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s/slide36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slides/slide34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Default Extension="docx" ContentType="application/vnd.openxmlformats-officedocument.wordprocessingml.document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Layouts/slideLayout3.xml" ContentType="application/vnd.openxmlformats-officedocument.presentationml.slideLayout+xml"/>
  <Default Extension="emf" ContentType="image/x-emf"/>
  <Default Extension="jpeg" ContentType="image/jpe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8"/>
  </p:notesMasterIdLst>
  <p:sldIdLst>
    <p:sldId id="257" r:id="rId2"/>
    <p:sldId id="288" r:id="rId3"/>
    <p:sldId id="258" r:id="rId4"/>
    <p:sldId id="259" r:id="rId5"/>
    <p:sldId id="260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61" r:id="rId21"/>
    <p:sldId id="262" r:id="rId22"/>
    <p:sldId id="277" r:id="rId23"/>
    <p:sldId id="289" r:id="rId24"/>
    <p:sldId id="290" r:id="rId25"/>
    <p:sldId id="291" r:id="rId26"/>
    <p:sldId id="292" r:id="rId27"/>
    <p:sldId id="293" r:id="rId28"/>
    <p:sldId id="296" r:id="rId29"/>
    <p:sldId id="278" r:id="rId30"/>
    <p:sldId id="279" r:id="rId31"/>
    <p:sldId id="282" r:id="rId32"/>
    <p:sldId id="283" r:id="rId33"/>
    <p:sldId id="284" r:id="rId34"/>
    <p:sldId id="285" r:id="rId35"/>
    <p:sldId id="286" r:id="rId36"/>
    <p:sldId id="287" r:id="rId37"/>
  </p:sldIdLst>
  <p:sldSz cx="9144000" cy="6858000" type="screen4x3"/>
  <p:notesSz cx="6832600" cy="996315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F1DB"/>
    <a:srgbClr val="DBEBCD"/>
    <a:srgbClr val="E8F7D9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576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image" Target="../media/image4.emf"/><Relationship Id="rId1" Type="http://schemas.openxmlformats.org/officeDocument/2006/relationships/image" Target="../media/image3.emf"/><Relationship Id="rId4" Type="http://schemas.openxmlformats.org/officeDocument/2006/relationships/image" Target="../media/image6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7.emf"/></Relationships>
</file>

<file path=ppt/drawings/_rels/vmlDrawing4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e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e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e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e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5.e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emf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7.e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8.emf"/></Relationships>
</file>

<file path=ppt/drawings/_rels/vmlDrawing14.vml.rels><?xml version="1.0" encoding="UTF-8" standalone="yes"?>
<Relationships xmlns="http://schemas.openxmlformats.org/package/2006/relationships"><Relationship Id="rId2" Type="http://schemas.openxmlformats.org/officeDocument/2006/relationships/image" Target="../media/image20.emf"/><Relationship Id="rId1" Type="http://schemas.openxmlformats.org/officeDocument/2006/relationships/image" Target="../media/image19.emf"/></Relationships>
</file>

<file path=ppt/drawings/_rels/vmlDrawing15.vml.rels><?xml version="1.0" encoding="UTF-8" standalone="yes"?>
<Relationships xmlns="http://schemas.openxmlformats.org/package/2006/relationships"><Relationship Id="rId1" Type="http://schemas.openxmlformats.org/officeDocument/2006/relationships/image" Target="../media/image21.emf"/></Relationships>
</file>

<file path=ppt/drawings/_rels/vmlDrawing16.vml.rels><?xml version="1.0" encoding="UTF-8" standalone="yes"?>
<Relationships xmlns="http://schemas.openxmlformats.org/package/2006/relationships"><Relationship Id="rId1" Type="http://schemas.openxmlformats.org/officeDocument/2006/relationships/image" Target="../media/image22.emf"/></Relationships>
</file>

<file path=ppt/drawings/_rels/vmlDrawing17.vml.rels><?xml version="1.0" encoding="UTF-8" standalone="yes"?>
<Relationships xmlns="http://schemas.openxmlformats.org/package/2006/relationships"><Relationship Id="rId1" Type="http://schemas.openxmlformats.org/officeDocument/2006/relationships/image" Target="../media/image23.emf"/></Relationships>
</file>

<file path=ppt/drawings/_rels/vmlDrawing18.vml.rels><?xml version="1.0" encoding="UTF-8" standalone="yes"?>
<Relationships xmlns="http://schemas.openxmlformats.org/package/2006/relationships"><Relationship Id="rId1" Type="http://schemas.openxmlformats.org/officeDocument/2006/relationships/image" Target="../media/image24.emf"/></Relationships>
</file>

<file path=ppt/drawings/_rels/vmlDrawing19.vml.rels><?xml version="1.0" encoding="UTF-8" standalone="yes"?>
<Relationships xmlns="http://schemas.openxmlformats.org/package/2006/relationships"><Relationship Id="rId1" Type="http://schemas.openxmlformats.org/officeDocument/2006/relationships/image" Target="../media/image25.emf"/></Relationships>
</file>

<file path=ppt/drawings/_rels/vmlDrawing20.vml.rels><?xml version="1.0" encoding="UTF-8" standalone="yes"?>
<Relationships xmlns="http://schemas.openxmlformats.org/package/2006/relationships"><Relationship Id="rId1" Type="http://schemas.openxmlformats.org/officeDocument/2006/relationships/image" Target="../media/image26.emf"/></Relationships>
</file>

<file path=ppt/drawings/_rels/vmlDrawing21.vml.rels><?xml version="1.0" encoding="UTF-8" standalone="yes"?>
<Relationships xmlns="http://schemas.openxmlformats.org/package/2006/relationships"><Relationship Id="rId2" Type="http://schemas.openxmlformats.org/officeDocument/2006/relationships/image" Target="../media/image28.emf"/><Relationship Id="rId1" Type="http://schemas.openxmlformats.org/officeDocument/2006/relationships/image" Target="../media/image27.emf"/></Relationships>
</file>

<file path=ppt/drawings/_rels/vmlDrawing22.vml.rels><?xml version="1.0" encoding="UTF-8" standalone="yes"?>
<Relationships xmlns="http://schemas.openxmlformats.org/package/2006/relationships"><Relationship Id="rId1" Type="http://schemas.openxmlformats.org/officeDocument/2006/relationships/image" Target="../media/image29.emf"/></Relationships>
</file>

<file path=ppt/drawings/_rels/vmlDrawing23.vml.rels><?xml version="1.0" encoding="UTF-8" standalone="yes"?>
<Relationships xmlns="http://schemas.openxmlformats.org/package/2006/relationships"><Relationship Id="rId2" Type="http://schemas.openxmlformats.org/officeDocument/2006/relationships/image" Target="../media/image31.emf"/><Relationship Id="rId1" Type="http://schemas.openxmlformats.org/officeDocument/2006/relationships/image" Target="../media/image30.emf"/></Relationships>
</file>

<file path=ppt/drawings/_rels/vmlDrawing24.vml.rels><?xml version="1.0" encoding="UTF-8" standalone="yes"?>
<Relationships xmlns="http://schemas.openxmlformats.org/package/2006/relationships"><Relationship Id="rId1" Type="http://schemas.openxmlformats.org/officeDocument/2006/relationships/image" Target="../media/image32.emf"/></Relationships>
</file>

<file path=ppt/drawings/_rels/vmlDrawing2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3.emf"/></Relationships>
</file>

<file path=ppt/drawings/_rels/vmlDrawing26.vml.rels><?xml version="1.0" encoding="UTF-8" standalone="yes"?>
<Relationships xmlns="http://schemas.openxmlformats.org/package/2006/relationships"><Relationship Id="rId1" Type="http://schemas.openxmlformats.org/officeDocument/2006/relationships/image" Target="../media/image34.emf"/></Relationships>
</file>

<file path=ppt/drawings/_rels/vmlDrawing27.vml.rels><?xml version="1.0" encoding="UTF-8" standalone="yes"?>
<Relationships xmlns="http://schemas.openxmlformats.org/package/2006/relationships"><Relationship Id="rId1" Type="http://schemas.openxmlformats.org/officeDocument/2006/relationships/image" Target="../media/image35.emf"/></Relationships>
</file>

<file path=ppt/drawings/_rels/vmlDrawing28.vml.rels><?xml version="1.0" encoding="UTF-8" standalone="yes"?>
<Relationships xmlns="http://schemas.openxmlformats.org/package/2006/relationships"><Relationship Id="rId1" Type="http://schemas.openxmlformats.org/officeDocument/2006/relationships/image" Target="../media/image36.emf"/></Relationships>
</file>

<file path=ppt/drawings/_rels/vmlDrawing29.vml.rels><?xml version="1.0" encoding="UTF-8" standalone="yes"?>
<Relationships xmlns="http://schemas.openxmlformats.org/package/2006/relationships"><Relationship Id="rId2" Type="http://schemas.openxmlformats.org/officeDocument/2006/relationships/image" Target="../media/image38.emf"/><Relationship Id="rId1" Type="http://schemas.openxmlformats.org/officeDocument/2006/relationships/image" Target="../media/image37.emf"/></Relationships>
</file>

<file path=ppt/drawings/_rels/vmlDrawing30.vml.rels><?xml version="1.0" encoding="UTF-8" standalone="yes"?>
<Relationships xmlns="http://schemas.openxmlformats.org/package/2006/relationships"><Relationship Id="rId1" Type="http://schemas.openxmlformats.org/officeDocument/2006/relationships/image" Target="../media/image39.emf"/></Relationships>
</file>

<file path=ppt/drawings/_rels/vmlDrawing3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0.emf"/></Relationships>
</file>

<file path=ppt/drawings/_rels/vmlDrawing32.vml.rels><?xml version="1.0" encoding="UTF-8" standalone="yes"?>
<Relationships xmlns="http://schemas.openxmlformats.org/package/2006/relationships"><Relationship Id="rId1" Type="http://schemas.openxmlformats.org/officeDocument/2006/relationships/image" Target="../media/image41.emf"/></Relationships>
</file>

<file path=ppt/drawings/_rels/vmlDrawing33.vml.rels><?xml version="1.0" encoding="UTF-8" standalone="yes"?>
<Relationships xmlns="http://schemas.openxmlformats.org/package/2006/relationships"><Relationship Id="rId1" Type="http://schemas.openxmlformats.org/officeDocument/2006/relationships/image" Target="../media/image42.emf"/></Relationships>
</file>

<file path=ppt/drawings/_rels/vmlDrawing34.vml.rels><?xml version="1.0" encoding="UTF-8" standalone="yes"?>
<Relationships xmlns="http://schemas.openxmlformats.org/package/2006/relationships"><Relationship Id="rId2" Type="http://schemas.openxmlformats.org/officeDocument/2006/relationships/image" Target="../media/image44.emf"/><Relationship Id="rId1" Type="http://schemas.openxmlformats.org/officeDocument/2006/relationships/image" Target="../media/image43.emf"/></Relationships>
</file>

<file path=ppt/drawings/_rels/vmlDrawing35.vml.rels><?xml version="1.0" encoding="UTF-8" standalone="yes"?>
<Relationships xmlns="http://schemas.openxmlformats.org/package/2006/relationships"><Relationship Id="rId2" Type="http://schemas.openxmlformats.org/officeDocument/2006/relationships/image" Target="../media/image46.emf"/><Relationship Id="rId1" Type="http://schemas.openxmlformats.org/officeDocument/2006/relationships/image" Target="../media/image45.emf"/></Relationships>
</file>

<file path=ppt/drawings/_rels/vmlDrawing36.vml.rels><?xml version="1.0" encoding="UTF-8" standalone="yes"?>
<Relationships xmlns="http://schemas.openxmlformats.org/package/2006/relationships"><Relationship Id="rId1" Type="http://schemas.openxmlformats.org/officeDocument/2006/relationships/image" Target="../media/image47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2961271" cy="498078"/>
          </a:xfrm>
          <a:prstGeom prst="rect">
            <a:avLst/>
          </a:prstGeom>
        </p:spPr>
        <p:txBody>
          <a:bodyPr vert="horz" lIns="91714" tIns="45857" rIns="91714" bIns="45857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idx="1"/>
          </p:nvPr>
        </p:nvSpPr>
        <p:spPr>
          <a:xfrm>
            <a:off x="3869735" y="0"/>
            <a:ext cx="2961271" cy="498078"/>
          </a:xfrm>
          <a:prstGeom prst="rect">
            <a:avLst/>
          </a:prstGeom>
        </p:spPr>
        <p:txBody>
          <a:bodyPr vert="horz" lIns="91714" tIns="45857" rIns="91714" bIns="45857" rtlCol="0"/>
          <a:lstStyle>
            <a:lvl1pPr algn="r">
              <a:defRPr sz="1200"/>
            </a:lvl1pPr>
          </a:lstStyle>
          <a:p>
            <a:fld id="{B7B1896C-E3D4-498C-B23C-D7EFB8876B5E}" type="datetimeFigureOut">
              <a:rPr kumimoji="1" lang="ja-JP" altLang="en-US" smtClean="0"/>
              <a:pPr/>
              <a:t>2012/7/19</a:t>
            </a:fld>
            <a:endParaRPr kumimoji="1" lang="ja-JP" altLang="en-US"/>
          </a:p>
        </p:txBody>
      </p:sp>
      <p:sp>
        <p:nvSpPr>
          <p:cNvPr id="4" name="スライド イメージ プレースホルダ 3"/>
          <p:cNvSpPr>
            <a:spLocks noGrp="1" noRot="1" noChangeAspect="1"/>
          </p:cNvSpPr>
          <p:nvPr>
            <p:ph type="sldImg" idx="2"/>
          </p:nvPr>
        </p:nvSpPr>
        <p:spPr>
          <a:xfrm>
            <a:off x="927100" y="747713"/>
            <a:ext cx="4979988" cy="3735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714" tIns="45857" rIns="91714" bIns="45857" rtlCol="0" anchor="ctr"/>
          <a:lstStyle/>
          <a:p>
            <a:endParaRPr lang="ja-JP" altLang="en-US"/>
          </a:p>
        </p:txBody>
      </p:sp>
      <p:sp>
        <p:nvSpPr>
          <p:cNvPr id="5" name="ノー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683739" y="4732536"/>
            <a:ext cx="5465123" cy="4482702"/>
          </a:xfrm>
          <a:prstGeom prst="rect">
            <a:avLst/>
          </a:prstGeom>
        </p:spPr>
        <p:txBody>
          <a:bodyPr vert="horz" lIns="91714" tIns="45857" rIns="91714" bIns="45857" rtlCol="0">
            <a:normAutofit/>
          </a:bodyPr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4"/>
          </p:nvPr>
        </p:nvSpPr>
        <p:spPr>
          <a:xfrm>
            <a:off x="1" y="9463481"/>
            <a:ext cx="2961271" cy="498077"/>
          </a:xfrm>
          <a:prstGeom prst="rect">
            <a:avLst/>
          </a:prstGeom>
        </p:spPr>
        <p:txBody>
          <a:bodyPr vert="horz" lIns="91714" tIns="45857" rIns="91714" bIns="45857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5"/>
          </p:nvPr>
        </p:nvSpPr>
        <p:spPr>
          <a:xfrm>
            <a:off x="3869735" y="9463481"/>
            <a:ext cx="2961271" cy="498077"/>
          </a:xfrm>
          <a:prstGeom prst="rect">
            <a:avLst/>
          </a:prstGeom>
        </p:spPr>
        <p:txBody>
          <a:bodyPr vert="horz" lIns="91714" tIns="45857" rIns="91714" bIns="45857" rtlCol="0" anchor="b"/>
          <a:lstStyle>
            <a:lvl1pPr algn="r">
              <a:defRPr sz="1200"/>
            </a:lvl1pPr>
          </a:lstStyle>
          <a:p>
            <a:fld id="{D0A2D6F3-0EA7-4DA6-AD38-FC18B9F0C7DD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xmlns="" val="279587276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 smtClean="0"/>
              <a:t>マスタ サブタイトルの書式設定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F1D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F3C256-9C79-4B57-8AB0-331CAED4E637}" type="slidenum">
              <a:rPr kumimoji="1" lang="ja-JP" altLang="en-US" smtClean="0"/>
              <a:pPr/>
              <a:t>&lt;#&gt;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/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4" Type="http://schemas.openxmlformats.org/officeDocument/2006/relationships/package" Target="../embeddings/Microsoft_Office_Word___2.docx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package" Target="../embeddings/Microsoft_Office_Word___6.docx"/><Relationship Id="rId5" Type="http://schemas.openxmlformats.org/officeDocument/2006/relationships/package" Target="../embeddings/Microsoft_Office_Word___5.docx"/><Relationship Id="rId4" Type="http://schemas.openxmlformats.org/officeDocument/2006/relationships/package" Target="../embeddings/Microsoft_Office_Word___4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4" Type="http://schemas.openxmlformats.org/officeDocument/2006/relationships/package" Target="../embeddings/Microsoft_Office_Word___9.docx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6.v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9.v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0.v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1.v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8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1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4.vml"/><Relationship Id="rId4" Type="http://schemas.openxmlformats.org/officeDocument/2006/relationships/package" Target="../embeddings/Microsoft_Office_Word___20.docx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4" Type="http://schemas.openxmlformats.org/officeDocument/2006/relationships/package" Target="../embeddings/Microsoft_Office_Word___28.docx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2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2.v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3.vml"/><Relationship Id="rId4" Type="http://schemas.openxmlformats.org/officeDocument/2006/relationships/package" Target="../embeddings/Microsoft_Office_Word___31.docx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4.v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5.v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6.v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7.v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8.v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9.vml"/><Relationship Id="rId4" Type="http://schemas.openxmlformats.org/officeDocument/2006/relationships/package" Target="../embeddings/Microsoft_Office_Word___38.docx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3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0.v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1.v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2.v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3.v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4.vml"/><Relationship Id="rId4" Type="http://schemas.openxmlformats.org/officeDocument/2006/relationships/package" Target="../embeddings/Microsoft_Office_Word___44.docx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5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5.vml"/><Relationship Id="rId4" Type="http://schemas.openxmlformats.org/officeDocument/2006/relationships/package" Target="../embeddings/Microsoft_Office_Word___46.docx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Office_Word___4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6.v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6" name="Object 2"/>
          <p:cNvGraphicFramePr>
            <a:graphicFrameLocks noChangeAspect="1"/>
          </p:cNvGraphicFramePr>
          <p:nvPr/>
        </p:nvGraphicFramePr>
        <p:xfrm>
          <a:off x="971600" y="1844675"/>
          <a:ext cx="6842125" cy="914400"/>
        </p:xfrm>
        <a:graphic>
          <a:graphicData uri="http://schemas.openxmlformats.org/presentationml/2006/ole">
            <p:oleObj spid="_x0000_s1028" name="文書" r:id="rId3" imgW="3426788" imgH="457265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</a:t>
            </a:fld>
            <a:endParaRPr kumimoji="1" lang="ja-JP" altLang="en-US"/>
          </a:p>
        </p:txBody>
      </p:sp>
      <p:graphicFrame>
        <p:nvGraphicFramePr>
          <p:cNvPr id="5" name="Object 2"/>
          <p:cNvGraphicFramePr>
            <a:graphicFrameLocks noChangeAspect="1"/>
          </p:cNvGraphicFramePr>
          <p:nvPr/>
        </p:nvGraphicFramePr>
        <p:xfrm>
          <a:off x="2267744" y="3883645"/>
          <a:ext cx="4603750" cy="625475"/>
        </p:xfrm>
        <a:graphic>
          <a:graphicData uri="http://schemas.openxmlformats.org/presentationml/2006/ole">
            <p:oleObj spid="_x0000_s1029" name="文書" r:id="rId4" imgW="3312137" imgH="459549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22" name="Object 2"/>
          <p:cNvGraphicFramePr>
            <a:graphicFrameLocks noChangeAspect="1"/>
          </p:cNvGraphicFramePr>
          <p:nvPr/>
        </p:nvGraphicFramePr>
        <p:xfrm>
          <a:off x="1219200" y="1341438"/>
          <a:ext cx="5502275" cy="669925"/>
        </p:xfrm>
        <a:graphic>
          <a:graphicData uri="http://schemas.openxmlformats.org/presentationml/2006/ole">
            <p:oleObj spid="_x0000_s30727" name="文書" r:id="rId3" imgW="3910099" imgH="479108" progId="Word.Document.12">
              <p:embed/>
            </p:oleObj>
          </a:graphicData>
        </a:graphic>
      </p:graphicFrame>
      <p:graphicFrame>
        <p:nvGraphicFramePr>
          <p:cNvPr id="30723" name="Object 3"/>
          <p:cNvGraphicFramePr>
            <a:graphicFrameLocks noChangeAspect="1"/>
          </p:cNvGraphicFramePr>
          <p:nvPr/>
        </p:nvGraphicFramePr>
        <p:xfrm>
          <a:off x="1265238" y="2708920"/>
          <a:ext cx="5303837" cy="457200"/>
        </p:xfrm>
        <a:graphic>
          <a:graphicData uri="http://schemas.openxmlformats.org/presentationml/2006/ole">
            <p:oleObj spid="_x0000_s30728" name="文書" r:id="rId4" imgW="3767293" imgH="322726" progId="Word.Document.12">
              <p:embed/>
            </p:oleObj>
          </a:graphicData>
        </a:graphic>
      </p:graphicFrame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</a:t>
            </a:fld>
            <a:endParaRPr kumimoji="1" lang="ja-JP" altLang="en-US"/>
          </a:p>
        </p:txBody>
      </p:sp>
      <p:graphicFrame>
        <p:nvGraphicFramePr>
          <p:cNvPr id="30725" name="Object 5"/>
          <p:cNvGraphicFramePr>
            <a:graphicFrameLocks noChangeAspect="1"/>
          </p:cNvGraphicFramePr>
          <p:nvPr/>
        </p:nvGraphicFramePr>
        <p:xfrm>
          <a:off x="1265238" y="4031283"/>
          <a:ext cx="5470525" cy="477837"/>
        </p:xfrm>
        <a:graphic>
          <a:graphicData uri="http://schemas.openxmlformats.org/presentationml/2006/ole">
            <p:oleObj spid="_x0000_s30729" name="文書" r:id="rId5" imgW="3908322" imgH="344370" progId="Word.Document.12">
              <p:embed/>
            </p:oleObj>
          </a:graphicData>
        </a:graphic>
      </p:graphicFrame>
      <p:graphicFrame>
        <p:nvGraphicFramePr>
          <p:cNvPr id="30726" name="Object 6"/>
          <p:cNvGraphicFramePr>
            <a:graphicFrameLocks noChangeAspect="1"/>
          </p:cNvGraphicFramePr>
          <p:nvPr/>
        </p:nvGraphicFramePr>
        <p:xfrm>
          <a:off x="1265238" y="5594350"/>
          <a:ext cx="5453062" cy="315913"/>
        </p:xfrm>
        <a:graphic>
          <a:graphicData uri="http://schemas.openxmlformats.org/presentationml/2006/ole">
            <p:oleObj spid="_x0000_s30730" name="文書" r:id="rId6" imgW="3893314" imgH="227549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7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2"/>
          <p:cNvGraphicFramePr>
            <a:graphicFrameLocks noChangeAspect="1"/>
          </p:cNvGraphicFramePr>
          <p:nvPr/>
        </p:nvGraphicFramePr>
        <p:xfrm>
          <a:off x="533400" y="980728"/>
          <a:ext cx="8153400" cy="4908550"/>
        </p:xfrm>
        <a:graphic>
          <a:graphicData uri="http://schemas.openxmlformats.org/presentationml/2006/ole">
            <p:oleObj spid="_x0000_s2051" name="文書" r:id="rId3" imgW="5457768" imgH="3302393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2"/>
          <p:cNvGraphicFramePr>
            <a:graphicFrameLocks noChangeAspect="1"/>
          </p:cNvGraphicFramePr>
          <p:nvPr/>
        </p:nvGraphicFramePr>
        <p:xfrm>
          <a:off x="681038" y="836613"/>
          <a:ext cx="4865687" cy="355600"/>
        </p:xfrm>
        <a:graphic>
          <a:graphicData uri="http://schemas.openxmlformats.org/presentationml/2006/ole">
            <p:oleObj spid="_x0000_s3076" name="文書" r:id="rId3" imgW="3498879" imgH="255586" progId="Word.Document.12">
              <p:embed/>
            </p:oleObj>
          </a:graphicData>
        </a:graphic>
      </p:graphicFrame>
      <p:graphicFrame>
        <p:nvGraphicFramePr>
          <p:cNvPr id="3075" name="Object 3"/>
          <p:cNvGraphicFramePr>
            <a:graphicFrameLocks noChangeAspect="1"/>
          </p:cNvGraphicFramePr>
          <p:nvPr/>
        </p:nvGraphicFramePr>
        <p:xfrm>
          <a:off x="1187624" y="2060848"/>
          <a:ext cx="6856412" cy="1216025"/>
        </p:xfrm>
        <a:graphic>
          <a:graphicData uri="http://schemas.openxmlformats.org/presentationml/2006/ole">
            <p:oleObj spid="_x0000_s3077" name="文書" r:id="rId4" imgW="5429682" imgH="971779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4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2"/>
          <p:cNvGraphicFramePr>
            <a:graphicFrameLocks noChangeAspect="1"/>
          </p:cNvGraphicFramePr>
          <p:nvPr/>
        </p:nvGraphicFramePr>
        <p:xfrm>
          <a:off x="1115616" y="764704"/>
          <a:ext cx="6783388" cy="5346700"/>
        </p:xfrm>
        <a:graphic>
          <a:graphicData uri="http://schemas.openxmlformats.org/presentationml/2006/ole">
            <p:oleObj spid="_x0000_s4099" name="文書" r:id="rId3" imgW="5448983" imgH="4290094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5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2"/>
          <p:cNvGraphicFramePr>
            <a:graphicFrameLocks noChangeAspect="1"/>
          </p:cNvGraphicFramePr>
          <p:nvPr/>
        </p:nvGraphicFramePr>
        <p:xfrm>
          <a:off x="1400175" y="407988"/>
          <a:ext cx="6527800" cy="6081712"/>
        </p:xfrm>
        <a:graphic>
          <a:graphicData uri="http://schemas.openxmlformats.org/presentationml/2006/ole">
            <p:oleObj spid="_x0000_s5123" name="文書" r:id="rId3" imgW="5473556" imgH="5062629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6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146" name="Object 2"/>
          <p:cNvGraphicFramePr>
            <a:graphicFrameLocks noChangeAspect="1"/>
          </p:cNvGraphicFramePr>
          <p:nvPr/>
        </p:nvGraphicFramePr>
        <p:xfrm>
          <a:off x="1259632" y="1052736"/>
          <a:ext cx="6777037" cy="3119438"/>
        </p:xfrm>
        <a:graphic>
          <a:graphicData uri="http://schemas.openxmlformats.org/presentationml/2006/ole">
            <p:oleObj spid="_x0000_s6147" name="文書" r:id="rId3" imgW="5448983" imgH="2502435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7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2"/>
          <p:cNvGraphicFramePr>
            <a:graphicFrameLocks noChangeAspect="1"/>
          </p:cNvGraphicFramePr>
          <p:nvPr/>
        </p:nvGraphicFramePr>
        <p:xfrm>
          <a:off x="1115616" y="836712"/>
          <a:ext cx="6780213" cy="4681537"/>
        </p:xfrm>
        <a:graphic>
          <a:graphicData uri="http://schemas.openxmlformats.org/presentationml/2006/ole">
            <p:oleObj spid="_x0000_s7171" name="文書" r:id="rId3" imgW="5448983" imgH="3755457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8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2"/>
          <p:cNvGraphicFramePr>
            <a:graphicFrameLocks noChangeAspect="1"/>
          </p:cNvGraphicFramePr>
          <p:nvPr/>
        </p:nvGraphicFramePr>
        <p:xfrm>
          <a:off x="1115616" y="980728"/>
          <a:ext cx="6780213" cy="4225925"/>
        </p:xfrm>
        <a:graphic>
          <a:graphicData uri="http://schemas.openxmlformats.org/presentationml/2006/ole">
            <p:oleObj spid="_x0000_s8195" name="文書" r:id="rId3" imgW="5448983" imgH="3396986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9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2"/>
          <p:cNvGraphicFramePr>
            <a:graphicFrameLocks noChangeAspect="1"/>
          </p:cNvGraphicFramePr>
          <p:nvPr/>
        </p:nvGraphicFramePr>
        <p:xfrm>
          <a:off x="1265238" y="838200"/>
          <a:ext cx="6765925" cy="5349875"/>
        </p:xfrm>
        <a:graphic>
          <a:graphicData uri="http://schemas.openxmlformats.org/presentationml/2006/ole">
            <p:oleObj spid="_x0000_s9219" name="文書" r:id="rId3" imgW="5429682" imgH="4290014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10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1043608" y="836712"/>
          <a:ext cx="6780212" cy="5024438"/>
        </p:xfrm>
        <a:graphic>
          <a:graphicData uri="http://schemas.openxmlformats.org/presentationml/2006/ole">
            <p:oleObj spid="_x0000_s10243" name="文書" r:id="rId3" imgW="5448983" imgH="4035591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11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/>
        </p:nvGraphicFramePr>
        <p:xfrm>
          <a:off x="971600" y="836712"/>
          <a:ext cx="6780213" cy="4964113"/>
        </p:xfrm>
        <a:graphic>
          <a:graphicData uri="http://schemas.openxmlformats.org/presentationml/2006/ole">
            <p:oleObj spid="_x0000_s11267" name="文書" r:id="rId3" imgW="5448983" imgH="3984690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12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2"/>
          <p:cNvGraphicFramePr>
            <a:graphicFrameLocks noChangeAspect="1"/>
          </p:cNvGraphicFramePr>
          <p:nvPr/>
        </p:nvGraphicFramePr>
        <p:xfrm>
          <a:off x="904875" y="768350"/>
          <a:ext cx="6780213" cy="4964113"/>
        </p:xfrm>
        <a:graphic>
          <a:graphicData uri="http://schemas.openxmlformats.org/presentationml/2006/ole">
            <p:oleObj spid="_x0000_s12291" name="文書" r:id="rId3" imgW="5448983" imgH="3984690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13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827088" y="768350"/>
          <a:ext cx="5260975" cy="320675"/>
        </p:xfrm>
        <a:graphic>
          <a:graphicData uri="http://schemas.openxmlformats.org/presentationml/2006/ole">
            <p:oleObj spid="_x0000_s13316" name="文書" r:id="rId3" imgW="3732338" imgH="229233" progId="Word.Document.12">
              <p:embed/>
            </p:oleObj>
          </a:graphicData>
        </a:graphic>
      </p:graphicFrame>
      <p:graphicFrame>
        <p:nvGraphicFramePr>
          <p:cNvPr id="13315" name="Object 3"/>
          <p:cNvGraphicFramePr>
            <a:graphicFrameLocks noChangeAspect="1"/>
          </p:cNvGraphicFramePr>
          <p:nvPr/>
        </p:nvGraphicFramePr>
        <p:xfrm>
          <a:off x="1115616" y="1916832"/>
          <a:ext cx="6780212" cy="2641600"/>
        </p:xfrm>
        <a:graphic>
          <a:graphicData uri="http://schemas.openxmlformats.org/presentationml/2006/ole">
            <p:oleObj spid="_x0000_s13317" name="文書" r:id="rId4" imgW="5448983" imgH="2120499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14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338" name="Object 2"/>
          <p:cNvGraphicFramePr>
            <a:graphicFrameLocks noChangeAspect="1"/>
          </p:cNvGraphicFramePr>
          <p:nvPr/>
        </p:nvGraphicFramePr>
        <p:xfrm>
          <a:off x="1115616" y="1124744"/>
          <a:ext cx="6772275" cy="3500438"/>
        </p:xfrm>
        <a:graphic>
          <a:graphicData uri="http://schemas.openxmlformats.org/presentationml/2006/ole">
            <p:oleObj spid="_x0000_s14339" name="文書" r:id="rId3" imgW="5448983" imgH="2809644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15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5362" name="Object 2"/>
          <p:cNvGraphicFramePr>
            <a:graphicFrameLocks noChangeAspect="1"/>
          </p:cNvGraphicFramePr>
          <p:nvPr/>
        </p:nvGraphicFramePr>
        <p:xfrm>
          <a:off x="1259632" y="1052736"/>
          <a:ext cx="6780212" cy="4262437"/>
        </p:xfrm>
        <a:graphic>
          <a:graphicData uri="http://schemas.openxmlformats.org/presentationml/2006/ole">
            <p:oleObj spid="_x0000_s15363" name="文書" r:id="rId3" imgW="5448983" imgH="3422617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16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386" name="Object 2"/>
          <p:cNvGraphicFramePr>
            <a:graphicFrameLocks noChangeAspect="1"/>
          </p:cNvGraphicFramePr>
          <p:nvPr/>
        </p:nvGraphicFramePr>
        <p:xfrm>
          <a:off x="1112838" y="974725"/>
          <a:ext cx="6842125" cy="4495800"/>
        </p:xfrm>
        <a:graphic>
          <a:graphicData uri="http://schemas.openxmlformats.org/presentationml/2006/ole">
            <p:oleObj spid="_x0000_s16387" name="文書" r:id="rId3" imgW="5484414" imgH="3602676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17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7410" name="Object 2"/>
          <p:cNvGraphicFramePr>
            <a:graphicFrameLocks noChangeAspect="1"/>
          </p:cNvGraphicFramePr>
          <p:nvPr/>
        </p:nvGraphicFramePr>
        <p:xfrm>
          <a:off x="1259632" y="1052736"/>
          <a:ext cx="6777037" cy="3498850"/>
        </p:xfrm>
        <a:graphic>
          <a:graphicData uri="http://schemas.openxmlformats.org/presentationml/2006/ole">
            <p:oleObj spid="_x0000_s17411" name="文書" r:id="rId3" imgW="5448983" imgH="2809644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18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8434" name="Object 2"/>
          <p:cNvGraphicFramePr>
            <a:graphicFrameLocks noChangeAspect="1"/>
          </p:cNvGraphicFramePr>
          <p:nvPr/>
        </p:nvGraphicFramePr>
        <p:xfrm>
          <a:off x="971600" y="1052736"/>
          <a:ext cx="6848475" cy="2852737"/>
        </p:xfrm>
        <a:graphic>
          <a:graphicData uri="http://schemas.openxmlformats.org/presentationml/2006/ole">
            <p:oleObj spid="_x0000_s18435" name="文書" r:id="rId3" imgW="5448983" imgH="2273201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19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458" name="Object 2"/>
          <p:cNvGraphicFramePr>
            <a:graphicFrameLocks noChangeAspect="1"/>
          </p:cNvGraphicFramePr>
          <p:nvPr/>
        </p:nvGraphicFramePr>
        <p:xfrm>
          <a:off x="1043608" y="1196752"/>
          <a:ext cx="6777037" cy="3186113"/>
        </p:xfrm>
        <a:graphic>
          <a:graphicData uri="http://schemas.openxmlformats.org/presentationml/2006/ole">
            <p:oleObj spid="_x0000_s19459" name="文書" r:id="rId3" imgW="5448983" imgH="2555140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20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482" name="Object 2"/>
          <p:cNvGraphicFramePr>
            <a:graphicFrameLocks noChangeAspect="1"/>
          </p:cNvGraphicFramePr>
          <p:nvPr/>
        </p:nvGraphicFramePr>
        <p:xfrm>
          <a:off x="1113110" y="549275"/>
          <a:ext cx="6699250" cy="3992563"/>
        </p:xfrm>
        <a:graphic>
          <a:graphicData uri="http://schemas.openxmlformats.org/presentationml/2006/ole">
            <p:oleObj spid="_x0000_s20484" name="文書" r:id="rId3" imgW="5372789" imgH="3200858" progId="Word.Document.12">
              <p:embed/>
            </p:oleObj>
          </a:graphicData>
        </a:graphic>
      </p:graphicFrame>
      <p:graphicFrame>
        <p:nvGraphicFramePr>
          <p:cNvPr id="20483" name="Object 3"/>
          <p:cNvGraphicFramePr>
            <a:graphicFrameLocks noChangeAspect="1"/>
          </p:cNvGraphicFramePr>
          <p:nvPr/>
        </p:nvGraphicFramePr>
        <p:xfrm>
          <a:off x="1107901" y="4887366"/>
          <a:ext cx="6848475" cy="1277938"/>
        </p:xfrm>
        <a:graphic>
          <a:graphicData uri="http://schemas.openxmlformats.org/presentationml/2006/ole">
            <p:oleObj spid="_x0000_s20485" name="文書" r:id="rId4" imgW="5448983" imgH="1021984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21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1506" name="Object 2"/>
          <p:cNvGraphicFramePr>
            <a:graphicFrameLocks noChangeAspect="1"/>
          </p:cNvGraphicFramePr>
          <p:nvPr/>
        </p:nvGraphicFramePr>
        <p:xfrm>
          <a:off x="1189038" y="914400"/>
          <a:ext cx="6689725" cy="4876800"/>
        </p:xfrm>
        <a:graphic>
          <a:graphicData uri="http://schemas.openxmlformats.org/presentationml/2006/ole">
            <p:oleObj spid="_x0000_s21507" name="文書" r:id="rId3" imgW="5343982" imgH="4166156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22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23</a:t>
            </a:fld>
            <a:endParaRPr kumimoji="1" lang="ja-JP" altLang="en-US"/>
          </a:p>
        </p:txBody>
      </p:sp>
      <p:graphicFrame>
        <p:nvGraphicFramePr>
          <p:cNvPr id="45058" name="Object 2"/>
          <p:cNvGraphicFramePr>
            <a:graphicFrameLocks noChangeAspect="1"/>
          </p:cNvGraphicFramePr>
          <p:nvPr/>
        </p:nvGraphicFramePr>
        <p:xfrm>
          <a:off x="899592" y="764704"/>
          <a:ext cx="5318125" cy="473075"/>
        </p:xfrm>
        <a:graphic>
          <a:graphicData uri="http://schemas.openxmlformats.org/presentationml/2006/ole">
            <p:oleObj spid="_x0000_s45060" name="文書" r:id="rId3" imgW="3768367" imgH="333471" progId="Word.Document.12">
              <p:embed/>
            </p:oleObj>
          </a:graphicData>
        </a:graphic>
      </p:graphicFrame>
      <p:graphicFrame>
        <p:nvGraphicFramePr>
          <p:cNvPr id="45059" name="Object 3"/>
          <p:cNvGraphicFramePr>
            <a:graphicFrameLocks noChangeAspect="1"/>
          </p:cNvGraphicFramePr>
          <p:nvPr/>
        </p:nvGraphicFramePr>
        <p:xfrm>
          <a:off x="1265238" y="1844824"/>
          <a:ext cx="6711950" cy="3462338"/>
        </p:xfrm>
        <a:graphic>
          <a:graphicData uri="http://schemas.openxmlformats.org/presentationml/2006/ole">
            <p:oleObj spid="_x0000_s45061" name="文書" r:id="rId4" imgW="5343982" imgH="2769156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24</a:t>
            </a:fld>
            <a:endParaRPr kumimoji="1" lang="ja-JP" altLang="en-US"/>
          </a:p>
        </p:txBody>
      </p:sp>
      <p:graphicFrame>
        <p:nvGraphicFramePr>
          <p:cNvPr id="46082" name="Object 2"/>
          <p:cNvGraphicFramePr>
            <a:graphicFrameLocks noChangeAspect="1"/>
          </p:cNvGraphicFramePr>
          <p:nvPr/>
        </p:nvGraphicFramePr>
        <p:xfrm>
          <a:off x="1235075" y="411163"/>
          <a:ext cx="6569075" cy="5700712"/>
        </p:xfrm>
        <a:graphic>
          <a:graphicData uri="http://schemas.openxmlformats.org/presentationml/2006/ole">
            <p:oleObj spid="_x0000_s46083" name="文書" r:id="rId3" imgW="5343982" imgH="4639264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25</a:t>
            </a:fld>
            <a:endParaRPr kumimoji="1" lang="ja-JP" altLang="en-US"/>
          </a:p>
        </p:txBody>
      </p:sp>
      <p:graphicFrame>
        <p:nvGraphicFramePr>
          <p:cNvPr id="47106" name="Object 2"/>
          <p:cNvGraphicFramePr>
            <a:graphicFrameLocks noChangeAspect="1"/>
          </p:cNvGraphicFramePr>
          <p:nvPr/>
        </p:nvGraphicFramePr>
        <p:xfrm>
          <a:off x="1187624" y="1052736"/>
          <a:ext cx="6715125" cy="2789238"/>
        </p:xfrm>
        <a:graphic>
          <a:graphicData uri="http://schemas.openxmlformats.org/presentationml/2006/ole">
            <p:oleObj spid="_x0000_s47107" name="文書" r:id="rId3" imgW="5342405" imgH="2227169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26</a:t>
            </a:fld>
            <a:endParaRPr kumimoji="1" lang="ja-JP" altLang="en-US"/>
          </a:p>
        </p:txBody>
      </p:sp>
      <p:graphicFrame>
        <p:nvGraphicFramePr>
          <p:cNvPr id="48130" name="Object 2"/>
          <p:cNvGraphicFramePr>
            <a:graphicFrameLocks noChangeAspect="1"/>
          </p:cNvGraphicFramePr>
          <p:nvPr/>
        </p:nvGraphicFramePr>
        <p:xfrm>
          <a:off x="1259632" y="836712"/>
          <a:ext cx="6715125" cy="4886325"/>
        </p:xfrm>
        <a:graphic>
          <a:graphicData uri="http://schemas.openxmlformats.org/presentationml/2006/ole">
            <p:oleObj spid="_x0000_s48131" name="文書" r:id="rId3" imgW="5343982" imgH="3912320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27</a:t>
            </a:fld>
            <a:endParaRPr kumimoji="1" lang="ja-JP" altLang="en-US"/>
          </a:p>
        </p:txBody>
      </p:sp>
      <p:graphicFrame>
        <p:nvGraphicFramePr>
          <p:cNvPr id="49154" name="Object 2"/>
          <p:cNvGraphicFramePr>
            <a:graphicFrameLocks noChangeAspect="1"/>
          </p:cNvGraphicFramePr>
          <p:nvPr/>
        </p:nvGraphicFramePr>
        <p:xfrm>
          <a:off x="1378346" y="903634"/>
          <a:ext cx="6650038" cy="4973638"/>
        </p:xfrm>
        <a:graphic>
          <a:graphicData uri="http://schemas.openxmlformats.org/presentationml/2006/ole">
            <p:oleObj spid="_x0000_s49155" name="文書" r:id="rId3" imgW="5342405" imgH="3998788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3" name="スライド番号プレースホルダ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28</a:t>
            </a:fld>
            <a:endParaRPr kumimoji="1" lang="ja-JP" altLang="en-US"/>
          </a:p>
        </p:txBody>
      </p:sp>
      <p:graphicFrame>
        <p:nvGraphicFramePr>
          <p:cNvPr id="51202" name="Object 2"/>
          <p:cNvGraphicFramePr>
            <a:graphicFrameLocks noChangeAspect="1"/>
          </p:cNvGraphicFramePr>
          <p:nvPr/>
        </p:nvGraphicFramePr>
        <p:xfrm>
          <a:off x="1331640" y="476672"/>
          <a:ext cx="6686550" cy="5683250"/>
        </p:xfrm>
        <a:graphic>
          <a:graphicData uri="http://schemas.openxmlformats.org/presentationml/2006/ole">
            <p:oleObj spid="_x0000_s51203" name="文書" r:id="rId3" imgW="5343982" imgH="4545651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2530" name="Object 2"/>
          <p:cNvGraphicFramePr>
            <a:graphicFrameLocks noChangeAspect="1"/>
          </p:cNvGraphicFramePr>
          <p:nvPr/>
        </p:nvGraphicFramePr>
        <p:xfrm>
          <a:off x="1258888" y="1409724"/>
          <a:ext cx="6502400" cy="4827588"/>
        </p:xfrm>
        <a:graphic>
          <a:graphicData uri="http://schemas.openxmlformats.org/presentationml/2006/ole">
            <p:oleObj spid="_x0000_s22533" name="文書" r:id="rId3" imgW="5420436" imgH="4024400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29</a:t>
            </a:fld>
            <a:endParaRPr kumimoji="1" lang="ja-JP" altLang="en-US"/>
          </a:p>
        </p:txBody>
      </p:sp>
      <p:graphicFrame>
        <p:nvGraphicFramePr>
          <p:cNvPr id="22532" name="Object 4"/>
          <p:cNvGraphicFramePr>
            <a:graphicFrameLocks noChangeAspect="1"/>
          </p:cNvGraphicFramePr>
          <p:nvPr/>
        </p:nvGraphicFramePr>
        <p:xfrm>
          <a:off x="854075" y="685800"/>
          <a:ext cx="3519488" cy="427038"/>
        </p:xfrm>
        <a:graphic>
          <a:graphicData uri="http://schemas.openxmlformats.org/presentationml/2006/ole">
            <p:oleObj spid="_x0000_s22534" name="文書" r:id="rId4" imgW="3483171" imgH="420428" progId="Word.Document.12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554" name="Object 2"/>
          <p:cNvGraphicFramePr>
            <a:graphicFrameLocks noChangeAspect="1"/>
          </p:cNvGraphicFramePr>
          <p:nvPr/>
        </p:nvGraphicFramePr>
        <p:xfrm>
          <a:off x="1331640" y="260648"/>
          <a:ext cx="6499225" cy="6323013"/>
        </p:xfrm>
        <a:graphic>
          <a:graphicData uri="http://schemas.openxmlformats.org/presentationml/2006/ole">
            <p:oleObj spid="_x0000_s23555" name="文書" r:id="rId3" imgW="5420436" imgH="5272368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30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4578" name="Object 2"/>
          <p:cNvGraphicFramePr>
            <a:graphicFrameLocks noChangeAspect="1"/>
          </p:cNvGraphicFramePr>
          <p:nvPr/>
        </p:nvGraphicFramePr>
        <p:xfrm>
          <a:off x="1403648" y="620688"/>
          <a:ext cx="6507163" cy="5505450"/>
        </p:xfrm>
        <a:graphic>
          <a:graphicData uri="http://schemas.openxmlformats.org/presentationml/2006/ole">
            <p:oleObj spid="_x0000_s24579" name="文書" r:id="rId3" imgW="5420436" imgH="4584668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31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602" name="Object 2"/>
          <p:cNvGraphicFramePr>
            <a:graphicFrameLocks noChangeAspect="1"/>
          </p:cNvGraphicFramePr>
          <p:nvPr/>
        </p:nvGraphicFramePr>
        <p:xfrm>
          <a:off x="1403648" y="764704"/>
          <a:ext cx="6507163" cy="5230813"/>
        </p:xfrm>
        <a:graphic>
          <a:graphicData uri="http://schemas.openxmlformats.org/presentationml/2006/ole">
            <p:oleObj spid="_x0000_s25603" name="文書" r:id="rId3" imgW="5420436" imgH="4355435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32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626" name="Object 2"/>
          <p:cNvGraphicFramePr>
            <a:graphicFrameLocks noChangeAspect="1"/>
          </p:cNvGraphicFramePr>
          <p:nvPr/>
        </p:nvGraphicFramePr>
        <p:xfrm>
          <a:off x="1265238" y="549275"/>
          <a:ext cx="6415087" cy="5683250"/>
        </p:xfrm>
        <a:graphic>
          <a:graphicData uri="http://schemas.openxmlformats.org/presentationml/2006/ole">
            <p:oleObj spid="_x0000_s26627" name="文書" r:id="rId3" imgW="5429682" imgH="4813889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33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7650" name="Object 2"/>
          <p:cNvGraphicFramePr>
            <a:graphicFrameLocks noChangeAspect="1"/>
          </p:cNvGraphicFramePr>
          <p:nvPr/>
        </p:nvGraphicFramePr>
        <p:xfrm>
          <a:off x="1241127" y="1014288"/>
          <a:ext cx="6499225" cy="2198688"/>
        </p:xfrm>
        <a:graphic>
          <a:graphicData uri="http://schemas.openxmlformats.org/presentationml/2006/ole">
            <p:oleObj spid="_x0000_s27652" name="文書" r:id="rId3" imgW="5448983" imgH="1838560" progId="Word.Document.12">
              <p:embed/>
            </p:oleObj>
          </a:graphicData>
        </a:graphic>
      </p:graphicFrame>
      <p:graphicFrame>
        <p:nvGraphicFramePr>
          <p:cNvPr id="27651" name="Object 3"/>
          <p:cNvGraphicFramePr>
            <a:graphicFrameLocks noChangeAspect="1"/>
          </p:cNvGraphicFramePr>
          <p:nvPr/>
        </p:nvGraphicFramePr>
        <p:xfrm>
          <a:off x="1331913" y="4348509"/>
          <a:ext cx="6510337" cy="1528763"/>
        </p:xfrm>
        <a:graphic>
          <a:graphicData uri="http://schemas.openxmlformats.org/presentationml/2006/ole">
            <p:oleObj spid="_x0000_s27653" name="文書" r:id="rId4" imgW="5420436" imgH="1273599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34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187450" y="276225"/>
          <a:ext cx="6478588" cy="3152775"/>
        </p:xfrm>
        <a:graphic>
          <a:graphicData uri="http://schemas.openxmlformats.org/presentationml/2006/ole">
            <p:oleObj spid="_x0000_s28676" name="文書" r:id="rId3" imgW="5448983" imgH="2644668" progId="Word.Document.12">
              <p:embed/>
            </p:oleObj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189757" y="3592215"/>
          <a:ext cx="6478587" cy="3005137"/>
        </p:xfrm>
        <a:graphic>
          <a:graphicData uri="http://schemas.openxmlformats.org/presentationml/2006/ole">
            <p:oleObj spid="_x0000_s28677" name="文書" r:id="rId4" imgW="5448983" imgH="2528065" progId="Word.Document.12">
              <p:embed/>
            </p:oleObj>
          </a:graphicData>
        </a:graphic>
      </p:graphicFrame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35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9699" name="Object 3"/>
          <p:cNvGraphicFramePr>
            <a:graphicFrameLocks noChangeAspect="1"/>
          </p:cNvGraphicFramePr>
          <p:nvPr/>
        </p:nvGraphicFramePr>
        <p:xfrm>
          <a:off x="1043608" y="1052736"/>
          <a:ext cx="6805612" cy="3832225"/>
        </p:xfrm>
        <a:graphic>
          <a:graphicData uri="http://schemas.openxmlformats.org/presentationml/2006/ole">
            <p:oleObj spid="_x0000_s29700" name="文書" r:id="rId3" imgW="5448983" imgH="3064508" progId="Word.Document.12">
              <p:embed/>
            </p:oleObj>
          </a:graphicData>
        </a:graphic>
      </p:graphicFrame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kumimoji="1" lang="en-US" altLang="ja-JP" smtClean="0"/>
              <a:t>12/07/12</a:t>
            </a:r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F3C256-9C79-4B57-8AB0-331CAED4E637}" type="slidenum">
              <a:rPr kumimoji="1" lang="ja-JP" altLang="en-US" smtClean="0"/>
              <a:pPr/>
              <a:t>36</a:t>
            </a:fld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516</TotalTime>
  <Words>72</Words>
  <Application>Microsoft Office PowerPoint</Application>
  <PresentationFormat>画面に合わせる (4:3)</PresentationFormat>
  <Paragraphs>72</Paragraphs>
  <Slides>36</Slides>
  <Notes>0</Notes>
  <HiddenSlides>0</HiddenSlides>
  <MMClips>0</MMClips>
  <ScaleCrop>false</ScaleCrop>
  <HeadingPairs>
    <vt:vector size="6" baseType="variant"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2</vt:i4>
      </vt:variant>
      <vt:variant>
        <vt:lpstr>スライド タイトル</vt:lpstr>
      </vt:variant>
      <vt:variant>
        <vt:i4>36</vt:i4>
      </vt:variant>
    </vt:vector>
  </HeadingPairs>
  <TitlesOfParts>
    <vt:vector size="39" baseType="lpstr">
      <vt:lpstr>Office テーマ</vt:lpstr>
      <vt:lpstr>文書</vt:lpstr>
      <vt:lpstr>Microsoft Office Word 文書</vt:lpstr>
      <vt:lpstr>スライド 1</vt:lpstr>
      <vt:lpstr>スライド 2</vt:lpstr>
      <vt:lpstr>スライド 3</vt:lpstr>
      <vt:lpstr>スライド 4</vt:lpstr>
      <vt:lpstr>スライド 5</vt:lpstr>
      <vt:lpstr>スライド 6</vt:lpstr>
      <vt:lpstr>スライド 7</vt:lpstr>
      <vt:lpstr>スライド 8</vt:lpstr>
      <vt:lpstr>スライド 9</vt:lpstr>
      <vt:lpstr>スライド 10</vt:lpstr>
      <vt:lpstr>スライド 11</vt:lpstr>
      <vt:lpstr>スライド 12</vt:lpstr>
      <vt:lpstr>スライド 13</vt:lpstr>
      <vt:lpstr>スライド 14</vt:lpstr>
      <vt:lpstr>スライド 15</vt:lpstr>
      <vt:lpstr>スライド 16</vt:lpstr>
      <vt:lpstr>スライド 17</vt:lpstr>
      <vt:lpstr>スライド 18</vt:lpstr>
      <vt:lpstr>スライド 19</vt:lpstr>
      <vt:lpstr>スライド 20</vt:lpstr>
      <vt:lpstr>スライド 21</vt:lpstr>
      <vt:lpstr>スライド 22</vt:lpstr>
      <vt:lpstr>スライド 23</vt:lpstr>
      <vt:lpstr>スライド 24</vt:lpstr>
      <vt:lpstr>スライド 25</vt:lpstr>
      <vt:lpstr>スライド 26</vt:lpstr>
      <vt:lpstr>スライド 27</vt:lpstr>
      <vt:lpstr>スライド 28</vt:lpstr>
      <vt:lpstr>スライド 29</vt:lpstr>
      <vt:lpstr>スライド 30</vt:lpstr>
      <vt:lpstr>スライド 31</vt:lpstr>
      <vt:lpstr>スライド 32</vt:lpstr>
      <vt:lpstr>スライド 33</vt:lpstr>
      <vt:lpstr>スライド 34</vt:lpstr>
      <vt:lpstr>スライド 35</vt:lpstr>
      <vt:lpstr>スライド 36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20040012</dc:creator>
  <cp:lastModifiedBy>Kiyoshi</cp:lastModifiedBy>
  <cp:revision>62</cp:revision>
  <dcterms:created xsi:type="dcterms:W3CDTF">2010-08-27T04:57:44Z</dcterms:created>
  <dcterms:modified xsi:type="dcterms:W3CDTF">2012-07-19T03:11:12Z</dcterms:modified>
</cp:coreProperties>
</file>