
<file path=[Content_Types].xml><?xml version="1.0" encoding="utf-8"?>
<Types xmlns="http://schemas.openxmlformats.org/package/2006/content-types">
  <Default Extension="bin" ContentType="application/vnd.openxmlformats-officedocument.oleObject"/>
  <Default Extension="emf" ContentType="image/x-emf"/>
  <Default Extension="wmf" ContentType="image/x-wmf"/>
  <Default Extension="jpeg" ContentType="image/jpeg"/>
  <Default Extension="rels" ContentType="application/vnd.openxmlformats-package.relationships+xml"/>
  <Default Extension="xml" ContentType="application/xml"/>
  <Default Extension="docx" ContentType="application/vnd.openxmlformats-officedocument.wordprocessingml.document"/>
  <Default Extension="vml" ContentType="application/vnd.openxmlformats-officedocument.vmlDrawing"/>
  <Default Extension="doc" ContentType="application/msword"/>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4"/>
  </p:notesMasterIdLst>
  <p:sldIdLst>
    <p:sldId id="256" r:id="rId2"/>
    <p:sldId id="259" r:id="rId3"/>
    <p:sldId id="257" r:id="rId4"/>
    <p:sldId id="281" r:id="rId5"/>
    <p:sldId id="312" r:id="rId6"/>
    <p:sldId id="313" r:id="rId7"/>
    <p:sldId id="314" r:id="rId8"/>
    <p:sldId id="315" r:id="rId9"/>
    <p:sldId id="258" r:id="rId10"/>
    <p:sldId id="329" r:id="rId11"/>
    <p:sldId id="330" r:id="rId12"/>
    <p:sldId id="331" r:id="rId13"/>
    <p:sldId id="332" r:id="rId14"/>
    <p:sldId id="333" r:id="rId15"/>
    <p:sldId id="334" r:id="rId16"/>
    <p:sldId id="335" r:id="rId17"/>
    <p:sldId id="336" r:id="rId18"/>
    <p:sldId id="337" r:id="rId19"/>
    <p:sldId id="379" r:id="rId20"/>
    <p:sldId id="275" r:id="rId21"/>
    <p:sldId id="387" r:id="rId22"/>
    <p:sldId id="388" r:id="rId23"/>
    <p:sldId id="389" r:id="rId24"/>
    <p:sldId id="390" r:id="rId25"/>
    <p:sldId id="391" r:id="rId26"/>
    <p:sldId id="392" r:id="rId27"/>
    <p:sldId id="393" r:id="rId28"/>
    <p:sldId id="276" r:id="rId29"/>
    <p:sldId id="277" r:id="rId30"/>
    <p:sldId id="278" r:id="rId31"/>
    <p:sldId id="279" r:id="rId32"/>
    <p:sldId id="378" r:id="rId33"/>
  </p:sldIdLst>
  <p:sldSz cx="9144000" cy="6858000" type="screen4x3"/>
  <p:notesSz cx="6858000" cy="9144000"/>
  <p:defaultTextStyle>
    <a:defPPr>
      <a:defRPr lang="ja-JP"/>
    </a:defPPr>
    <a:lvl1pPr algn="l" rtl="0" fontAlgn="base">
      <a:spcBef>
        <a:spcPct val="0"/>
      </a:spcBef>
      <a:spcAft>
        <a:spcPct val="0"/>
      </a:spcAft>
      <a:defRPr kumimoji="1" kern="1200">
        <a:solidFill>
          <a:schemeClr val="tx1"/>
        </a:solidFill>
        <a:latin typeface="Arial" charset="0"/>
        <a:ea typeface="ＭＳ Ｐゴシック" pitchFamily="50" charset="-128"/>
        <a:cs typeface="+mn-cs"/>
      </a:defRPr>
    </a:lvl1pPr>
    <a:lvl2pPr marL="457200" algn="l" rtl="0" fontAlgn="base">
      <a:spcBef>
        <a:spcPct val="0"/>
      </a:spcBef>
      <a:spcAft>
        <a:spcPct val="0"/>
      </a:spcAft>
      <a:defRPr kumimoji="1" kern="1200">
        <a:solidFill>
          <a:schemeClr val="tx1"/>
        </a:solidFill>
        <a:latin typeface="Arial" charset="0"/>
        <a:ea typeface="ＭＳ Ｐゴシック" pitchFamily="50" charset="-128"/>
        <a:cs typeface="+mn-cs"/>
      </a:defRPr>
    </a:lvl2pPr>
    <a:lvl3pPr marL="914400" algn="l" rtl="0" fontAlgn="base">
      <a:spcBef>
        <a:spcPct val="0"/>
      </a:spcBef>
      <a:spcAft>
        <a:spcPct val="0"/>
      </a:spcAft>
      <a:defRPr kumimoji="1" kern="1200">
        <a:solidFill>
          <a:schemeClr val="tx1"/>
        </a:solidFill>
        <a:latin typeface="Arial" charset="0"/>
        <a:ea typeface="ＭＳ Ｐゴシック" pitchFamily="50" charset="-128"/>
        <a:cs typeface="+mn-cs"/>
      </a:defRPr>
    </a:lvl3pPr>
    <a:lvl4pPr marL="1371600" algn="l" rtl="0" fontAlgn="base">
      <a:spcBef>
        <a:spcPct val="0"/>
      </a:spcBef>
      <a:spcAft>
        <a:spcPct val="0"/>
      </a:spcAft>
      <a:defRPr kumimoji="1" kern="1200">
        <a:solidFill>
          <a:schemeClr val="tx1"/>
        </a:solidFill>
        <a:latin typeface="Arial" charset="0"/>
        <a:ea typeface="ＭＳ Ｐゴシック" pitchFamily="50" charset="-128"/>
        <a:cs typeface="+mn-cs"/>
      </a:defRPr>
    </a:lvl4pPr>
    <a:lvl5pPr marL="1828800" algn="l" rtl="0" fontAlgn="base">
      <a:spcBef>
        <a:spcPct val="0"/>
      </a:spcBef>
      <a:spcAft>
        <a:spcPct val="0"/>
      </a:spcAft>
      <a:defRPr kumimoji="1" kern="1200">
        <a:solidFill>
          <a:schemeClr val="tx1"/>
        </a:solidFill>
        <a:latin typeface="Arial" charset="0"/>
        <a:ea typeface="ＭＳ Ｐゴシック" pitchFamily="50" charset="-128"/>
        <a:cs typeface="+mn-cs"/>
      </a:defRPr>
    </a:lvl5pPr>
    <a:lvl6pPr marL="2286000" algn="l" defTabSz="914400" rtl="0" eaLnBrk="1" latinLnBrk="0" hangingPunct="1">
      <a:defRPr kumimoji="1" kern="1200">
        <a:solidFill>
          <a:schemeClr val="tx1"/>
        </a:solidFill>
        <a:latin typeface="Arial" charset="0"/>
        <a:ea typeface="ＭＳ Ｐゴシック" pitchFamily="50" charset="-128"/>
        <a:cs typeface="+mn-cs"/>
      </a:defRPr>
    </a:lvl6pPr>
    <a:lvl7pPr marL="2743200" algn="l" defTabSz="914400" rtl="0" eaLnBrk="1" latinLnBrk="0" hangingPunct="1">
      <a:defRPr kumimoji="1" kern="1200">
        <a:solidFill>
          <a:schemeClr val="tx1"/>
        </a:solidFill>
        <a:latin typeface="Arial" charset="0"/>
        <a:ea typeface="ＭＳ Ｐゴシック" pitchFamily="50" charset="-128"/>
        <a:cs typeface="+mn-cs"/>
      </a:defRPr>
    </a:lvl7pPr>
    <a:lvl8pPr marL="3200400" algn="l" defTabSz="914400" rtl="0" eaLnBrk="1" latinLnBrk="0" hangingPunct="1">
      <a:defRPr kumimoji="1" kern="1200">
        <a:solidFill>
          <a:schemeClr val="tx1"/>
        </a:solidFill>
        <a:latin typeface="Arial" charset="0"/>
        <a:ea typeface="ＭＳ Ｐゴシック" pitchFamily="50" charset="-128"/>
        <a:cs typeface="+mn-cs"/>
      </a:defRPr>
    </a:lvl8pPr>
    <a:lvl9pPr marL="3657600" algn="l" defTabSz="914400" rtl="0" eaLnBrk="1" latinLnBrk="0" hangingPunct="1">
      <a:defRPr kumimoji="1" kern="1200">
        <a:solidFill>
          <a:schemeClr val="tx1"/>
        </a:solidFill>
        <a:latin typeface="Arial" charset="0"/>
        <a:ea typeface="ＭＳ Ｐゴシック" pitchFamily="50" charset="-128"/>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6600"/>
    <a:srgbClr val="339966"/>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106" d="100"/>
          <a:sy n="106" d="100"/>
        </p:scale>
        <p:origin x="-1128" y="-84"/>
      </p:cViewPr>
      <p:guideLst>
        <p:guide orient="horz" pos="216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s>
</file>

<file path=ppt/drawings/_rels/vmlDrawing1.v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2.emf"/><Relationship Id="rId1" Type="http://schemas.openxmlformats.org/officeDocument/2006/relationships/image" Target="../media/image1.emf"/><Relationship Id="rId4" Type="http://schemas.openxmlformats.org/officeDocument/2006/relationships/image" Target="../media/image4.emf"/></Relationships>
</file>

<file path=ppt/drawings/_rels/vmlDrawing2.v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image" Target="../media/image5.emf"/></Relationships>
</file>

<file path=ppt/drawings/_rels/vmlDrawing3.v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image" Target="../media/image8.emf"/><Relationship Id="rId1" Type="http://schemas.openxmlformats.org/officeDocument/2006/relationships/image" Target="../media/image7.emf"/><Relationship Id="rId4" Type="http://schemas.openxmlformats.org/officeDocument/2006/relationships/image" Target="../media/image10.emf"/></Relationships>
</file>

<file path=ppt/drawings/_rels/vmlDrawing4.vml.rels><?xml version="1.0" encoding="UTF-8" standalone="yes"?>
<Relationships xmlns="http://schemas.openxmlformats.org/package/2006/relationships"><Relationship Id="rId3" Type="http://schemas.openxmlformats.org/officeDocument/2006/relationships/image" Target="../media/image13.wmf"/><Relationship Id="rId2" Type="http://schemas.openxmlformats.org/officeDocument/2006/relationships/image" Target="../media/image12.wmf"/><Relationship Id="rId1" Type="http://schemas.openxmlformats.org/officeDocument/2006/relationships/image" Target="../media/image11.emf"/></Relationships>
</file>

<file path=ppt/drawings/_rels/vmlDrawing5.vml.rels><?xml version="1.0" encoding="UTF-8" standalone="yes"?>
<Relationships xmlns="http://schemas.openxmlformats.org/package/2006/relationships"><Relationship Id="rId8" Type="http://schemas.openxmlformats.org/officeDocument/2006/relationships/image" Target="../media/image13.wmf"/><Relationship Id="rId13" Type="http://schemas.openxmlformats.org/officeDocument/2006/relationships/image" Target="../media/image25.emf"/><Relationship Id="rId3" Type="http://schemas.openxmlformats.org/officeDocument/2006/relationships/image" Target="../media/image16.wmf"/><Relationship Id="rId7" Type="http://schemas.openxmlformats.org/officeDocument/2006/relationships/image" Target="../media/image20.wmf"/><Relationship Id="rId12" Type="http://schemas.openxmlformats.org/officeDocument/2006/relationships/image" Target="../media/image24.wmf"/><Relationship Id="rId2" Type="http://schemas.openxmlformats.org/officeDocument/2006/relationships/image" Target="../media/image15.wmf"/><Relationship Id="rId16" Type="http://schemas.openxmlformats.org/officeDocument/2006/relationships/image" Target="../media/image28.wmf"/><Relationship Id="rId1" Type="http://schemas.openxmlformats.org/officeDocument/2006/relationships/image" Target="../media/image14.emf"/><Relationship Id="rId6" Type="http://schemas.openxmlformats.org/officeDocument/2006/relationships/image" Target="../media/image19.wmf"/><Relationship Id="rId11" Type="http://schemas.openxmlformats.org/officeDocument/2006/relationships/image" Target="../media/image23.wmf"/><Relationship Id="rId5" Type="http://schemas.openxmlformats.org/officeDocument/2006/relationships/image" Target="../media/image18.wmf"/><Relationship Id="rId15" Type="http://schemas.openxmlformats.org/officeDocument/2006/relationships/image" Target="../media/image27.wmf"/><Relationship Id="rId10" Type="http://schemas.openxmlformats.org/officeDocument/2006/relationships/image" Target="../media/image22.wmf"/><Relationship Id="rId4" Type="http://schemas.openxmlformats.org/officeDocument/2006/relationships/image" Target="../media/image17.wmf"/><Relationship Id="rId9" Type="http://schemas.openxmlformats.org/officeDocument/2006/relationships/image" Target="../media/image21.wmf"/><Relationship Id="rId14" Type="http://schemas.openxmlformats.org/officeDocument/2006/relationships/image" Target="../media/image26.wmf"/></Relationships>
</file>

<file path=ppt/drawings/_rels/vmlDrawing6.vml.rels><?xml version="1.0" encoding="UTF-8" standalone="yes"?>
<Relationships xmlns="http://schemas.openxmlformats.org/package/2006/relationships"><Relationship Id="rId2" Type="http://schemas.openxmlformats.org/officeDocument/2006/relationships/image" Target="../media/image30.emf"/><Relationship Id="rId1" Type="http://schemas.openxmlformats.org/officeDocument/2006/relationships/image" Target="../media/image29.emf"/></Relationships>
</file>

<file path=ppt/drawings/_rels/vmlDrawing7.vml.rels><?xml version="1.0" encoding="UTF-8" standalone="yes"?>
<Relationships xmlns="http://schemas.openxmlformats.org/package/2006/relationships"><Relationship Id="rId2" Type="http://schemas.openxmlformats.org/officeDocument/2006/relationships/image" Target="../media/image32.emf"/><Relationship Id="rId1" Type="http://schemas.openxmlformats.org/officeDocument/2006/relationships/image" Target="../media/image31.emf"/></Relationships>
</file>

<file path=ppt/drawings/_rels/vmlDrawing8.vml.rels><?xml version="1.0" encoding="UTF-8" standalone="yes"?>
<Relationships xmlns="http://schemas.openxmlformats.org/package/2006/relationships"><Relationship Id="rId3" Type="http://schemas.openxmlformats.org/officeDocument/2006/relationships/image" Target="../media/image35.wmf"/><Relationship Id="rId2" Type="http://schemas.openxmlformats.org/officeDocument/2006/relationships/image" Target="../media/image34.wmf"/><Relationship Id="rId1" Type="http://schemas.openxmlformats.org/officeDocument/2006/relationships/image" Target="../media/image33.e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36.emf"/></Relationships>
</file>

<file path=ppt/drawings/_rels/vmlDrawing10.vml.rels><?xml version="1.0" encoding="UTF-8" standalone="yes"?>
<Relationships xmlns="http://schemas.openxmlformats.org/package/2006/relationships"><Relationship Id="rId2" Type="http://schemas.openxmlformats.org/officeDocument/2006/relationships/image" Target="../media/image38.emf"/><Relationship Id="rId1" Type="http://schemas.openxmlformats.org/officeDocument/2006/relationships/image" Target="../media/image37.e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39.emf"/></Relationships>
</file>

<file path=ppt/drawings/_rels/vmlDrawing12.vml.rels><?xml version="1.0" encoding="UTF-8" standalone="yes"?>
<Relationships xmlns="http://schemas.openxmlformats.org/package/2006/relationships"><Relationship Id="rId3" Type="http://schemas.openxmlformats.org/officeDocument/2006/relationships/image" Target="../media/image42.wmf"/><Relationship Id="rId2" Type="http://schemas.openxmlformats.org/officeDocument/2006/relationships/image" Target="../media/image41.wmf"/><Relationship Id="rId1" Type="http://schemas.openxmlformats.org/officeDocument/2006/relationships/image" Target="../media/image40.emf"/></Relationships>
</file>

<file path=ppt/drawings/_rels/vmlDrawing13.vml.rels><?xml version="1.0" encoding="UTF-8" standalone="yes"?>
<Relationships xmlns="http://schemas.openxmlformats.org/package/2006/relationships"><Relationship Id="rId3" Type="http://schemas.openxmlformats.org/officeDocument/2006/relationships/image" Target="../media/image45.emf"/><Relationship Id="rId2" Type="http://schemas.openxmlformats.org/officeDocument/2006/relationships/image" Target="../media/image44.emf"/><Relationship Id="rId1" Type="http://schemas.openxmlformats.org/officeDocument/2006/relationships/image" Target="../media/image43.emf"/></Relationships>
</file>

<file path=ppt/drawings/_rels/vmlDrawing14.vml.rels><?xml version="1.0" encoding="UTF-8" standalone="yes"?>
<Relationships xmlns="http://schemas.openxmlformats.org/package/2006/relationships"><Relationship Id="rId8" Type="http://schemas.openxmlformats.org/officeDocument/2006/relationships/image" Target="../media/image51.wmf"/><Relationship Id="rId13" Type="http://schemas.openxmlformats.org/officeDocument/2006/relationships/image" Target="../media/image56.wmf"/><Relationship Id="rId3" Type="http://schemas.openxmlformats.org/officeDocument/2006/relationships/image" Target="../media/image48.emf"/><Relationship Id="rId7" Type="http://schemas.openxmlformats.org/officeDocument/2006/relationships/image" Target="../media/image42.wmf"/><Relationship Id="rId12" Type="http://schemas.openxmlformats.org/officeDocument/2006/relationships/image" Target="../media/image55.emf"/><Relationship Id="rId2" Type="http://schemas.openxmlformats.org/officeDocument/2006/relationships/image" Target="../media/image47.wmf"/><Relationship Id="rId1" Type="http://schemas.openxmlformats.org/officeDocument/2006/relationships/image" Target="../media/image46.wmf"/><Relationship Id="rId6" Type="http://schemas.openxmlformats.org/officeDocument/2006/relationships/image" Target="../media/image41.wmf"/><Relationship Id="rId11" Type="http://schemas.openxmlformats.org/officeDocument/2006/relationships/image" Target="../media/image54.wmf"/><Relationship Id="rId5" Type="http://schemas.openxmlformats.org/officeDocument/2006/relationships/image" Target="../media/image50.wmf"/><Relationship Id="rId15" Type="http://schemas.openxmlformats.org/officeDocument/2006/relationships/image" Target="../media/image58.wmf"/><Relationship Id="rId10" Type="http://schemas.openxmlformats.org/officeDocument/2006/relationships/image" Target="../media/image53.wmf"/><Relationship Id="rId4" Type="http://schemas.openxmlformats.org/officeDocument/2006/relationships/image" Target="../media/image49.wmf"/><Relationship Id="rId9" Type="http://schemas.openxmlformats.org/officeDocument/2006/relationships/image" Target="../media/image52.wmf"/><Relationship Id="rId14" Type="http://schemas.openxmlformats.org/officeDocument/2006/relationships/image" Target="../media/image57.wmf"/></Relationships>
</file>

<file path=ppt/drawings/_rels/vmlDrawing15.vml.rels><?xml version="1.0" encoding="UTF-8" standalone="yes"?>
<Relationships xmlns="http://schemas.openxmlformats.org/package/2006/relationships"><Relationship Id="rId3" Type="http://schemas.openxmlformats.org/officeDocument/2006/relationships/image" Target="../media/image61.emf"/><Relationship Id="rId2" Type="http://schemas.openxmlformats.org/officeDocument/2006/relationships/image" Target="../media/image60.emf"/><Relationship Id="rId1" Type="http://schemas.openxmlformats.org/officeDocument/2006/relationships/image" Target="../media/image59.emf"/><Relationship Id="rId4" Type="http://schemas.openxmlformats.org/officeDocument/2006/relationships/image" Target="../media/image62.emf"/></Relationships>
</file>

<file path=ppt/drawings/_rels/vmlDrawing16.vml.rels><?xml version="1.0" encoding="UTF-8" standalone="yes"?>
<Relationships xmlns="http://schemas.openxmlformats.org/package/2006/relationships"><Relationship Id="rId3" Type="http://schemas.openxmlformats.org/officeDocument/2006/relationships/image" Target="../media/image65.emf"/><Relationship Id="rId2" Type="http://schemas.openxmlformats.org/officeDocument/2006/relationships/image" Target="../media/image64.emf"/><Relationship Id="rId1" Type="http://schemas.openxmlformats.org/officeDocument/2006/relationships/image" Target="../media/image63.emf"/></Relationships>
</file>

<file path=ppt/drawings/_rels/vmlDrawing17.vml.rels><?xml version="1.0" encoding="UTF-8" standalone="yes"?>
<Relationships xmlns="http://schemas.openxmlformats.org/package/2006/relationships"><Relationship Id="rId2" Type="http://schemas.openxmlformats.org/officeDocument/2006/relationships/image" Target="../media/image67.emf"/><Relationship Id="rId1" Type="http://schemas.openxmlformats.org/officeDocument/2006/relationships/image" Target="../media/image66.emf"/></Relationships>
</file>

<file path=ppt/drawings/_rels/vmlDrawing18.vml.rels><?xml version="1.0" encoding="UTF-8" standalone="yes"?>
<Relationships xmlns="http://schemas.openxmlformats.org/package/2006/relationships"><Relationship Id="rId2" Type="http://schemas.openxmlformats.org/officeDocument/2006/relationships/image" Target="../media/image69.emf"/><Relationship Id="rId1" Type="http://schemas.openxmlformats.org/officeDocument/2006/relationships/image" Target="../media/image68.emf"/></Relationships>
</file>

<file path=ppt/drawings/_rels/vmlDrawing19.vml.rels><?xml version="1.0" encoding="UTF-8" standalone="yes"?>
<Relationships xmlns="http://schemas.openxmlformats.org/package/2006/relationships"><Relationship Id="rId2" Type="http://schemas.openxmlformats.org/officeDocument/2006/relationships/image" Target="../media/image71.emf"/><Relationship Id="rId1" Type="http://schemas.openxmlformats.org/officeDocument/2006/relationships/image" Target="../media/image70.emf"/></Relationships>
</file>

<file path=ppt/drawings/_rels/vmlDrawing20.vml.rels><?xml version="1.0" encoding="UTF-8" standalone="yes"?>
<Relationships xmlns="http://schemas.openxmlformats.org/package/2006/relationships"><Relationship Id="rId2" Type="http://schemas.openxmlformats.org/officeDocument/2006/relationships/image" Target="../media/image73.emf"/><Relationship Id="rId1" Type="http://schemas.openxmlformats.org/officeDocument/2006/relationships/image" Target="../media/image72.emf"/></Relationships>
</file>

<file path=ppt/drawings/_rels/vmlDrawing21.vml.rels><?xml version="1.0" encoding="UTF-8" standalone="yes"?>
<Relationships xmlns="http://schemas.openxmlformats.org/package/2006/relationships"><Relationship Id="rId2" Type="http://schemas.openxmlformats.org/officeDocument/2006/relationships/image" Target="../media/image75.emf"/><Relationship Id="rId1" Type="http://schemas.openxmlformats.org/officeDocument/2006/relationships/image" Target="../media/image74.emf"/></Relationships>
</file>

<file path=ppt/drawings/_rels/vmlDrawing22.vml.rels><?xml version="1.0" encoding="UTF-8" standalone="yes"?>
<Relationships xmlns="http://schemas.openxmlformats.org/package/2006/relationships"><Relationship Id="rId2" Type="http://schemas.openxmlformats.org/officeDocument/2006/relationships/image" Target="../media/image74.emf"/><Relationship Id="rId1" Type="http://schemas.openxmlformats.org/officeDocument/2006/relationships/image" Target="../media/image76.emf"/></Relationships>
</file>

<file path=ppt/drawings/_rels/vmlDrawing23.vml.rels><?xml version="1.0" encoding="UTF-8" standalone="yes"?>
<Relationships xmlns="http://schemas.openxmlformats.org/package/2006/relationships"><Relationship Id="rId8" Type="http://schemas.openxmlformats.org/officeDocument/2006/relationships/image" Target="../media/image84.wmf"/><Relationship Id="rId3" Type="http://schemas.openxmlformats.org/officeDocument/2006/relationships/image" Target="../media/image79.wmf"/><Relationship Id="rId7" Type="http://schemas.openxmlformats.org/officeDocument/2006/relationships/image" Target="../media/image83.wmf"/><Relationship Id="rId2" Type="http://schemas.openxmlformats.org/officeDocument/2006/relationships/image" Target="../media/image78.wmf"/><Relationship Id="rId1" Type="http://schemas.openxmlformats.org/officeDocument/2006/relationships/image" Target="../media/image77.wmf"/><Relationship Id="rId6" Type="http://schemas.openxmlformats.org/officeDocument/2006/relationships/image" Target="../media/image82.wmf"/><Relationship Id="rId5" Type="http://schemas.openxmlformats.org/officeDocument/2006/relationships/image" Target="../media/image81.wmf"/><Relationship Id="rId4" Type="http://schemas.openxmlformats.org/officeDocument/2006/relationships/image" Target="../media/image80.wmf"/><Relationship Id="rId9" Type="http://schemas.openxmlformats.org/officeDocument/2006/relationships/image" Target="../media/image85.wmf"/></Relationships>
</file>

<file path=ppt/drawings/_rels/vmlDrawing24.vml.rels><?xml version="1.0" encoding="UTF-8" standalone="yes"?>
<Relationships xmlns="http://schemas.openxmlformats.org/package/2006/relationships"><Relationship Id="rId8" Type="http://schemas.openxmlformats.org/officeDocument/2006/relationships/image" Target="../media/image93.wmf"/><Relationship Id="rId13" Type="http://schemas.openxmlformats.org/officeDocument/2006/relationships/image" Target="../media/image98.wmf"/><Relationship Id="rId18" Type="http://schemas.openxmlformats.org/officeDocument/2006/relationships/image" Target="../media/image103.wmf"/><Relationship Id="rId3" Type="http://schemas.openxmlformats.org/officeDocument/2006/relationships/image" Target="../media/image88.wmf"/><Relationship Id="rId7" Type="http://schemas.openxmlformats.org/officeDocument/2006/relationships/image" Target="../media/image92.wmf"/><Relationship Id="rId12" Type="http://schemas.openxmlformats.org/officeDocument/2006/relationships/image" Target="../media/image97.wmf"/><Relationship Id="rId17" Type="http://schemas.openxmlformats.org/officeDocument/2006/relationships/image" Target="../media/image102.wmf"/><Relationship Id="rId2" Type="http://schemas.openxmlformats.org/officeDocument/2006/relationships/image" Target="../media/image87.wmf"/><Relationship Id="rId16" Type="http://schemas.openxmlformats.org/officeDocument/2006/relationships/image" Target="../media/image101.wmf"/><Relationship Id="rId20" Type="http://schemas.openxmlformats.org/officeDocument/2006/relationships/image" Target="../media/image105.wmf"/><Relationship Id="rId1" Type="http://schemas.openxmlformats.org/officeDocument/2006/relationships/image" Target="../media/image86.wmf"/><Relationship Id="rId6" Type="http://schemas.openxmlformats.org/officeDocument/2006/relationships/image" Target="../media/image91.wmf"/><Relationship Id="rId11" Type="http://schemas.openxmlformats.org/officeDocument/2006/relationships/image" Target="../media/image96.wmf"/><Relationship Id="rId5" Type="http://schemas.openxmlformats.org/officeDocument/2006/relationships/image" Target="../media/image90.wmf"/><Relationship Id="rId15" Type="http://schemas.openxmlformats.org/officeDocument/2006/relationships/image" Target="../media/image100.wmf"/><Relationship Id="rId10" Type="http://schemas.openxmlformats.org/officeDocument/2006/relationships/image" Target="../media/image95.wmf"/><Relationship Id="rId19" Type="http://schemas.openxmlformats.org/officeDocument/2006/relationships/image" Target="../media/image104.wmf"/><Relationship Id="rId4" Type="http://schemas.openxmlformats.org/officeDocument/2006/relationships/image" Target="../media/image89.wmf"/><Relationship Id="rId9" Type="http://schemas.openxmlformats.org/officeDocument/2006/relationships/image" Target="../media/image94.wmf"/><Relationship Id="rId14" Type="http://schemas.openxmlformats.org/officeDocument/2006/relationships/image" Target="../media/image99.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818"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ltLang="ja-JP"/>
          </a:p>
        </p:txBody>
      </p:sp>
      <p:sp>
        <p:nvSpPr>
          <p:cNvPr id="34819"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ltLang="ja-JP"/>
          </a:p>
        </p:txBody>
      </p:sp>
      <p:sp>
        <p:nvSpPr>
          <p:cNvPr id="34820"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34821"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p>
        </p:txBody>
      </p:sp>
      <p:sp>
        <p:nvSpPr>
          <p:cNvPr id="34822"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ltLang="ja-JP"/>
          </a:p>
        </p:txBody>
      </p:sp>
      <p:sp>
        <p:nvSpPr>
          <p:cNvPr id="34823"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6755CC35-D43D-43FA-AB56-BAD341362E1D}" type="slidenum">
              <a:rPr lang="en-US" altLang="ja-JP"/>
              <a:pPr/>
              <a:t>‹#›</a:t>
            </a:fld>
            <a:endParaRPr lang="en-US" altLang="ja-JP"/>
          </a:p>
        </p:txBody>
      </p:sp>
    </p:spTree>
    <p:extLst>
      <p:ext uri="{BB962C8B-B14F-4D97-AF65-F5344CB8AC3E}">
        <p14:creationId xmlns:p14="http://schemas.microsoft.com/office/powerpoint/2010/main" val="1683817863"/>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kumimoji="1" sz="1200" kern="1200">
        <a:solidFill>
          <a:schemeClr val="tx1"/>
        </a:solidFill>
        <a:latin typeface="Arial" charset="0"/>
        <a:ea typeface="ＭＳ Ｐ明朝" charset="-128"/>
        <a:cs typeface="+mn-cs"/>
      </a:defRPr>
    </a:lvl1pPr>
    <a:lvl2pPr marL="457200" algn="l" rtl="0" fontAlgn="base">
      <a:spcBef>
        <a:spcPct val="30000"/>
      </a:spcBef>
      <a:spcAft>
        <a:spcPct val="0"/>
      </a:spcAft>
      <a:defRPr kumimoji="1" sz="1200" kern="1200">
        <a:solidFill>
          <a:schemeClr val="tx1"/>
        </a:solidFill>
        <a:latin typeface="Arial" charset="0"/>
        <a:ea typeface="ＭＳ Ｐ明朝" charset="-128"/>
        <a:cs typeface="+mn-cs"/>
      </a:defRPr>
    </a:lvl2pPr>
    <a:lvl3pPr marL="914400" algn="l" rtl="0" fontAlgn="base">
      <a:spcBef>
        <a:spcPct val="30000"/>
      </a:spcBef>
      <a:spcAft>
        <a:spcPct val="0"/>
      </a:spcAft>
      <a:defRPr kumimoji="1" sz="1200" kern="1200">
        <a:solidFill>
          <a:schemeClr val="tx1"/>
        </a:solidFill>
        <a:latin typeface="Arial" charset="0"/>
        <a:ea typeface="ＭＳ Ｐ明朝" charset="-128"/>
        <a:cs typeface="+mn-cs"/>
      </a:defRPr>
    </a:lvl3pPr>
    <a:lvl4pPr marL="1371600" algn="l" rtl="0" fontAlgn="base">
      <a:spcBef>
        <a:spcPct val="30000"/>
      </a:spcBef>
      <a:spcAft>
        <a:spcPct val="0"/>
      </a:spcAft>
      <a:defRPr kumimoji="1" sz="1200" kern="1200">
        <a:solidFill>
          <a:schemeClr val="tx1"/>
        </a:solidFill>
        <a:latin typeface="Arial" charset="0"/>
        <a:ea typeface="ＭＳ Ｐ明朝" charset="-128"/>
        <a:cs typeface="+mn-cs"/>
      </a:defRPr>
    </a:lvl4pPr>
    <a:lvl5pPr marL="1828800" algn="l" rtl="0" fontAlgn="base">
      <a:spcBef>
        <a:spcPct val="30000"/>
      </a:spcBef>
      <a:spcAft>
        <a:spcPct val="0"/>
      </a:spcAft>
      <a:defRPr kumimoji="1" sz="1200" kern="1200">
        <a:solidFill>
          <a:schemeClr val="tx1"/>
        </a:solidFill>
        <a:latin typeface="Arial" charset="0"/>
        <a:ea typeface="ＭＳ Ｐ明朝" charset="-128"/>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685800" y="2130425"/>
            <a:ext cx="7772400" cy="1470025"/>
          </a:xfrm>
        </p:spPr>
        <p:txBody>
          <a:bodyPr/>
          <a:lstStyle/>
          <a:p>
            <a:r>
              <a:rPr lang="ja-JP" altLang="en-US" smtClean="0"/>
              <a:t>マスタ タイトルの書式設定</a:t>
            </a:r>
            <a:endParaRPr lang="ja-JP" altLang="en-US"/>
          </a:p>
        </p:txBody>
      </p:sp>
      <p:sp>
        <p:nvSpPr>
          <p:cNvPr id="3" name="サブタイトル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ja-JP" altLang="en-US" smtClean="0"/>
              <a:t>マスタ サブタイトルの書式設定</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12/06/14</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21445B10-39FE-45A3-8BF3-C548A455D3E0}" type="slidenum">
              <a:rPr lang="en-US" altLang="ja-JP"/>
              <a:pPr/>
              <a:t>‹#›</a:t>
            </a:fld>
            <a:endParaRPr lang="en-US" altLang="ja-JP"/>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コンテンツ プレースホルダ 2"/>
          <p:cNvSpPr>
            <a:spLocks noGrp="1"/>
          </p:cNvSpPr>
          <p:nvPr>
            <p:ph idx="1"/>
          </p:nvPr>
        </p:nvSpPr>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12/06/14</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8CA4F409-74A5-4CBE-B451-8FF7D760AC40}" type="slidenum">
              <a:rPr lang="en-US" altLang="ja-JP"/>
              <a:pPr/>
              <a:t>‹#›</a:t>
            </a:fld>
            <a:endParaRPr lang="en-US" altLang="ja-JP"/>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722313" y="4406900"/>
            <a:ext cx="7772400" cy="1362075"/>
          </a:xfrm>
        </p:spPr>
        <p:txBody>
          <a:bodyPr anchor="t"/>
          <a:lstStyle>
            <a:lvl1pPr algn="l">
              <a:defRPr sz="4000" b="1" cap="all"/>
            </a:lvl1pPr>
          </a:lstStyle>
          <a:p>
            <a:r>
              <a:rPr lang="ja-JP" altLang="en-US" smtClean="0"/>
              <a:t>マスタ タイトルの書式設定</a:t>
            </a:r>
            <a:endParaRPr lang="ja-JP" altLang="en-US"/>
          </a:p>
        </p:txBody>
      </p:sp>
      <p:sp>
        <p:nvSpPr>
          <p:cNvPr id="3" name="テキスト プレースホルダ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ja-JP" altLang="en-US" smtClean="0"/>
              <a:t>マスタ テキストの書式設定</a:t>
            </a:r>
          </a:p>
        </p:txBody>
      </p:sp>
      <p:sp>
        <p:nvSpPr>
          <p:cNvPr id="4" name="日付プレースホルダ 3"/>
          <p:cNvSpPr>
            <a:spLocks noGrp="1"/>
          </p:cNvSpPr>
          <p:nvPr>
            <p:ph type="dt" sz="half" idx="10"/>
          </p:nvPr>
        </p:nvSpPr>
        <p:spPr/>
        <p:txBody>
          <a:bodyPr/>
          <a:lstStyle>
            <a:lvl1pPr>
              <a:defRPr/>
            </a:lvl1pPr>
          </a:lstStyle>
          <a:p>
            <a:r>
              <a:rPr lang="en-US" altLang="ja-JP" smtClean="0"/>
              <a:t>12/06/14</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D18E0561-9628-49DB-AFAD-32F2809A4344}" type="slidenum">
              <a:rPr lang="en-US" altLang="ja-JP"/>
              <a:pPr/>
              <a:t>‹#›</a:t>
            </a:fld>
            <a:endParaRPr lang="en-US" altLang="ja-JP"/>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コンテンツ プレースホルダ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コンテンツ プレースホルダ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5" name="日付プレースホルダ 4"/>
          <p:cNvSpPr>
            <a:spLocks noGrp="1"/>
          </p:cNvSpPr>
          <p:nvPr>
            <p:ph type="dt" sz="half" idx="10"/>
          </p:nvPr>
        </p:nvSpPr>
        <p:spPr/>
        <p:txBody>
          <a:bodyPr/>
          <a:lstStyle>
            <a:lvl1pPr>
              <a:defRPr/>
            </a:lvl1pPr>
          </a:lstStyle>
          <a:p>
            <a:r>
              <a:rPr lang="en-US" altLang="ja-JP" smtClean="0"/>
              <a:t>12/06/14</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C47BF7EF-C3B1-4740-A3C4-A45B83839218}" type="slidenum">
              <a:rPr lang="en-US" altLang="ja-JP"/>
              <a:pPr/>
              <a:t>‹#›</a:t>
            </a:fld>
            <a:endParaRPr lang="en-US" altLang="ja-JP"/>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lvl1pPr>
              <a:defRPr/>
            </a:lvl1pPr>
          </a:lstStyle>
          <a:p>
            <a:r>
              <a:rPr lang="ja-JP" altLang="en-US" smtClean="0"/>
              <a:t>マスタ タイトルの書式設定</a:t>
            </a:r>
            <a:endParaRPr lang="ja-JP" altLang="en-US"/>
          </a:p>
        </p:txBody>
      </p:sp>
      <p:sp>
        <p:nvSpPr>
          <p:cNvPr id="3" name="テキスト プレースホルダ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smtClean="0"/>
              <a:t>マスタ テキストの書式設定</a:t>
            </a:r>
          </a:p>
        </p:txBody>
      </p:sp>
      <p:sp>
        <p:nvSpPr>
          <p:cNvPr id="4" name="コンテンツ プレースホルダ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5" name="テキスト プレースホルダ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smtClean="0"/>
              <a:t>マスタ テキストの書式設定</a:t>
            </a:r>
          </a:p>
        </p:txBody>
      </p:sp>
      <p:sp>
        <p:nvSpPr>
          <p:cNvPr id="6" name="コンテンツ プレースホルダ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7" name="日付プレースホルダ 6"/>
          <p:cNvSpPr>
            <a:spLocks noGrp="1"/>
          </p:cNvSpPr>
          <p:nvPr>
            <p:ph type="dt" sz="half" idx="10"/>
          </p:nvPr>
        </p:nvSpPr>
        <p:spPr/>
        <p:txBody>
          <a:bodyPr/>
          <a:lstStyle>
            <a:lvl1pPr>
              <a:defRPr/>
            </a:lvl1pPr>
          </a:lstStyle>
          <a:p>
            <a:r>
              <a:rPr lang="en-US" altLang="ja-JP" smtClean="0"/>
              <a:t>12/06/14</a:t>
            </a:r>
            <a:endParaRPr lang="en-US" altLang="ja-JP"/>
          </a:p>
        </p:txBody>
      </p:sp>
      <p:sp>
        <p:nvSpPr>
          <p:cNvPr id="8" name="フッター プレースホルダ 7"/>
          <p:cNvSpPr>
            <a:spLocks noGrp="1"/>
          </p:cNvSpPr>
          <p:nvPr>
            <p:ph type="ftr" sz="quarter" idx="11"/>
          </p:nvPr>
        </p:nvSpPr>
        <p:spPr/>
        <p:txBody>
          <a:bodyPr/>
          <a:lstStyle>
            <a:lvl1pPr>
              <a:defRPr/>
            </a:lvl1pPr>
          </a:lstStyle>
          <a:p>
            <a:endParaRPr lang="en-US" altLang="ja-JP"/>
          </a:p>
        </p:txBody>
      </p:sp>
      <p:sp>
        <p:nvSpPr>
          <p:cNvPr id="9" name="スライド番号プレースホルダ 8"/>
          <p:cNvSpPr>
            <a:spLocks noGrp="1"/>
          </p:cNvSpPr>
          <p:nvPr>
            <p:ph type="sldNum" sz="quarter" idx="12"/>
          </p:nvPr>
        </p:nvSpPr>
        <p:spPr/>
        <p:txBody>
          <a:bodyPr/>
          <a:lstStyle>
            <a:lvl1pPr>
              <a:defRPr/>
            </a:lvl1pPr>
          </a:lstStyle>
          <a:p>
            <a:fld id="{2252DA23-AA17-43EF-A29E-5BBA2782B934}" type="slidenum">
              <a:rPr lang="en-US" altLang="ja-JP"/>
              <a:pPr/>
              <a:t>‹#›</a:t>
            </a:fld>
            <a:endParaRPr lang="en-US" altLang="ja-JP"/>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日付プレースホルダ 2"/>
          <p:cNvSpPr>
            <a:spLocks noGrp="1"/>
          </p:cNvSpPr>
          <p:nvPr>
            <p:ph type="dt" sz="half" idx="10"/>
          </p:nvPr>
        </p:nvSpPr>
        <p:spPr/>
        <p:txBody>
          <a:bodyPr/>
          <a:lstStyle>
            <a:lvl1pPr>
              <a:defRPr/>
            </a:lvl1pPr>
          </a:lstStyle>
          <a:p>
            <a:r>
              <a:rPr lang="en-US" altLang="ja-JP" smtClean="0"/>
              <a:t>12/06/14</a:t>
            </a:r>
            <a:endParaRPr lang="en-US" altLang="ja-JP"/>
          </a:p>
        </p:txBody>
      </p:sp>
      <p:sp>
        <p:nvSpPr>
          <p:cNvPr id="4" name="フッター プレースホルダ 3"/>
          <p:cNvSpPr>
            <a:spLocks noGrp="1"/>
          </p:cNvSpPr>
          <p:nvPr>
            <p:ph type="ftr" sz="quarter" idx="11"/>
          </p:nvPr>
        </p:nvSpPr>
        <p:spPr/>
        <p:txBody>
          <a:bodyPr/>
          <a:lstStyle>
            <a:lvl1pPr>
              <a:defRPr/>
            </a:lvl1pPr>
          </a:lstStyle>
          <a:p>
            <a:endParaRPr lang="en-US" altLang="ja-JP"/>
          </a:p>
        </p:txBody>
      </p:sp>
      <p:sp>
        <p:nvSpPr>
          <p:cNvPr id="5" name="スライド番号プレースホルダ 4"/>
          <p:cNvSpPr>
            <a:spLocks noGrp="1"/>
          </p:cNvSpPr>
          <p:nvPr>
            <p:ph type="sldNum" sz="quarter" idx="12"/>
          </p:nvPr>
        </p:nvSpPr>
        <p:spPr/>
        <p:txBody>
          <a:bodyPr/>
          <a:lstStyle>
            <a:lvl1pPr>
              <a:defRPr/>
            </a:lvl1pPr>
          </a:lstStyle>
          <a:p>
            <a:fld id="{0BDB5E7D-9CBB-4D54-B538-667328DA0943}" type="slidenum">
              <a:rPr lang="en-US" altLang="ja-JP"/>
              <a:pPr/>
              <a:t>‹#›</a:t>
            </a:fld>
            <a:endParaRPr lang="en-US" altLang="ja-JP"/>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 1"/>
          <p:cNvSpPr>
            <a:spLocks noGrp="1"/>
          </p:cNvSpPr>
          <p:nvPr>
            <p:ph type="dt" sz="half" idx="10"/>
          </p:nvPr>
        </p:nvSpPr>
        <p:spPr/>
        <p:txBody>
          <a:bodyPr/>
          <a:lstStyle>
            <a:lvl1pPr>
              <a:defRPr/>
            </a:lvl1pPr>
          </a:lstStyle>
          <a:p>
            <a:r>
              <a:rPr lang="en-US" altLang="ja-JP" smtClean="0"/>
              <a:t>12/06/14</a:t>
            </a:r>
            <a:endParaRPr lang="en-US" altLang="ja-JP"/>
          </a:p>
        </p:txBody>
      </p:sp>
      <p:sp>
        <p:nvSpPr>
          <p:cNvPr id="3" name="フッター プレースホルダ 2"/>
          <p:cNvSpPr>
            <a:spLocks noGrp="1"/>
          </p:cNvSpPr>
          <p:nvPr>
            <p:ph type="ftr" sz="quarter" idx="11"/>
          </p:nvPr>
        </p:nvSpPr>
        <p:spPr/>
        <p:txBody>
          <a:bodyPr/>
          <a:lstStyle>
            <a:lvl1pPr>
              <a:defRPr/>
            </a:lvl1pPr>
          </a:lstStyle>
          <a:p>
            <a:endParaRPr lang="en-US" altLang="ja-JP"/>
          </a:p>
        </p:txBody>
      </p:sp>
      <p:sp>
        <p:nvSpPr>
          <p:cNvPr id="4" name="スライド番号プレースホルダ 3"/>
          <p:cNvSpPr>
            <a:spLocks noGrp="1"/>
          </p:cNvSpPr>
          <p:nvPr>
            <p:ph type="sldNum" sz="quarter" idx="12"/>
          </p:nvPr>
        </p:nvSpPr>
        <p:spPr/>
        <p:txBody>
          <a:bodyPr/>
          <a:lstStyle>
            <a:lvl1pPr>
              <a:defRPr/>
            </a:lvl1pPr>
          </a:lstStyle>
          <a:p>
            <a:fld id="{F06225BA-B0EB-481C-8A78-E726EEDFF1D4}" type="slidenum">
              <a:rPr lang="en-US" altLang="ja-JP"/>
              <a:pPr/>
              <a:t>‹#›</a:t>
            </a:fld>
            <a:endParaRPr lang="en-US" altLang="ja-JP"/>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73050"/>
            <a:ext cx="3008313" cy="1162050"/>
          </a:xfrm>
        </p:spPr>
        <p:txBody>
          <a:bodyPr anchor="b"/>
          <a:lstStyle>
            <a:lvl1pPr algn="l">
              <a:defRPr sz="2000" b="1"/>
            </a:lvl1pPr>
          </a:lstStyle>
          <a:p>
            <a:r>
              <a:rPr lang="ja-JP" altLang="en-US" smtClean="0"/>
              <a:t>マスタ タイトルの書式設定</a:t>
            </a:r>
            <a:endParaRPr lang="ja-JP" altLang="en-US"/>
          </a:p>
        </p:txBody>
      </p:sp>
      <p:sp>
        <p:nvSpPr>
          <p:cNvPr id="3" name="コンテンツ プレースホルダ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テキスト プレースホルダ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smtClean="0"/>
              <a:t>マスタ テキストの書式設定</a:t>
            </a:r>
          </a:p>
        </p:txBody>
      </p:sp>
      <p:sp>
        <p:nvSpPr>
          <p:cNvPr id="5" name="日付プレースホルダ 4"/>
          <p:cNvSpPr>
            <a:spLocks noGrp="1"/>
          </p:cNvSpPr>
          <p:nvPr>
            <p:ph type="dt" sz="half" idx="10"/>
          </p:nvPr>
        </p:nvSpPr>
        <p:spPr/>
        <p:txBody>
          <a:bodyPr/>
          <a:lstStyle>
            <a:lvl1pPr>
              <a:defRPr/>
            </a:lvl1pPr>
          </a:lstStyle>
          <a:p>
            <a:r>
              <a:rPr lang="en-US" altLang="ja-JP" smtClean="0"/>
              <a:t>12/06/14</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2C4906FD-3844-44ED-92FE-0AD3548F3CBC}" type="slidenum">
              <a:rPr lang="en-US" altLang="ja-JP"/>
              <a:pPr/>
              <a:t>‹#›</a:t>
            </a:fld>
            <a:endParaRPr lang="en-US" altLang="ja-JP"/>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1792288" y="4800600"/>
            <a:ext cx="5486400" cy="566738"/>
          </a:xfrm>
        </p:spPr>
        <p:txBody>
          <a:bodyPr anchor="b"/>
          <a:lstStyle>
            <a:lvl1pPr algn="l">
              <a:defRPr sz="2000" b="1"/>
            </a:lvl1pPr>
          </a:lstStyle>
          <a:p>
            <a:r>
              <a:rPr lang="ja-JP" altLang="en-US" smtClean="0"/>
              <a:t>マスタ タイトルの書式設定</a:t>
            </a:r>
            <a:endParaRPr lang="ja-JP" altLang="en-US"/>
          </a:p>
        </p:txBody>
      </p:sp>
      <p:sp>
        <p:nvSpPr>
          <p:cNvPr id="3" name="図プレースホルダ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ja-JP" altLang="en-US"/>
          </a:p>
        </p:txBody>
      </p:sp>
      <p:sp>
        <p:nvSpPr>
          <p:cNvPr id="4" name="テキスト プレースホルダ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smtClean="0"/>
              <a:t>マスタ テキストの書式設定</a:t>
            </a:r>
          </a:p>
        </p:txBody>
      </p:sp>
      <p:sp>
        <p:nvSpPr>
          <p:cNvPr id="5" name="日付プレースホルダ 4"/>
          <p:cNvSpPr>
            <a:spLocks noGrp="1"/>
          </p:cNvSpPr>
          <p:nvPr>
            <p:ph type="dt" sz="half" idx="10"/>
          </p:nvPr>
        </p:nvSpPr>
        <p:spPr/>
        <p:txBody>
          <a:bodyPr/>
          <a:lstStyle>
            <a:lvl1pPr>
              <a:defRPr/>
            </a:lvl1pPr>
          </a:lstStyle>
          <a:p>
            <a:r>
              <a:rPr lang="en-US" altLang="ja-JP" smtClean="0"/>
              <a:t>12/06/14</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F9D437FB-230F-451C-8D0A-D77C4F11C401}" type="slidenum">
              <a:rPr lang="en-US" altLang="ja-JP"/>
              <a:pPr/>
              <a:t>‹#›</a:t>
            </a:fld>
            <a:endParaRPr lang="en-US" altLang="ja-JP"/>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縦書きテキスト プレースホルダ 2"/>
          <p:cNvSpPr>
            <a:spLocks noGrp="1"/>
          </p:cNvSpPr>
          <p:nvPr>
            <p:ph type="body" orient="vert" idx="1"/>
          </p:nvPr>
        </p:nvSpPr>
        <p:spPr/>
        <p:txBody>
          <a:bodyPr vert="eaVert"/>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12/06/14</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7B9EC06D-FDC2-47BA-B0AD-DF3D3588F079}" type="slidenum">
              <a:rPr lang="en-US" altLang="ja-JP"/>
              <a:pPr/>
              <a:t>‹#›</a:t>
            </a:fld>
            <a:endParaRPr lang="en-US" altLang="ja-JP"/>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6629400" y="274638"/>
            <a:ext cx="2057400" cy="5851525"/>
          </a:xfrm>
        </p:spPr>
        <p:txBody>
          <a:bodyPr vert="eaVert"/>
          <a:lstStyle/>
          <a:p>
            <a:r>
              <a:rPr lang="ja-JP" altLang="en-US" smtClean="0"/>
              <a:t>マスタ タイトルの書式設定</a:t>
            </a:r>
            <a:endParaRPr lang="ja-JP" altLang="en-US"/>
          </a:p>
        </p:txBody>
      </p:sp>
      <p:sp>
        <p:nvSpPr>
          <p:cNvPr id="3" name="縦書きテキスト プレースホルダ 2"/>
          <p:cNvSpPr>
            <a:spLocks noGrp="1"/>
          </p:cNvSpPr>
          <p:nvPr>
            <p:ph type="body" orient="vert" idx="1"/>
          </p:nvPr>
        </p:nvSpPr>
        <p:spPr>
          <a:xfrm>
            <a:off x="457200" y="274638"/>
            <a:ext cx="6019800" cy="5851525"/>
          </a:xfrm>
        </p:spPr>
        <p:txBody>
          <a:bodyPr vert="eaVert"/>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12/06/14</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552554B9-5BA8-4E45-B03A-6AFD094F4F0A}" type="slidenum">
              <a:rPr lang="en-US" altLang="ja-JP"/>
              <a:pPr/>
              <a:t>‹#›</a:t>
            </a:fld>
            <a:endParaRPr lang="en-US" altLang="ja-JP"/>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AndTwoObj" preserve="1">
  <p:cSld name="タイトル、コンテンツ、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74638"/>
            <a:ext cx="8229600" cy="1143000"/>
          </a:xfrm>
        </p:spPr>
        <p:txBody>
          <a:bodyPr/>
          <a:lstStyle/>
          <a:p>
            <a:r>
              <a:rPr lang="ja-JP" altLang="en-US" smtClean="0"/>
              <a:t>マスタ タイトルの書式設定</a:t>
            </a:r>
            <a:endParaRPr lang="ja-JP" altLang="en-US"/>
          </a:p>
        </p:txBody>
      </p:sp>
      <p:sp>
        <p:nvSpPr>
          <p:cNvPr id="3" name="コンテンツ プレースホルダ 2"/>
          <p:cNvSpPr>
            <a:spLocks noGrp="1"/>
          </p:cNvSpPr>
          <p:nvPr>
            <p:ph sz="half" idx="1"/>
          </p:nvPr>
        </p:nvSpPr>
        <p:spPr>
          <a:xfrm>
            <a:off x="457200" y="1600200"/>
            <a:ext cx="4038600" cy="4525963"/>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コンテンツ プレースホルダ 3"/>
          <p:cNvSpPr>
            <a:spLocks noGrp="1"/>
          </p:cNvSpPr>
          <p:nvPr>
            <p:ph sz="quarter" idx="2"/>
          </p:nvPr>
        </p:nvSpPr>
        <p:spPr>
          <a:xfrm>
            <a:off x="4648200" y="1600200"/>
            <a:ext cx="4038600" cy="2185988"/>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5" name="コンテンツ プレースホルダ 4"/>
          <p:cNvSpPr>
            <a:spLocks noGrp="1"/>
          </p:cNvSpPr>
          <p:nvPr>
            <p:ph sz="quarter" idx="3"/>
          </p:nvPr>
        </p:nvSpPr>
        <p:spPr>
          <a:xfrm>
            <a:off x="4648200" y="3938588"/>
            <a:ext cx="4038600" cy="2187575"/>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6" name="日付プレースホルダ 5"/>
          <p:cNvSpPr>
            <a:spLocks noGrp="1"/>
          </p:cNvSpPr>
          <p:nvPr>
            <p:ph type="dt" sz="half" idx="10"/>
          </p:nvPr>
        </p:nvSpPr>
        <p:spPr>
          <a:xfrm>
            <a:off x="457200" y="6245225"/>
            <a:ext cx="2133600" cy="476250"/>
          </a:xfrm>
        </p:spPr>
        <p:txBody>
          <a:bodyPr/>
          <a:lstStyle>
            <a:lvl1pPr>
              <a:defRPr/>
            </a:lvl1pPr>
          </a:lstStyle>
          <a:p>
            <a:r>
              <a:rPr lang="en-US" altLang="ja-JP" smtClean="0"/>
              <a:t>12/06/14</a:t>
            </a:r>
            <a:endParaRPr lang="en-US" altLang="ja-JP"/>
          </a:p>
        </p:txBody>
      </p:sp>
      <p:sp>
        <p:nvSpPr>
          <p:cNvPr id="7" name="フッター プレースホルダ 6"/>
          <p:cNvSpPr>
            <a:spLocks noGrp="1"/>
          </p:cNvSpPr>
          <p:nvPr>
            <p:ph type="ftr" sz="quarter" idx="11"/>
          </p:nvPr>
        </p:nvSpPr>
        <p:spPr>
          <a:xfrm>
            <a:off x="3124200" y="6245225"/>
            <a:ext cx="2895600" cy="476250"/>
          </a:xfrm>
        </p:spPr>
        <p:txBody>
          <a:bodyPr/>
          <a:lstStyle>
            <a:lvl1pPr>
              <a:defRPr/>
            </a:lvl1pPr>
          </a:lstStyle>
          <a:p>
            <a:endParaRPr lang="en-US" altLang="ja-JP"/>
          </a:p>
        </p:txBody>
      </p:sp>
      <p:sp>
        <p:nvSpPr>
          <p:cNvPr id="8" name="スライド番号プレースホルダ 7"/>
          <p:cNvSpPr>
            <a:spLocks noGrp="1"/>
          </p:cNvSpPr>
          <p:nvPr>
            <p:ph type="sldNum" sz="quarter" idx="12"/>
          </p:nvPr>
        </p:nvSpPr>
        <p:spPr>
          <a:xfrm>
            <a:off x="6553200" y="6245225"/>
            <a:ext cx="2133600" cy="476250"/>
          </a:xfrm>
        </p:spPr>
        <p:txBody>
          <a:bodyPr/>
          <a:lstStyle>
            <a:lvl1pPr>
              <a:defRPr/>
            </a:lvl1pPr>
          </a:lstStyle>
          <a:p>
            <a:fld id="{2C3AFDE8-4B1D-4857-8981-BABD49FD977D}" type="slidenum">
              <a:rPr lang="en-US" altLang="ja-JP"/>
              <a:pPr/>
              <a:t>‹#›</a:t>
            </a:fld>
            <a:endParaRPr lang="en-US" altLang="ja-JP"/>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Only" preserve="1">
  <p:cSld name="コンテンツ">
    <p:spTree>
      <p:nvGrpSpPr>
        <p:cNvPr id="1" name=""/>
        <p:cNvGrpSpPr/>
        <p:nvPr/>
      </p:nvGrpSpPr>
      <p:grpSpPr>
        <a:xfrm>
          <a:off x="0" y="0"/>
          <a:ext cx="0" cy="0"/>
          <a:chOff x="0" y="0"/>
          <a:chExt cx="0" cy="0"/>
        </a:xfrm>
      </p:grpSpPr>
      <p:sp>
        <p:nvSpPr>
          <p:cNvPr id="2" name="コンテンツ プレースホルダ 1"/>
          <p:cNvSpPr>
            <a:spLocks noGrp="1"/>
          </p:cNvSpPr>
          <p:nvPr>
            <p:ph/>
          </p:nvPr>
        </p:nvSpPr>
        <p:spPr>
          <a:xfrm>
            <a:off x="457200" y="274638"/>
            <a:ext cx="8229600" cy="5851525"/>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3" name="日付プレースホルダ 2"/>
          <p:cNvSpPr>
            <a:spLocks noGrp="1"/>
          </p:cNvSpPr>
          <p:nvPr>
            <p:ph type="dt" sz="half" idx="10"/>
          </p:nvPr>
        </p:nvSpPr>
        <p:spPr>
          <a:xfrm>
            <a:off x="457200" y="6245225"/>
            <a:ext cx="2133600" cy="476250"/>
          </a:xfrm>
        </p:spPr>
        <p:txBody>
          <a:bodyPr/>
          <a:lstStyle>
            <a:lvl1pPr>
              <a:defRPr/>
            </a:lvl1pPr>
          </a:lstStyle>
          <a:p>
            <a:r>
              <a:rPr lang="en-US" altLang="ja-JP" smtClean="0"/>
              <a:t>12/06/14</a:t>
            </a:r>
            <a:endParaRPr lang="en-US" altLang="ja-JP"/>
          </a:p>
        </p:txBody>
      </p:sp>
      <p:sp>
        <p:nvSpPr>
          <p:cNvPr id="4" name="フッター プレースホルダ 3"/>
          <p:cNvSpPr>
            <a:spLocks noGrp="1"/>
          </p:cNvSpPr>
          <p:nvPr>
            <p:ph type="ftr" sz="quarter" idx="11"/>
          </p:nvPr>
        </p:nvSpPr>
        <p:spPr>
          <a:xfrm>
            <a:off x="3124200" y="6245225"/>
            <a:ext cx="2895600" cy="476250"/>
          </a:xfrm>
        </p:spPr>
        <p:txBody>
          <a:bodyPr/>
          <a:lstStyle>
            <a:lvl1pPr>
              <a:defRPr/>
            </a:lvl1pPr>
          </a:lstStyle>
          <a:p>
            <a:endParaRPr lang="en-US" altLang="ja-JP"/>
          </a:p>
        </p:txBody>
      </p:sp>
      <p:sp>
        <p:nvSpPr>
          <p:cNvPr id="5" name="スライド番号プレースホルダ 4"/>
          <p:cNvSpPr>
            <a:spLocks noGrp="1"/>
          </p:cNvSpPr>
          <p:nvPr>
            <p:ph type="sldNum" sz="quarter" idx="12"/>
          </p:nvPr>
        </p:nvSpPr>
        <p:spPr>
          <a:xfrm>
            <a:off x="6553200" y="6245225"/>
            <a:ext cx="2133600" cy="476250"/>
          </a:xfrm>
        </p:spPr>
        <p:txBody>
          <a:bodyPr/>
          <a:lstStyle>
            <a:lvl1pPr>
              <a:defRPr/>
            </a:lvl1pPr>
          </a:lstStyle>
          <a:p>
            <a:fld id="{10D0796F-8A11-4E7F-A898-1920E7098C1D}" type="slidenum">
              <a:rPr lang="en-US" altLang="ja-JP"/>
              <a:pPr/>
              <a:t>‹#›</a:t>
            </a:fld>
            <a:endParaRPr lang="en-US" altLang="ja-JP"/>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ja-JP" altLang="en-US" smtClean="0"/>
              <a:t>マスタ タイトルの書式設定</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r>
              <a:rPr lang="en-US" altLang="ja-JP" smtClean="0"/>
              <a:t>12/06/14</a:t>
            </a:r>
            <a:endParaRPr lang="en-US" altLang="ja-JP"/>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altLang="ja-JP"/>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E85F2023-4524-4ED7-ACBF-8B6F459776BC}" type="slidenum">
              <a:rPr lang="en-US" altLang="ja-JP"/>
              <a:pPr/>
              <a:t>‹#›</a:t>
            </a:fld>
            <a:endParaRPr lang="en-US" altLang="ja-JP"/>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5" presetClass="entr" presetSubtype="0" fill="hold" grpId="0" nodeType="withEffect">
                                  <p:stCondLst>
                                    <p:cond delay="0"/>
                                  </p:stCondLst>
                                  <p:iterate type="lt">
                                    <p:tmPct val="10000"/>
                                  </p:iterate>
                                  <p:childTnLst>
                                    <p:set>
                                      <p:cBhvr>
                                        <p:cTn id="6" dur="1" fill="hold">
                                          <p:stCondLst>
                                            <p:cond delay="0"/>
                                          </p:stCondLst>
                                        </p:cTn>
                                        <p:tgtEl>
                                          <p:spTgt spid="1026"/>
                                        </p:tgtEl>
                                        <p:attrNameLst>
                                          <p:attrName>style.visibility</p:attrName>
                                        </p:attrNameLst>
                                      </p:cBhvr>
                                      <p:to>
                                        <p:strVal val="visible"/>
                                      </p:to>
                                    </p:set>
                                    <p:animEffect transition="in" filter="fade">
                                      <p:cBhvr>
                                        <p:cTn id="7" dur="600">
                                          <p:stCondLst>
                                            <p:cond delay="0"/>
                                          </p:stCondLst>
                                        </p:cTn>
                                        <p:tgtEl>
                                          <p:spTgt spid="1026"/>
                                        </p:tgtEl>
                                      </p:cBhvr>
                                    </p:animEffect>
                                    <p:anim calcmode="lin" valueType="num">
                                      <p:cBhvr>
                                        <p:cTn id="8" dur="600" fill="hold">
                                          <p:stCondLst>
                                            <p:cond delay="0"/>
                                          </p:stCondLst>
                                        </p:cTn>
                                        <p:tgtEl>
                                          <p:spTgt spid="1026"/>
                                        </p:tgtEl>
                                        <p:attrNameLst>
                                          <p:attrName>style.rotation</p:attrName>
                                        </p:attrNameLst>
                                      </p:cBhvr>
                                      <p:tavLst>
                                        <p:tav tm="0">
                                          <p:val>
                                            <p:fltVal val="720"/>
                                          </p:val>
                                        </p:tav>
                                        <p:tav tm="100000">
                                          <p:val>
                                            <p:fltVal val="0"/>
                                          </p:val>
                                        </p:tav>
                                      </p:tavLst>
                                    </p:anim>
                                    <p:anim calcmode="lin" valueType="num">
                                      <p:cBhvr>
                                        <p:cTn id="9" dur="600" fill="hold">
                                          <p:stCondLst>
                                            <p:cond delay="0"/>
                                          </p:stCondLst>
                                        </p:cTn>
                                        <p:tgtEl>
                                          <p:spTgt spid="1026"/>
                                        </p:tgtEl>
                                        <p:attrNameLst>
                                          <p:attrName>ppt_h</p:attrName>
                                        </p:attrNameLst>
                                      </p:cBhvr>
                                      <p:tavLst>
                                        <p:tav tm="0">
                                          <p:val>
                                            <p:fltVal val="0"/>
                                          </p:val>
                                        </p:tav>
                                        <p:tav tm="100000">
                                          <p:val>
                                            <p:strVal val="#ppt_h"/>
                                          </p:val>
                                        </p:tav>
                                      </p:tavLst>
                                    </p:anim>
                                    <p:anim calcmode="lin" valueType="num">
                                      <p:cBhvr>
                                        <p:cTn id="10" dur="600" fill="hold">
                                          <p:stCondLst>
                                            <p:cond delay="0"/>
                                          </p:stCondLst>
                                        </p:cTn>
                                        <p:tgtEl>
                                          <p:spTgt spid="1026"/>
                                        </p:tgtEl>
                                        <p:attrNameLst>
                                          <p:attrName>ppt_w</p:attrName>
                                        </p:attrNameLst>
                                      </p:cBhvr>
                                      <p:tavLst>
                                        <p:tav tm="0">
                                          <p:val>
                                            <p:fltVal val="0"/>
                                          </p:val>
                                        </p:tav>
                                        <p:tav tm="100000">
                                          <p:val>
                                            <p:strVal val="#ppt_w"/>
                                          </p:val>
                                        </p:tav>
                                      </p:tavLst>
                                    </p:anim>
                                  </p:childTnLst>
                                </p:cTn>
                              </p:par>
                            </p:childTnLst>
                          </p:cTn>
                        </p:par>
                      </p:childTnLst>
                    </p:cTn>
                  </p:par>
                  <p:par>
                    <p:cTn id="11" fill="hold">
                      <p:stCondLst>
                        <p:cond delay="indefinite"/>
                      </p:stCondLst>
                      <p:childTnLst>
                        <p:par>
                          <p:cTn id="12" fill="hold">
                            <p:stCondLst>
                              <p:cond delay="0"/>
                            </p:stCondLst>
                            <p:childTnLst>
                              <p:par>
                                <p:cTn id="13" presetID="12" presetClass="entr" presetSubtype="4" fill="hold" grpId="0" nodeType="clickEffect">
                                  <p:stCondLst>
                                    <p:cond delay="0"/>
                                  </p:stCondLst>
                                  <p:childTnLst>
                                    <p:set>
                                      <p:cBhvr>
                                        <p:cTn id="14" dur="1" fill="hold">
                                          <p:stCondLst>
                                            <p:cond delay="0"/>
                                          </p:stCondLst>
                                        </p:cTn>
                                        <p:tgtEl>
                                          <p:spTgt spid="1027">
                                            <p:txEl>
                                              <p:pRg st="0" end="0"/>
                                            </p:txEl>
                                          </p:spTgt>
                                        </p:tgtEl>
                                        <p:attrNameLst>
                                          <p:attrName>style.visibility</p:attrName>
                                        </p:attrNameLst>
                                      </p:cBhvr>
                                      <p:to>
                                        <p:strVal val="visible"/>
                                      </p:to>
                                    </p:set>
                                    <p:animEffect transition="in" filter="slide(fromBottom)">
                                      <p:cBhvr>
                                        <p:cTn id="15" dur="500">
                                          <p:stCondLst>
                                            <p:cond delay="0"/>
                                          </p:stCondLst>
                                        </p:cTn>
                                        <p:tgtEl>
                                          <p:spTgt spid="1027">
                                            <p:txEl>
                                              <p:pRg st="0" end="0"/>
                                            </p:txEl>
                                          </p:spTgt>
                                        </p:tgtEl>
                                      </p:cBhvr>
                                    </p:animEffect>
                                  </p:childTnLst>
                                </p:cTn>
                              </p:par>
                              <p:par>
                                <p:cTn id="16" presetID="12" presetClass="entr" presetSubtype="4" fill="hold" grpId="0" nodeType="withEffect">
                                  <p:stCondLst>
                                    <p:cond delay="0"/>
                                  </p:stCondLst>
                                  <p:childTnLst>
                                    <p:set>
                                      <p:cBhvr>
                                        <p:cTn id="17" dur="1" fill="hold">
                                          <p:stCondLst>
                                            <p:cond delay="0"/>
                                          </p:stCondLst>
                                        </p:cTn>
                                        <p:tgtEl>
                                          <p:spTgt spid="1027">
                                            <p:txEl>
                                              <p:pRg st="1" end="1"/>
                                            </p:txEl>
                                          </p:spTgt>
                                        </p:tgtEl>
                                        <p:attrNameLst>
                                          <p:attrName>style.visibility</p:attrName>
                                        </p:attrNameLst>
                                      </p:cBhvr>
                                      <p:to>
                                        <p:strVal val="visible"/>
                                      </p:to>
                                    </p:set>
                                    <p:animEffect transition="in" filter="slide(fromBottom)">
                                      <p:cBhvr>
                                        <p:cTn id="18" dur="500">
                                          <p:stCondLst>
                                            <p:cond delay="0"/>
                                          </p:stCondLst>
                                        </p:cTn>
                                        <p:tgtEl>
                                          <p:spTgt spid="1027">
                                            <p:txEl>
                                              <p:pRg st="1" end="1"/>
                                            </p:txEl>
                                          </p:spTgt>
                                        </p:tgtEl>
                                      </p:cBhvr>
                                    </p:animEffect>
                                  </p:childTnLst>
                                </p:cTn>
                              </p:par>
                              <p:par>
                                <p:cTn id="19" presetID="12" presetClass="entr" presetSubtype="4" fill="hold" grpId="0" nodeType="withEffect">
                                  <p:stCondLst>
                                    <p:cond delay="0"/>
                                  </p:stCondLst>
                                  <p:childTnLst>
                                    <p:set>
                                      <p:cBhvr>
                                        <p:cTn id="20" dur="1" fill="hold">
                                          <p:stCondLst>
                                            <p:cond delay="0"/>
                                          </p:stCondLst>
                                        </p:cTn>
                                        <p:tgtEl>
                                          <p:spTgt spid="1027">
                                            <p:txEl>
                                              <p:pRg st="2" end="2"/>
                                            </p:txEl>
                                          </p:spTgt>
                                        </p:tgtEl>
                                        <p:attrNameLst>
                                          <p:attrName>style.visibility</p:attrName>
                                        </p:attrNameLst>
                                      </p:cBhvr>
                                      <p:to>
                                        <p:strVal val="visible"/>
                                      </p:to>
                                    </p:set>
                                    <p:animEffect transition="in" filter="slide(fromBottom)">
                                      <p:cBhvr>
                                        <p:cTn id="21" dur="500">
                                          <p:stCondLst>
                                            <p:cond delay="0"/>
                                          </p:stCondLst>
                                        </p:cTn>
                                        <p:tgtEl>
                                          <p:spTgt spid="1027">
                                            <p:txEl>
                                              <p:pRg st="2" end="2"/>
                                            </p:txEl>
                                          </p:spTgt>
                                        </p:tgtEl>
                                      </p:cBhvr>
                                    </p:animEffect>
                                  </p:childTnLst>
                                </p:cTn>
                              </p:par>
                              <p:par>
                                <p:cTn id="22" presetID="12" presetClass="entr" presetSubtype="4" fill="hold" grpId="0" nodeType="withEffect">
                                  <p:stCondLst>
                                    <p:cond delay="0"/>
                                  </p:stCondLst>
                                  <p:childTnLst>
                                    <p:set>
                                      <p:cBhvr>
                                        <p:cTn id="23" dur="1" fill="hold">
                                          <p:stCondLst>
                                            <p:cond delay="0"/>
                                          </p:stCondLst>
                                        </p:cTn>
                                        <p:tgtEl>
                                          <p:spTgt spid="1027">
                                            <p:txEl>
                                              <p:pRg st="3" end="3"/>
                                            </p:txEl>
                                          </p:spTgt>
                                        </p:tgtEl>
                                        <p:attrNameLst>
                                          <p:attrName>style.visibility</p:attrName>
                                        </p:attrNameLst>
                                      </p:cBhvr>
                                      <p:to>
                                        <p:strVal val="visible"/>
                                      </p:to>
                                    </p:set>
                                    <p:animEffect transition="in" filter="slide(fromBottom)">
                                      <p:cBhvr>
                                        <p:cTn id="24" dur="500">
                                          <p:stCondLst>
                                            <p:cond delay="0"/>
                                          </p:stCondLst>
                                        </p:cTn>
                                        <p:tgtEl>
                                          <p:spTgt spid="1027">
                                            <p:txEl>
                                              <p:pRg st="3" end="3"/>
                                            </p:txEl>
                                          </p:spTgt>
                                        </p:tgtEl>
                                      </p:cBhvr>
                                    </p:animEffect>
                                  </p:childTnLst>
                                </p:cTn>
                              </p:par>
                              <p:par>
                                <p:cTn id="25" presetID="12" presetClass="entr" presetSubtype="4" fill="hold" grpId="0" nodeType="withEffect">
                                  <p:stCondLst>
                                    <p:cond delay="0"/>
                                  </p:stCondLst>
                                  <p:childTnLst>
                                    <p:set>
                                      <p:cBhvr>
                                        <p:cTn id="26" dur="1" fill="hold">
                                          <p:stCondLst>
                                            <p:cond delay="0"/>
                                          </p:stCondLst>
                                        </p:cTn>
                                        <p:tgtEl>
                                          <p:spTgt spid="1027">
                                            <p:txEl>
                                              <p:pRg st="4" end="4"/>
                                            </p:txEl>
                                          </p:spTgt>
                                        </p:tgtEl>
                                        <p:attrNameLst>
                                          <p:attrName>style.visibility</p:attrName>
                                        </p:attrNameLst>
                                      </p:cBhvr>
                                      <p:to>
                                        <p:strVal val="visible"/>
                                      </p:to>
                                    </p:set>
                                    <p:animEffect transition="in" filter="slide(fromBottom)">
                                      <p:cBhvr>
                                        <p:cTn id="27" dur="500">
                                          <p:stCondLst>
                                            <p:cond delay="0"/>
                                          </p:stCondLst>
                                        </p:cTn>
                                        <p:tgtEl>
                                          <p:spTgt spid="1027">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26" grpId="0"/>
      <p:bldP spid="1027" grpId="0" build="p">
        <p:tmplLst>
          <p:tmpl lvl="1">
            <p:tnLst>
              <p:par>
                <p:cTn presetID="12" presetClass="entr" presetSubtype="4" fill="hold" nodeType="click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2">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3">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4">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5">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Lst>
      </p:bldP>
    </p:bldLst>
  </p:timing>
  <p:hf hdr="0" ftr="0"/>
  <p:txStyles>
    <p:titleStyle>
      <a:lvl1pPr algn="ctr" rtl="0" fontAlgn="base">
        <a:spcBef>
          <a:spcPct val="0"/>
        </a:spcBef>
        <a:spcAft>
          <a:spcPct val="0"/>
        </a:spcAft>
        <a:defRPr kumimoji="1" sz="4400">
          <a:solidFill>
            <a:schemeClr val="tx2"/>
          </a:solidFill>
          <a:latin typeface="+mj-lt"/>
          <a:ea typeface="+mj-ea"/>
          <a:cs typeface="+mj-cs"/>
        </a:defRPr>
      </a:lvl1pPr>
      <a:lvl2pPr algn="ctr" rtl="0" fontAlgn="base">
        <a:spcBef>
          <a:spcPct val="0"/>
        </a:spcBef>
        <a:spcAft>
          <a:spcPct val="0"/>
        </a:spcAft>
        <a:defRPr kumimoji="1" sz="4400">
          <a:solidFill>
            <a:schemeClr val="tx2"/>
          </a:solidFill>
          <a:latin typeface="Arial" charset="0"/>
          <a:ea typeface="ＭＳ Ｐゴシック" pitchFamily="50" charset="-128"/>
        </a:defRPr>
      </a:lvl2pPr>
      <a:lvl3pPr algn="ctr" rtl="0" fontAlgn="base">
        <a:spcBef>
          <a:spcPct val="0"/>
        </a:spcBef>
        <a:spcAft>
          <a:spcPct val="0"/>
        </a:spcAft>
        <a:defRPr kumimoji="1" sz="4400">
          <a:solidFill>
            <a:schemeClr val="tx2"/>
          </a:solidFill>
          <a:latin typeface="Arial" charset="0"/>
          <a:ea typeface="ＭＳ Ｐゴシック" pitchFamily="50" charset="-128"/>
        </a:defRPr>
      </a:lvl3pPr>
      <a:lvl4pPr algn="ctr" rtl="0" fontAlgn="base">
        <a:spcBef>
          <a:spcPct val="0"/>
        </a:spcBef>
        <a:spcAft>
          <a:spcPct val="0"/>
        </a:spcAft>
        <a:defRPr kumimoji="1" sz="4400">
          <a:solidFill>
            <a:schemeClr val="tx2"/>
          </a:solidFill>
          <a:latin typeface="Arial" charset="0"/>
          <a:ea typeface="ＭＳ Ｐゴシック" pitchFamily="50" charset="-128"/>
        </a:defRPr>
      </a:lvl4pPr>
      <a:lvl5pPr algn="ctr" rtl="0" fontAlgn="base">
        <a:spcBef>
          <a:spcPct val="0"/>
        </a:spcBef>
        <a:spcAft>
          <a:spcPct val="0"/>
        </a:spcAft>
        <a:defRPr kumimoji="1" sz="4400">
          <a:solidFill>
            <a:schemeClr val="tx2"/>
          </a:solidFill>
          <a:latin typeface="Arial" charset="0"/>
          <a:ea typeface="ＭＳ Ｐゴシック" pitchFamily="50" charset="-128"/>
        </a:defRPr>
      </a:lvl5pPr>
      <a:lvl6pPr marL="457200" algn="ctr" rtl="0" fontAlgn="base">
        <a:spcBef>
          <a:spcPct val="0"/>
        </a:spcBef>
        <a:spcAft>
          <a:spcPct val="0"/>
        </a:spcAft>
        <a:defRPr kumimoji="1" sz="4400">
          <a:solidFill>
            <a:schemeClr val="tx2"/>
          </a:solidFill>
          <a:latin typeface="Arial" charset="0"/>
          <a:ea typeface="ＭＳ Ｐゴシック" pitchFamily="50" charset="-128"/>
        </a:defRPr>
      </a:lvl6pPr>
      <a:lvl7pPr marL="914400" algn="ctr" rtl="0" fontAlgn="base">
        <a:spcBef>
          <a:spcPct val="0"/>
        </a:spcBef>
        <a:spcAft>
          <a:spcPct val="0"/>
        </a:spcAft>
        <a:defRPr kumimoji="1" sz="4400">
          <a:solidFill>
            <a:schemeClr val="tx2"/>
          </a:solidFill>
          <a:latin typeface="Arial" charset="0"/>
          <a:ea typeface="ＭＳ Ｐゴシック" pitchFamily="50" charset="-128"/>
        </a:defRPr>
      </a:lvl7pPr>
      <a:lvl8pPr marL="1371600" algn="ctr" rtl="0" fontAlgn="base">
        <a:spcBef>
          <a:spcPct val="0"/>
        </a:spcBef>
        <a:spcAft>
          <a:spcPct val="0"/>
        </a:spcAft>
        <a:defRPr kumimoji="1" sz="4400">
          <a:solidFill>
            <a:schemeClr val="tx2"/>
          </a:solidFill>
          <a:latin typeface="Arial" charset="0"/>
          <a:ea typeface="ＭＳ Ｐゴシック" pitchFamily="50" charset="-128"/>
        </a:defRPr>
      </a:lvl8pPr>
      <a:lvl9pPr marL="1828800" algn="ctr" rtl="0" fontAlgn="base">
        <a:spcBef>
          <a:spcPct val="0"/>
        </a:spcBef>
        <a:spcAft>
          <a:spcPct val="0"/>
        </a:spcAft>
        <a:defRPr kumimoji="1" sz="4400">
          <a:solidFill>
            <a:schemeClr val="tx2"/>
          </a:solidFill>
          <a:latin typeface="Arial" charset="0"/>
          <a:ea typeface="ＭＳ Ｐゴシック" pitchFamily="50" charset="-128"/>
        </a:defRPr>
      </a:lvl9pPr>
    </p:titleStyle>
    <p:bodyStyle>
      <a:lvl1pPr marL="342900" indent="-342900" algn="l" rtl="0" fontAlgn="base">
        <a:spcBef>
          <a:spcPct val="20000"/>
        </a:spcBef>
        <a:spcAft>
          <a:spcPct val="0"/>
        </a:spcAft>
        <a:buChar char="•"/>
        <a:defRPr kumimoji="1" sz="3200">
          <a:solidFill>
            <a:schemeClr val="tx1"/>
          </a:solidFill>
          <a:latin typeface="+mn-lt"/>
          <a:ea typeface="+mn-ea"/>
          <a:cs typeface="+mn-cs"/>
        </a:defRPr>
      </a:lvl1pPr>
      <a:lvl2pPr marL="742950" indent="-285750" algn="l" rtl="0" fontAlgn="base">
        <a:spcBef>
          <a:spcPct val="20000"/>
        </a:spcBef>
        <a:spcAft>
          <a:spcPct val="0"/>
        </a:spcAft>
        <a:buChar char="–"/>
        <a:defRPr kumimoji="1" sz="2800">
          <a:solidFill>
            <a:schemeClr val="tx1"/>
          </a:solidFill>
          <a:latin typeface="+mn-lt"/>
          <a:ea typeface="+mn-ea"/>
        </a:defRPr>
      </a:lvl2pPr>
      <a:lvl3pPr marL="1143000" indent="-228600" algn="l" rtl="0" fontAlgn="base">
        <a:spcBef>
          <a:spcPct val="20000"/>
        </a:spcBef>
        <a:spcAft>
          <a:spcPct val="0"/>
        </a:spcAft>
        <a:buChar char="•"/>
        <a:defRPr kumimoji="1" sz="2400">
          <a:solidFill>
            <a:schemeClr val="tx1"/>
          </a:solidFill>
          <a:latin typeface="+mn-lt"/>
          <a:ea typeface="+mn-ea"/>
        </a:defRPr>
      </a:lvl3pPr>
      <a:lvl4pPr marL="1600200" indent="-228600" algn="l" rtl="0" fontAlgn="base">
        <a:spcBef>
          <a:spcPct val="20000"/>
        </a:spcBef>
        <a:spcAft>
          <a:spcPct val="0"/>
        </a:spcAft>
        <a:buChar char="–"/>
        <a:defRPr kumimoji="1" sz="2000">
          <a:solidFill>
            <a:schemeClr val="tx1"/>
          </a:solidFill>
          <a:latin typeface="+mn-lt"/>
          <a:ea typeface="+mn-ea"/>
        </a:defRPr>
      </a:lvl4pPr>
      <a:lvl5pPr marL="2057400" indent="-228600" algn="l" rtl="0" fontAlgn="base">
        <a:spcBef>
          <a:spcPct val="20000"/>
        </a:spcBef>
        <a:spcAft>
          <a:spcPct val="0"/>
        </a:spcAft>
        <a:buChar char="»"/>
        <a:defRPr kumimoji="1" sz="2000">
          <a:solidFill>
            <a:schemeClr val="tx1"/>
          </a:solidFill>
          <a:latin typeface="+mn-lt"/>
          <a:ea typeface="+mn-ea"/>
        </a:defRPr>
      </a:lvl5pPr>
      <a:lvl6pPr marL="2514600" indent="-228600" algn="l" rtl="0" fontAlgn="base">
        <a:spcBef>
          <a:spcPct val="20000"/>
        </a:spcBef>
        <a:spcAft>
          <a:spcPct val="0"/>
        </a:spcAft>
        <a:buChar char="»"/>
        <a:defRPr kumimoji="1" sz="2000">
          <a:solidFill>
            <a:schemeClr val="tx1"/>
          </a:solidFill>
          <a:latin typeface="+mn-lt"/>
          <a:ea typeface="+mn-ea"/>
        </a:defRPr>
      </a:lvl6pPr>
      <a:lvl7pPr marL="2971800" indent="-228600" algn="l" rtl="0" fontAlgn="base">
        <a:spcBef>
          <a:spcPct val="20000"/>
        </a:spcBef>
        <a:spcAft>
          <a:spcPct val="0"/>
        </a:spcAft>
        <a:buChar char="»"/>
        <a:defRPr kumimoji="1" sz="2000">
          <a:solidFill>
            <a:schemeClr val="tx1"/>
          </a:solidFill>
          <a:latin typeface="+mn-lt"/>
          <a:ea typeface="+mn-ea"/>
        </a:defRPr>
      </a:lvl7pPr>
      <a:lvl8pPr marL="3429000" indent="-228600" algn="l" rtl="0" fontAlgn="base">
        <a:spcBef>
          <a:spcPct val="20000"/>
        </a:spcBef>
        <a:spcAft>
          <a:spcPct val="0"/>
        </a:spcAft>
        <a:buChar char="»"/>
        <a:defRPr kumimoji="1" sz="2000">
          <a:solidFill>
            <a:schemeClr val="tx1"/>
          </a:solidFill>
          <a:latin typeface="+mn-lt"/>
          <a:ea typeface="+mn-ea"/>
        </a:defRPr>
      </a:lvl8pPr>
      <a:lvl9pPr marL="3886200" indent="-228600" algn="l" rtl="0" fontAlgn="base">
        <a:spcBef>
          <a:spcPct val="20000"/>
        </a:spcBef>
        <a:spcAft>
          <a:spcPct val="0"/>
        </a:spcAft>
        <a:buChar char="»"/>
        <a:defRPr kumimoji="1" sz="2000">
          <a:solidFill>
            <a:schemeClr val="tx1"/>
          </a:solidFill>
          <a:latin typeface="+mn-lt"/>
          <a:ea typeface="+mn-ea"/>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8" Type="http://schemas.openxmlformats.org/officeDocument/2006/relationships/image" Target="../media/image3.emf"/><Relationship Id="rId3" Type="http://schemas.openxmlformats.org/officeDocument/2006/relationships/oleObject" Target="../embeddings/Microsoft_Word_97-2003___1.doc"/><Relationship Id="rId7" Type="http://schemas.openxmlformats.org/officeDocument/2006/relationships/oleObject" Target="../embeddings/Microsoft_Word_97-2003___3.doc"/><Relationship Id="rId2" Type="http://schemas.openxmlformats.org/officeDocument/2006/relationships/slideLayout" Target="../slideLayouts/slideLayout7.xml"/><Relationship Id="rId1" Type="http://schemas.openxmlformats.org/officeDocument/2006/relationships/vmlDrawing" Target="../drawings/vmlDrawing1.vml"/><Relationship Id="rId6" Type="http://schemas.openxmlformats.org/officeDocument/2006/relationships/image" Target="../media/image2.emf"/><Relationship Id="rId5" Type="http://schemas.openxmlformats.org/officeDocument/2006/relationships/oleObject" Target="../embeddings/Microsoft_Word_97-2003___2.doc"/><Relationship Id="rId10" Type="http://schemas.openxmlformats.org/officeDocument/2006/relationships/image" Target="../media/image4.emf"/><Relationship Id="rId4" Type="http://schemas.openxmlformats.org/officeDocument/2006/relationships/image" Target="../media/image1.emf"/><Relationship Id="rId9" Type="http://schemas.openxmlformats.org/officeDocument/2006/relationships/oleObject" Target="../embeddings/Microsoft_Word_97-2003___4.doc"/></Relationships>
</file>

<file path=ppt/slides/_rels/slide5.xml.rels><?xml version="1.0" encoding="UTF-8" standalone="yes"?>
<Relationships xmlns="http://schemas.openxmlformats.org/package/2006/relationships"><Relationship Id="rId3" Type="http://schemas.openxmlformats.org/officeDocument/2006/relationships/oleObject" Target="../embeddings/Microsoft_Word_97-2003___5.doc"/><Relationship Id="rId2" Type="http://schemas.openxmlformats.org/officeDocument/2006/relationships/slideLayout" Target="../slideLayouts/slideLayout7.xml"/><Relationship Id="rId1" Type="http://schemas.openxmlformats.org/officeDocument/2006/relationships/vmlDrawing" Target="../drawings/vmlDrawing2.vml"/><Relationship Id="rId6" Type="http://schemas.openxmlformats.org/officeDocument/2006/relationships/image" Target="../media/image6.emf"/><Relationship Id="rId5" Type="http://schemas.openxmlformats.org/officeDocument/2006/relationships/oleObject" Target="../embeddings/Microsoft_Word_97-2003___6.doc"/><Relationship Id="rId4" Type="http://schemas.openxmlformats.org/officeDocument/2006/relationships/image" Target="../media/image5.emf"/></Relationships>
</file>

<file path=ppt/slides/_rels/slide6.xml.rels><?xml version="1.0" encoding="UTF-8" standalone="yes"?>
<Relationships xmlns="http://schemas.openxmlformats.org/package/2006/relationships"><Relationship Id="rId8" Type="http://schemas.openxmlformats.org/officeDocument/2006/relationships/image" Target="../media/image9.emf"/><Relationship Id="rId3" Type="http://schemas.openxmlformats.org/officeDocument/2006/relationships/oleObject" Target="../embeddings/Microsoft_Word_97-2003___7.doc"/><Relationship Id="rId7" Type="http://schemas.openxmlformats.org/officeDocument/2006/relationships/oleObject" Target="../embeddings/Microsoft_Word_97-2003___9.doc"/><Relationship Id="rId2" Type="http://schemas.openxmlformats.org/officeDocument/2006/relationships/slideLayout" Target="../slideLayouts/slideLayout7.xml"/><Relationship Id="rId1" Type="http://schemas.openxmlformats.org/officeDocument/2006/relationships/vmlDrawing" Target="../drawings/vmlDrawing3.vml"/><Relationship Id="rId6" Type="http://schemas.openxmlformats.org/officeDocument/2006/relationships/image" Target="../media/image8.emf"/><Relationship Id="rId5" Type="http://schemas.openxmlformats.org/officeDocument/2006/relationships/oleObject" Target="../embeddings/Microsoft_Word_97-2003___8.doc"/><Relationship Id="rId10" Type="http://schemas.openxmlformats.org/officeDocument/2006/relationships/image" Target="../media/image10.emf"/><Relationship Id="rId4" Type="http://schemas.openxmlformats.org/officeDocument/2006/relationships/image" Target="../media/image7.emf"/><Relationship Id="rId9" Type="http://schemas.openxmlformats.org/officeDocument/2006/relationships/oleObject" Target="../embeddings/Microsoft_Word_97-2003___10.doc"/></Relationships>
</file>

<file path=ppt/slides/_rels/slide7.xml.rels><?xml version="1.0" encoding="UTF-8" standalone="yes"?>
<Relationships xmlns="http://schemas.openxmlformats.org/package/2006/relationships"><Relationship Id="rId8" Type="http://schemas.openxmlformats.org/officeDocument/2006/relationships/image" Target="../media/image13.wmf"/><Relationship Id="rId3" Type="http://schemas.openxmlformats.org/officeDocument/2006/relationships/oleObject" Target="../embeddings/Microsoft_Word_97-2003___11.doc"/><Relationship Id="rId7" Type="http://schemas.openxmlformats.org/officeDocument/2006/relationships/oleObject" Target="../embeddings/oleObject2.bin"/><Relationship Id="rId2" Type="http://schemas.openxmlformats.org/officeDocument/2006/relationships/slideLayout" Target="../slideLayouts/slideLayout7.xml"/><Relationship Id="rId1" Type="http://schemas.openxmlformats.org/officeDocument/2006/relationships/vmlDrawing" Target="../drawings/vmlDrawing4.vml"/><Relationship Id="rId6" Type="http://schemas.openxmlformats.org/officeDocument/2006/relationships/image" Target="../media/image12.wmf"/><Relationship Id="rId5" Type="http://schemas.openxmlformats.org/officeDocument/2006/relationships/oleObject" Target="../embeddings/oleObject1.bin"/><Relationship Id="rId4" Type="http://schemas.openxmlformats.org/officeDocument/2006/relationships/image" Target="../media/image11.emf"/></Relationships>
</file>

<file path=ppt/slides/_rels/slide8.xml.rels><?xml version="1.0" encoding="UTF-8" standalone="yes"?>
<Relationships xmlns="http://schemas.openxmlformats.org/package/2006/relationships"><Relationship Id="rId8" Type="http://schemas.openxmlformats.org/officeDocument/2006/relationships/image" Target="../media/image16.wmf"/><Relationship Id="rId13" Type="http://schemas.openxmlformats.org/officeDocument/2006/relationships/oleObject" Target="../embeddings/oleObject7.bin"/><Relationship Id="rId18" Type="http://schemas.openxmlformats.org/officeDocument/2006/relationships/image" Target="../media/image13.wmf"/><Relationship Id="rId26" Type="http://schemas.openxmlformats.org/officeDocument/2006/relationships/image" Target="../media/image24.wmf"/><Relationship Id="rId3" Type="http://schemas.openxmlformats.org/officeDocument/2006/relationships/oleObject" Target="../embeddings/Microsoft_Word_97-2003___12.doc"/><Relationship Id="rId21" Type="http://schemas.openxmlformats.org/officeDocument/2006/relationships/oleObject" Target="../embeddings/oleObject11.bin"/><Relationship Id="rId34" Type="http://schemas.openxmlformats.org/officeDocument/2006/relationships/image" Target="../media/image28.wmf"/><Relationship Id="rId7" Type="http://schemas.openxmlformats.org/officeDocument/2006/relationships/oleObject" Target="../embeddings/oleObject4.bin"/><Relationship Id="rId12" Type="http://schemas.openxmlformats.org/officeDocument/2006/relationships/image" Target="../media/image18.wmf"/><Relationship Id="rId17" Type="http://schemas.openxmlformats.org/officeDocument/2006/relationships/oleObject" Target="../embeddings/oleObject9.bin"/><Relationship Id="rId25" Type="http://schemas.openxmlformats.org/officeDocument/2006/relationships/oleObject" Target="../embeddings/oleObject13.bin"/><Relationship Id="rId33" Type="http://schemas.openxmlformats.org/officeDocument/2006/relationships/oleObject" Target="../embeddings/oleObject16.bin"/><Relationship Id="rId2" Type="http://schemas.openxmlformats.org/officeDocument/2006/relationships/slideLayout" Target="../slideLayouts/slideLayout7.xml"/><Relationship Id="rId16" Type="http://schemas.openxmlformats.org/officeDocument/2006/relationships/image" Target="../media/image20.wmf"/><Relationship Id="rId20" Type="http://schemas.openxmlformats.org/officeDocument/2006/relationships/image" Target="../media/image21.wmf"/><Relationship Id="rId29" Type="http://schemas.openxmlformats.org/officeDocument/2006/relationships/oleObject" Target="../embeddings/oleObject14.bin"/><Relationship Id="rId1" Type="http://schemas.openxmlformats.org/officeDocument/2006/relationships/vmlDrawing" Target="../drawings/vmlDrawing5.vml"/><Relationship Id="rId6" Type="http://schemas.openxmlformats.org/officeDocument/2006/relationships/image" Target="../media/image15.wmf"/><Relationship Id="rId11" Type="http://schemas.openxmlformats.org/officeDocument/2006/relationships/oleObject" Target="../embeddings/oleObject6.bin"/><Relationship Id="rId24" Type="http://schemas.openxmlformats.org/officeDocument/2006/relationships/image" Target="../media/image23.wmf"/><Relationship Id="rId32" Type="http://schemas.openxmlformats.org/officeDocument/2006/relationships/image" Target="../media/image27.wmf"/><Relationship Id="rId5" Type="http://schemas.openxmlformats.org/officeDocument/2006/relationships/oleObject" Target="../embeddings/oleObject3.bin"/><Relationship Id="rId15" Type="http://schemas.openxmlformats.org/officeDocument/2006/relationships/oleObject" Target="../embeddings/oleObject8.bin"/><Relationship Id="rId23" Type="http://schemas.openxmlformats.org/officeDocument/2006/relationships/oleObject" Target="../embeddings/oleObject12.bin"/><Relationship Id="rId28" Type="http://schemas.openxmlformats.org/officeDocument/2006/relationships/image" Target="../media/image25.emf"/><Relationship Id="rId10" Type="http://schemas.openxmlformats.org/officeDocument/2006/relationships/image" Target="../media/image17.wmf"/><Relationship Id="rId19" Type="http://schemas.openxmlformats.org/officeDocument/2006/relationships/oleObject" Target="../embeddings/oleObject10.bin"/><Relationship Id="rId31" Type="http://schemas.openxmlformats.org/officeDocument/2006/relationships/oleObject" Target="../embeddings/oleObject15.bin"/><Relationship Id="rId4" Type="http://schemas.openxmlformats.org/officeDocument/2006/relationships/image" Target="../media/image14.emf"/><Relationship Id="rId9" Type="http://schemas.openxmlformats.org/officeDocument/2006/relationships/oleObject" Target="../embeddings/oleObject5.bin"/><Relationship Id="rId14" Type="http://schemas.openxmlformats.org/officeDocument/2006/relationships/image" Target="../media/image19.wmf"/><Relationship Id="rId22" Type="http://schemas.openxmlformats.org/officeDocument/2006/relationships/image" Target="../media/image22.wmf"/><Relationship Id="rId27" Type="http://schemas.openxmlformats.org/officeDocument/2006/relationships/oleObject" Target="../embeddings/Microsoft_Word_97-2003___13.doc"/><Relationship Id="rId30" Type="http://schemas.openxmlformats.org/officeDocument/2006/relationships/image" Target="../media/image26.wmf"/></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oleObject" Target="../embeddings/Microsoft_Word_97-2003___14.doc"/><Relationship Id="rId2" Type="http://schemas.openxmlformats.org/officeDocument/2006/relationships/slideLayout" Target="../slideLayouts/slideLayout7.xml"/><Relationship Id="rId1" Type="http://schemas.openxmlformats.org/officeDocument/2006/relationships/vmlDrawing" Target="../drawings/vmlDrawing6.vml"/><Relationship Id="rId6" Type="http://schemas.openxmlformats.org/officeDocument/2006/relationships/image" Target="../media/image30.emf"/><Relationship Id="rId5" Type="http://schemas.openxmlformats.org/officeDocument/2006/relationships/oleObject" Target="../embeddings/Microsoft_Word_97-2003___15.doc"/><Relationship Id="rId4" Type="http://schemas.openxmlformats.org/officeDocument/2006/relationships/image" Target="../media/image29.emf"/></Relationships>
</file>

<file path=ppt/slides/_rels/slide11.xml.rels><?xml version="1.0" encoding="UTF-8" standalone="yes"?>
<Relationships xmlns="http://schemas.openxmlformats.org/package/2006/relationships"><Relationship Id="rId3" Type="http://schemas.openxmlformats.org/officeDocument/2006/relationships/oleObject" Target="../embeddings/Microsoft_Word_97-2003___16.doc"/><Relationship Id="rId2" Type="http://schemas.openxmlformats.org/officeDocument/2006/relationships/slideLayout" Target="../slideLayouts/slideLayout7.xml"/><Relationship Id="rId1" Type="http://schemas.openxmlformats.org/officeDocument/2006/relationships/vmlDrawing" Target="../drawings/vmlDrawing7.vml"/><Relationship Id="rId6" Type="http://schemas.openxmlformats.org/officeDocument/2006/relationships/image" Target="../media/image32.emf"/><Relationship Id="rId5" Type="http://schemas.openxmlformats.org/officeDocument/2006/relationships/oleObject" Target="../embeddings/Microsoft_Word_97-2003___17.doc"/><Relationship Id="rId4" Type="http://schemas.openxmlformats.org/officeDocument/2006/relationships/image" Target="../media/image31.emf"/></Relationships>
</file>

<file path=ppt/slides/_rels/slide12.xml.rels><?xml version="1.0" encoding="UTF-8" standalone="yes"?>
<Relationships xmlns="http://schemas.openxmlformats.org/package/2006/relationships"><Relationship Id="rId8" Type="http://schemas.openxmlformats.org/officeDocument/2006/relationships/image" Target="../media/image35.wmf"/><Relationship Id="rId3" Type="http://schemas.openxmlformats.org/officeDocument/2006/relationships/oleObject" Target="../embeddings/Microsoft_Word_97-2003___18.doc"/><Relationship Id="rId7" Type="http://schemas.openxmlformats.org/officeDocument/2006/relationships/oleObject" Target="../embeddings/oleObject18.bin"/><Relationship Id="rId2" Type="http://schemas.openxmlformats.org/officeDocument/2006/relationships/slideLayout" Target="../slideLayouts/slideLayout7.xml"/><Relationship Id="rId1" Type="http://schemas.openxmlformats.org/officeDocument/2006/relationships/vmlDrawing" Target="../drawings/vmlDrawing8.vml"/><Relationship Id="rId6" Type="http://schemas.openxmlformats.org/officeDocument/2006/relationships/image" Target="../media/image34.wmf"/><Relationship Id="rId5" Type="http://schemas.openxmlformats.org/officeDocument/2006/relationships/oleObject" Target="../embeddings/oleObject17.bin"/><Relationship Id="rId4" Type="http://schemas.openxmlformats.org/officeDocument/2006/relationships/image" Target="../media/image33.emf"/></Relationships>
</file>

<file path=ppt/slides/_rels/slide13.xml.rels><?xml version="1.0" encoding="UTF-8" standalone="yes"?>
<Relationships xmlns="http://schemas.openxmlformats.org/package/2006/relationships"><Relationship Id="rId3" Type="http://schemas.openxmlformats.org/officeDocument/2006/relationships/oleObject" Target="../embeddings/Microsoft_Word_97-2003___19.doc"/><Relationship Id="rId2" Type="http://schemas.openxmlformats.org/officeDocument/2006/relationships/slideLayout" Target="../slideLayouts/slideLayout7.xml"/><Relationship Id="rId1" Type="http://schemas.openxmlformats.org/officeDocument/2006/relationships/vmlDrawing" Target="../drawings/vmlDrawing9.vml"/><Relationship Id="rId4" Type="http://schemas.openxmlformats.org/officeDocument/2006/relationships/image" Target="../media/image36.emf"/></Relationships>
</file>

<file path=ppt/slides/_rels/slide14.xml.rels><?xml version="1.0" encoding="UTF-8" standalone="yes"?>
<Relationships xmlns="http://schemas.openxmlformats.org/package/2006/relationships"><Relationship Id="rId3" Type="http://schemas.openxmlformats.org/officeDocument/2006/relationships/oleObject" Target="../embeddings/Microsoft_Word_97-2003___20.doc"/><Relationship Id="rId2" Type="http://schemas.openxmlformats.org/officeDocument/2006/relationships/slideLayout" Target="../slideLayouts/slideLayout7.xml"/><Relationship Id="rId1" Type="http://schemas.openxmlformats.org/officeDocument/2006/relationships/vmlDrawing" Target="../drawings/vmlDrawing10.vml"/><Relationship Id="rId6" Type="http://schemas.openxmlformats.org/officeDocument/2006/relationships/image" Target="../media/image38.emf"/><Relationship Id="rId5" Type="http://schemas.openxmlformats.org/officeDocument/2006/relationships/oleObject" Target="../embeddings/Microsoft_Word_97-2003___21.doc"/><Relationship Id="rId4" Type="http://schemas.openxmlformats.org/officeDocument/2006/relationships/image" Target="../media/image37.emf"/></Relationships>
</file>

<file path=ppt/slides/_rels/slide15.xml.rels><?xml version="1.0" encoding="UTF-8" standalone="yes"?>
<Relationships xmlns="http://schemas.openxmlformats.org/package/2006/relationships"><Relationship Id="rId3" Type="http://schemas.openxmlformats.org/officeDocument/2006/relationships/oleObject" Target="../embeddings/Microsoft_Word_97-2003___22.doc"/><Relationship Id="rId2" Type="http://schemas.openxmlformats.org/officeDocument/2006/relationships/slideLayout" Target="../slideLayouts/slideLayout7.xml"/><Relationship Id="rId1" Type="http://schemas.openxmlformats.org/officeDocument/2006/relationships/vmlDrawing" Target="../drawings/vmlDrawing11.vml"/><Relationship Id="rId4" Type="http://schemas.openxmlformats.org/officeDocument/2006/relationships/image" Target="../media/image39.emf"/></Relationships>
</file>

<file path=ppt/slides/_rels/slide16.xml.rels><?xml version="1.0" encoding="UTF-8" standalone="yes"?>
<Relationships xmlns="http://schemas.openxmlformats.org/package/2006/relationships"><Relationship Id="rId8" Type="http://schemas.openxmlformats.org/officeDocument/2006/relationships/image" Target="../media/image42.wmf"/><Relationship Id="rId3" Type="http://schemas.openxmlformats.org/officeDocument/2006/relationships/oleObject" Target="../embeddings/Microsoft_Word_97-2003___23.doc"/><Relationship Id="rId7" Type="http://schemas.openxmlformats.org/officeDocument/2006/relationships/oleObject" Target="../embeddings/oleObject20.bin"/><Relationship Id="rId2" Type="http://schemas.openxmlformats.org/officeDocument/2006/relationships/slideLayout" Target="../slideLayouts/slideLayout7.xml"/><Relationship Id="rId1" Type="http://schemas.openxmlformats.org/officeDocument/2006/relationships/vmlDrawing" Target="../drawings/vmlDrawing12.vml"/><Relationship Id="rId6" Type="http://schemas.openxmlformats.org/officeDocument/2006/relationships/image" Target="../media/image41.wmf"/><Relationship Id="rId5" Type="http://schemas.openxmlformats.org/officeDocument/2006/relationships/oleObject" Target="../embeddings/oleObject19.bin"/><Relationship Id="rId4" Type="http://schemas.openxmlformats.org/officeDocument/2006/relationships/image" Target="../media/image40.emf"/></Relationships>
</file>

<file path=ppt/slides/_rels/slide17.xml.rels><?xml version="1.0" encoding="UTF-8" standalone="yes"?>
<Relationships xmlns="http://schemas.openxmlformats.org/package/2006/relationships"><Relationship Id="rId8" Type="http://schemas.openxmlformats.org/officeDocument/2006/relationships/image" Target="../media/image45.emf"/><Relationship Id="rId3" Type="http://schemas.openxmlformats.org/officeDocument/2006/relationships/oleObject" Target="../embeddings/Microsoft_Word_97-2003___24.doc"/><Relationship Id="rId7" Type="http://schemas.openxmlformats.org/officeDocument/2006/relationships/oleObject" Target="../embeddings/Microsoft_Word_97-2003___26.doc"/><Relationship Id="rId2" Type="http://schemas.openxmlformats.org/officeDocument/2006/relationships/slideLayout" Target="../slideLayouts/slideLayout7.xml"/><Relationship Id="rId1" Type="http://schemas.openxmlformats.org/officeDocument/2006/relationships/vmlDrawing" Target="../drawings/vmlDrawing13.vml"/><Relationship Id="rId6" Type="http://schemas.openxmlformats.org/officeDocument/2006/relationships/image" Target="../media/image44.emf"/><Relationship Id="rId5" Type="http://schemas.openxmlformats.org/officeDocument/2006/relationships/oleObject" Target="../embeddings/Microsoft_Word_97-2003___25.doc"/><Relationship Id="rId4" Type="http://schemas.openxmlformats.org/officeDocument/2006/relationships/image" Target="../media/image43.emf"/></Relationships>
</file>

<file path=ppt/slides/_rels/slide18.xml.rels><?xml version="1.0" encoding="UTF-8" standalone="yes"?>
<Relationships xmlns="http://schemas.openxmlformats.org/package/2006/relationships"><Relationship Id="rId8" Type="http://schemas.openxmlformats.org/officeDocument/2006/relationships/image" Target="../media/image48.emf"/><Relationship Id="rId13" Type="http://schemas.openxmlformats.org/officeDocument/2006/relationships/oleObject" Target="../embeddings/oleObject25.bin"/><Relationship Id="rId18" Type="http://schemas.openxmlformats.org/officeDocument/2006/relationships/image" Target="../media/image51.wmf"/><Relationship Id="rId26" Type="http://schemas.openxmlformats.org/officeDocument/2006/relationships/image" Target="../media/image55.emf"/><Relationship Id="rId3" Type="http://schemas.openxmlformats.org/officeDocument/2006/relationships/oleObject" Target="../embeddings/oleObject21.bin"/><Relationship Id="rId21" Type="http://schemas.openxmlformats.org/officeDocument/2006/relationships/oleObject" Target="../embeddings/oleObject29.bin"/><Relationship Id="rId7" Type="http://schemas.openxmlformats.org/officeDocument/2006/relationships/oleObject" Target="../embeddings/Microsoft_Word_97-2003___27.doc"/><Relationship Id="rId12" Type="http://schemas.openxmlformats.org/officeDocument/2006/relationships/image" Target="../media/image50.wmf"/><Relationship Id="rId17" Type="http://schemas.openxmlformats.org/officeDocument/2006/relationships/oleObject" Target="../embeddings/oleObject27.bin"/><Relationship Id="rId25" Type="http://schemas.openxmlformats.org/officeDocument/2006/relationships/oleObject" Target="../embeddings/Microsoft_Word_97-2003___28.doc"/><Relationship Id="rId2" Type="http://schemas.openxmlformats.org/officeDocument/2006/relationships/slideLayout" Target="../slideLayouts/slideLayout7.xml"/><Relationship Id="rId16" Type="http://schemas.openxmlformats.org/officeDocument/2006/relationships/image" Target="../media/image42.wmf"/><Relationship Id="rId20" Type="http://schemas.openxmlformats.org/officeDocument/2006/relationships/image" Target="../media/image52.wmf"/><Relationship Id="rId29" Type="http://schemas.openxmlformats.org/officeDocument/2006/relationships/oleObject" Target="../embeddings/oleObject32.bin"/><Relationship Id="rId1" Type="http://schemas.openxmlformats.org/officeDocument/2006/relationships/vmlDrawing" Target="../drawings/vmlDrawing14.vml"/><Relationship Id="rId6" Type="http://schemas.openxmlformats.org/officeDocument/2006/relationships/image" Target="../media/image47.wmf"/><Relationship Id="rId11" Type="http://schemas.openxmlformats.org/officeDocument/2006/relationships/oleObject" Target="../embeddings/oleObject24.bin"/><Relationship Id="rId24" Type="http://schemas.openxmlformats.org/officeDocument/2006/relationships/image" Target="../media/image54.wmf"/><Relationship Id="rId32" Type="http://schemas.openxmlformats.org/officeDocument/2006/relationships/image" Target="../media/image58.wmf"/><Relationship Id="rId5" Type="http://schemas.openxmlformats.org/officeDocument/2006/relationships/oleObject" Target="../embeddings/oleObject22.bin"/><Relationship Id="rId15" Type="http://schemas.openxmlformats.org/officeDocument/2006/relationships/oleObject" Target="../embeddings/oleObject26.bin"/><Relationship Id="rId23" Type="http://schemas.openxmlformats.org/officeDocument/2006/relationships/oleObject" Target="../embeddings/oleObject30.bin"/><Relationship Id="rId28" Type="http://schemas.openxmlformats.org/officeDocument/2006/relationships/image" Target="../media/image56.wmf"/><Relationship Id="rId10" Type="http://schemas.openxmlformats.org/officeDocument/2006/relationships/image" Target="../media/image49.wmf"/><Relationship Id="rId19" Type="http://schemas.openxmlformats.org/officeDocument/2006/relationships/oleObject" Target="../embeddings/oleObject28.bin"/><Relationship Id="rId31" Type="http://schemas.openxmlformats.org/officeDocument/2006/relationships/oleObject" Target="../embeddings/oleObject33.bin"/><Relationship Id="rId4" Type="http://schemas.openxmlformats.org/officeDocument/2006/relationships/image" Target="../media/image46.wmf"/><Relationship Id="rId9" Type="http://schemas.openxmlformats.org/officeDocument/2006/relationships/oleObject" Target="../embeddings/oleObject23.bin"/><Relationship Id="rId14" Type="http://schemas.openxmlformats.org/officeDocument/2006/relationships/image" Target="../media/image41.wmf"/><Relationship Id="rId22" Type="http://schemas.openxmlformats.org/officeDocument/2006/relationships/image" Target="../media/image53.wmf"/><Relationship Id="rId27" Type="http://schemas.openxmlformats.org/officeDocument/2006/relationships/oleObject" Target="../embeddings/oleObject31.bin"/><Relationship Id="rId30" Type="http://schemas.openxmlformats.org/officeDocument/2006/relationships/image" Target="../media/image57.wmf"/></Relationships>
</file>

<file path=ppt/slides/_rels/slide19.xml.rels><?xml version="1.0" encoding="UTF-8" standalone="yes"?>
<Relationships xmlns="http://schemas.openxmlformats.org/package/2006/relationships"><Relationship Id="rId8" Type="http://schemas.openxmlformats.org/officeDocument/2006/relationships/image" Target="../media/image61.emf"/><Relationship Id="rId3" Type="http://schemas.openxmlformats.org/officeDocument/2006/relationships/oleObject" Target="../embeddings/Microsoft_Word_97-2003___29.doc"/><Relationship Id="rId7" Type="http://schemas.openxmlformats.org/officeDocument/2006/relationships/oleObject" Target="../embeddings/Microsoft_Word_97-2003___31.doc"/><Relationship Id="rId2" Type="http://schemas.openxmlformats.org/officeDocument/2006/relationships/slideLayout" Target="../slideLayouts/slideLayout7.xml"/><Relationship Id="rId1" Type="http://schemas.openxmlformats.org/officeDocument/2006/relationships/vmlDrawing" Target="../drawings/vmlDrawing15.vml"/><Relationship Id="rId6" Type="http://schemas.openxmlformats.org/officeDocument/2006/relationships/image" Target="../media/image60.emf"/><Relationship Id="rId5" Type="http://schemas.openxmlformats.org/officeDocument/2006/relationships/oleObject" Target="../embeddings/Microsoft_Word_97-2003___30.doc"/><Relationship Id="rId10" Type="http://schemas.openxmlformats.org/officeDocument/2006/relationships/image" Target="../media/image62.emf"/><Relationship Id="rId4" Type="http://schemas.openxmlformats.org/officeDocument/2006/relationships/image" Target="../media/image59.emf"/><Relationship Id="rId9" Type="http://schemas.openxmlformats.org/officeDocument/2006/relationships/oleObject" Target="../embeddings/Microsoft_Word_97-2003___32.doc"/></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8" Type="http://schemas.openxmlformats.org/officeDocument/2006/relationships/image" Target="../media/image65.emf"/><Relationship Id="rId3" Type="http://schemas.openxmlformats.org/officeDocument/2006/relationships/package" Target="../embeddings/Microsoft_Word___1.docx"/><Relationship Id="rId7" Type="http://schemas.openxmlformats.org/officeDocument/2006/relationships/package" Target="../embeddings/Microsoft_Word___3.docx"/><Relationship Id="rId2" Type="http://schemas.openxmlformats.org/officeDocument/2006/relationships/slideLayout" Target="../slideLayouts/slideLayout7.xml"/><Relationship Id="rId1" Type="http://schemas.openxmlformats.org/officeDocument/2006/relationships/vmlDrawing" Target="../drawings/vmlDrawing16.vml"/><Relationship Id="rId6" Type="http://schemas.openxmlformats.org/officeDocument/2006/relationships/image" Target="../media/image64.emf"/><Relationship Id="rId5" Type="http://schemas.openxmlformats.org/officeDocument/2006/relationships/package" Target="../embeddings/Microsoft_Word___2.docx"/><Relationship Id="rId4" Type="http://schemas.openxmlformats.org/officeDocument/2006/relationships/image" Target="../media/image63.emf"/></Relationships>
</file>

<file path=ppt/slides/_rels/slide22.xml.rels><?xml version="1.0" encoding="UTF-8" standalone="yes"?>
<Relationships xmlns="http://schemas.openxmlformats.org/package/2006/relationships"><Relationship Id="rId3" Type="http://schemas.openxmlformats.org/officeDocument/2006/relationships/package" Target="../embeddings/Microsoft_Word___4.docx"/><Relationship Id="rId2" Type="http://schemas.openxmlformats.org/officeDocument/2006/relationships/slideLayout" Target="../slideLayouts/slideLayout7.xml"/><Relationship Id="rId1" Type="http://schemas.openxmlformats.org/officeDocument/2006/relationships/vmlDrawing" Target="../drawings/vmlDrawing17.vml"/><Relationship Id="rId6" Type="http://schemas.openxmlformats.org/officeDocument/2006/relationships/image" Target="../media/image67.emf"/><Relationship Id="rId5" Type="http://schemas.openxmlformats.org/officeDocument/2006/relationships/package" Target="../embeddings/Microsoft_Word___5.docx"/><Relationship Id="rId4" Type="http://schemas.openxmlformats.org/officeDocument/2006/relationships/image" Target="../media/image66.emf"/></Relationships>
</file>

<file path=ppt/slides/_rels/slide23.xml.rels><?xml version="1.0" encoding="UTF-8" standalone="yes"?>
<Relationships xmlns="http://schemas.openxmlformats.org/package/2006/relationships"><Relationship Id="rId3" Type="http://schemas.openxmlformats.org/officeDocument/2006/relationships/package" Target="../embeddings/Microsoft_Word___6.docx"/><Relationship Id="rId2" Type="http://schemas.openxmlformats.org/officeDocument/2006/relationships/slideLayout" Target="../slideLayouts/slideLayout7.xml"/><Relationship Id="rId1" Type="http://schemas.openxmlformats.org/officeDocument/2006/relationships/vmlDrawing" Target="../drawings/vmlDrawing18.vml"/><Relationship Id="rId6" Type="http://schemas.openxmlformats.org/officeDocument/2006/relationships/image" Target="../media/image69.emf"/><Relationship Id="rId5" Type="http://schemas.openxmlformats.org/officeDocument/2006/relationships/package" Target="../embeddings/Microsoft_Word___7.docx"/><Relationship Id="rId4" Type="http://schemas.openxmlformats.org/officeDocument/2006/relationships/image" Target="../media/image68.emf"/></Relationships>
</file>

<file path=ppt/slides/_rels/slide24.xml.rels><?xml version="1.0" encoding="UTF-8" standalone="yes"?>
<Relationships xmlns="http://schemas.openxmlformats.org/package/2006/relationships"><Relationship Id="rId3" Type="http://schemas.openxmlformats.org/officeDocument/2006/relationships/package" Target="../embeddings/Microsoft_Word___8.docx"/><Relationship Id="rId2" Type="http://schemas.openxmlformats.org/officeDocument/2006/relationships/slideLayout" Target="../slideLayouts/slideLayout7.xml"/><Relationship Id="rId1" Type="http://schemas.openxmlformats.org/officeDocument/2006/relationships/vmlDrawing" Target="../drawings/vmlDrawing19.vml"/><Relationship Id="rId6" Type="http://schemas.openxmlformats.org/officeDocument/2006/relationships/image" Target="../media/image71.emf"/><Relationship Id="rId5" Type="http://schemas.openxmlformats.org/officeDocument/2006/relationships/package" Target="../embeddings/Microsoft_Word___9.docx"/><Relationship Id="rId4" Type="http://schemas.openxmlformats.org/officeDocument/2006/relationships/image" Target="../media/image70.emf"/></Relationships>
</file>

<file path=ppt/slides/_rels/slide25.xml.rels><?xml version="1.0" encoding="UTF-8" standalone="yes"?>
<Relationships xmlns="http://schemas.openxmlformats.org/package/2006/relationships"><Relationship Id="rId3" Type="http://schemas.openxmlformats.org/officeDocument/2006/relationships/package" Target="../embeddings/Microsoft_Word___10.docx"/><Relationship Id="rId2" Type="http://schemas.openxmlformats.org/officeDocument/2006/relationships/slideLayout" Target="../slideLayouts/slideLayout7.xml"/><Relationship Id="rId1" Type="http://schemas.openxmlformats.org/officeDocument/2006/relationships/vmlDrawing" Target="../drawings/vmlDrawing20.vml"/><Relationship Id="rId6" Type="http://schemas.openxmlformats.org/officeDocument/2006/relationships/image" Target="../media/image73.emf"/><Relationship Id="rId5" Type="http://schemas.openxmlformats.org/officeDocument/2006/relationships/package" Target="../embeddings/Microsoft_Word___11.docx"/><Relationship Id="rId4" Type="http://schemas.openxmlformats.org/officeDocument/2006/relationships/image" Target="../media/image72.emf"/></Relationships>
</file>

<file path=ppt/slides/_rels/slide26.xml.rels><?xml version="1.0" encoding="UTF-8" standalone="yes"?>
<Relationships xmlns="http://schemas.openxmlformats.org/package/2006/relationships"><Relationship Id="rId3" Type="http://schemas.openxmlformats.org/officeDocument/2006/relationships/package" Target="../embeddings/Microsoft_Word___12.docx"/><Relationship Id="rId2" Type="http://schemas.openxmlformats.org/officeDocument/2006/relationships/slideLayout" Target="../slideLayouts/slideLayout7.xml"/><Relationship Id="rId1" Type="http://schemas.openxmlformats.org/officeDocument/2006/relationships/vmlDrawing" Target="../drawings/vmlDrawing21.vml"/><Relationship Id="rId6" Type="http://schemas.openxmlformats.org/officeDocument/2006/relationships/image" Target="../media/image75.emf"/><Relationship Id="rId5" Type="http://schemas.openxmlformats.org/officeDocument/2006/relationships/package" Target="../embeddings/Microsoft_Word___13.docx"/><Relationship Id="rId4" Type="http://schemas.openxmlformats.org/officeDocument/2006/relationships/image" Target="../media/image74.emf"/></Relationships>
</file>

<file path=ppt/slides/_rels/slide27.xml.rels><?xml version="1.0" encoding="UTF-8" standalone="yes"?>
<Relationships xmlns="http://schemas.openxmlformats.org/package/2006/relationships"><Relationship Id="rId3" Type="http://schemas.openxmlformats.org/officeDocument/2006/relationships/package" Target="../embeddings/Microsoft_Word___14.docx"/><Relationship Id="rId2" Type="http://schemas.openxmlformats.org/officeDocument/2006/relationships/slideLayout" Target="../slideLayouts/slideLayout7.xml"/><Relationship Id="rId1" Type="http://schemas.openxmlformats.org/officeDocument/2006/relationships/vmlDrawing" Target="../drawings/vmlDrawing22.vml"/><Relationship Id="rId6" Type="http://schemas.openxmlformats.org/officeDocument/2006/relationships/image" Target="../media/image74.emf"/><Relationship Id="rId5" Type="http://schemas.openxmlformats.org/officeDocument/2006/relationships/package" Target="../embeddings/Microsoft_Word___15.docx"/><Relationship Id="rId4" Type="http://schemas.openxmlformats.org/officeDocument/2006/relationships/image" Target="../media/image76.emf"/></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8" Type="http://schemas.openxmlformats.org/officeDocument/2006/relationships/image" Target="../media/image79.wmf"/><Relationship Id="rId13" Type="http://schemas.openxmlformats.org/officeDocument/2006/relationships/oleObject" Target="../embeddings/oleObject39.bin"/><Relationship Id="rId18" Type="http://schemas.openxmlformats.org/officeDocument/2006/relationships/image" Target="../media/image84.wmf"/><Relationship Id="rId3" Type="http://schemas.openxmlformats.org/officeDocument/2006/relationships/oleObject" Target="../embeddings/oleObject34.bin"/><Relationship Id="rId7" Type="http://schemas.openxmlformats.org/officeDocument/2006/relationships/oleObject" Target="../embeddings/oleObject36.bin"/><Relationship Id="rId12" Type="http://schemas.openxmlformats.org/officeDocument/2006/relationships/image" Target="../media/image81.wmf"/><Relationship Id="rId17" Type="http://schemas.openxmlformats.org/officeDocument/2006/relationships/oleObject" Target="../embeddings/oleObject41.bin"/><Relationship Id="rId2" Type="http://schemas.openxmlformats.org/officeDocument/2006/relationships/slideLayout" Target="../slideLayouts/slideLayout13.xml"/><Relationship Id="rId16" Type="http://schemas.openxmlformats.org/officeDocument/2006/relationships/image" Target="../media/image83.wmf"/><Relationship Id="rId20" Type="http://schemas.openxmlformats.org/officeDocument/2006/relationships/image" Target="../media/image85.wmf"/><Relationship Id="rId1" Type="http://schemas.openxmlformats.org/officeDocument/2006/relationships/vmlDrawing" Target="../drawings/vmlDrawing23.vml"/><Relationship Id="rId6" Type="http://schemas.openxmlformats.org/officeDocument/2006/relationships/image" Target="../media/image78.wmf"/><Relationship Id="rId11" Type="http://schemas.openxmlformats.org/officeDocument/2006/relationships/oleObject" Target="../embeddings/oleObject38.bin"/><Relationship Id="rId5" Type="http://schemas.openxmlformats.org/officeDocument/2006/relationships/oleObject" Target="../embeddings/oleObject35.bin"/><Relationship Id="rId15" Type="http://schemas.openxmlformats.org/officeDocument/2006/relationships/oleObject" Target="../embeddings/oleObject40.bin"/><Relationship Id="rId10" Type="http://schemas.openxmlformats.org/officeDocument/2006/relationships/image" Target="../media/image80.wmf"/><Relationship Id="rId19" Type="http://schemas.openxmlformats.org/officeDocument/2006/relationships/oleObject" Target="../embeddings/oleObject42.bin"/><Relationship Id="rId4" Type="http://schemas.openxmlformats.org/officeDocument/2006/relationships/image" Target="../media/image77.wmf"/><Relationship Id="rId9" Type="http://schemas.openxmlformats.org/officeDocument/2006/relationships/oleObject" Target="../embeddings/oleObject37.bin"/><Relationship Id="rId14" Type="http://schemas.openxmlformats.org/officeDocument/2006/relationships/image" Target="../media/image82.wmf"/></Relationships>
</file>

<file path=ppt/slides/_rels/slide30.xml.rels><?xml version="1.0" encoding="UTF-8" standalone="yes"?>
<Relationships xmlns="http://schemas.openxmlformats.org/package/2006/relationships"><Relationship Id="rId8" Type="http://schemas.openxmlformats.org/officeDocument/2006/relationships/image" Target="../media/image88.wmf"/><Relationship Id="rId13" Type="http://schemas.openxmlformats.org/officeDocument/2006/relationships/oleObject" Target="../embeddings/oleObject48.bin"/><Relationship Id="rId18" Type="http://schemas.openxmlformats.org/officeDocument/2006/relationships/image" Target="../media/image93.wmf"/><Relationship Id="rId26" Type="http://schemas.openxmlformats.org/officeDocument/2006/relationships/image" Target="../media/image97.wmf"/><Relationship Id="rId39" Type="http://schemas.openxmlformats.org/officeDocument/2006/relationships/oleObject" Target="../embeddings/oleObject61.bin"/><Relationship Id="rId3" Type="http://schemas.openxmlformats.org/officeDocument/2006/relationships/oleObject" Target="../embeddings/oleObject43.bin"/><Relationship Id="rId21" Type="http://schemas.openxmlformats.org/officeDocument/2006/relationships/oleObject" Target="../embeddings/oleObject52.bin"/><Relationship Id="rId34" Type="http://schemas.openxmlformats.org/officeDocument/2006/relationships/image" Target="../media/image101.wmf"/><Relationship Id="rId42" Type="http://schemas.openxmlformats.org/officeDocument/2006/relationships/image" Target="../media/image105.wmf"/><Relationship Id="rId7" Type="http://schemas.openxmlformats.org/officeDocument/2006/relationships/oleObject" Target="../embeddings/oleObject45.bin"/><Relationship Id="rId12" Type="http://schemas.openxmlformats.org/officeDocument/2006/relationships/image" Target="../media/image90.wmf"/><Relationship Id="rId17" Type="http://schemas.openxmlformats.org/officeDocument/2006/relationships/oleObject" Target="../embeddings/oleObject50.bin"/><Relationship Id="rId25" Type="http://schemas.openxmlformats.org/officeDocument/2006/relationships/oleObject" Target="../embeddings/oleObject54.bin"/><Relationship Id="rId33" Type="http://schemas.openxmlformats.org/officeDocument/2006/relationships/oleObject" Target="../embeddings/oleObject58.bin"/><Relationship Id="rId38" Type="http://schemas.openxmlformats.org/officeDocument/2006/relationships/image" Target="../media/image103.wmf"/><Relationship Id="rId2" Type="http://schemas.openxmlformats.org/officeDocument/2006/relationships/slideLayout" Target="../slideLayouts/slideLayout13.xml"/><Relationship Id="rId16" Type="http://schemas.openxmlformats.org/officeDocument/2006/relationships/image" Target="../media/image92.wmf"/><Relationship Id="rId20" Type="http://schemas.openxmlformats.org/officeDocument/2006/relationships/image" Target="../media/image94.wmf"/><Relationship Id="rId29" Type="http://schemas.openxmlformats.org/officeDocument/2006/relationships/oleObject" Target="../embeddings/oleObject56.bin"/><Relationship Id="rId41" Type="http://schemas.openxmlformats.org/officeDocument/2006/relationships/oleObject" Target="../embeddings/oleObject62.bin"/><Relationship Id="rId1" Type="http://schemas.openxmlformats.org/officeDocument/2006/relationships/vmlDrawing" Target="../drawings/vmlDrawing24.vml"/><Relationship Id="rId6" Type="http://schemas.openxmlformats.org/officeDocument/2006/relationships/image" Target="../media/image87.wmf"/><Relationship Id="rId11" Type="http://schemas.openxmlformats.org/officeDocument/2006/relationships/oleObject" Target="../embeddings/oleObject47.bin"/><Relationship Id="rId24" Type="http://schemas.openxmlformats.org/officeDocument/2006/relationships/image" Target="../media/image96.wmf"/><Relationship Id="rId32" Type="http://schemas.openxmlformats.org/officeDocument/2006/relationships/image" Target="../media/image100.wmf"/><Relationship Id="rId37" Type="http://schemas.openxmlformats.org/officeDocument/2006/relationships/oleObject" Target="../embeddings/oleObject60.bin"/><Relationship Id="rId40" Type="http://schemas.openxmlformats.org/officeDocument/2006/relationships/image" Target="../media/image104.wmf"/><Relationship Id="rId5" Type="http://schemas.openxmlformats.org/officeDocument/2006/relationships/oleObject" Target="../embeddings/oleObject44.bin"/><Relationship Id="rId15" Type="http://schemas.openxmlformats.org/officeDocument/2006/relationships/oleObject" Target="../embeddings/oleObject49.bin"/><Relationship Id="rId23" Type="http://schemas.openxmlformats.org/officeDocument/2006/relationships/oleObject" Target="../embeddings/oleObject53.bin"/><Relationship Id="rId28" Type="http://schemas.openxmlformats.org/officeDocument/2006/relationships/image" Target="../media/image98.wmf"/><Relationship Id="rId36" Type="http://schemas.openxmlformats.org/officeDocument/2006/relationships/image" Target="../media/image102.wmf"/><Relationship Id="rId10" Type="http://schemas.openxmlformats.org/officeDocument/2006/relationships/image" Target="../media/image89.wmf"/><Relationship Id="rId19" Type="http://schemas.openxmlformats.org/officeDocument/2006/relationships/oleObject" Target="../embeddings/oleObject51.bin"/><Relationship Id="rId31" Type="http://schemas.openxmlformats.org/officeDocument/2006/relationships/oleObject" Target="../embeddings/oleObject57.bin"/><Relationship Id="rId4" Type="http://schemas.openxmlformats.org/officeDocument/2006/relationships/image" Target="../media/image86.wmf"/><Relationship Id="rId9" Type="http://schemas.openxmlformats.org/officeDocument/2006/relationships/oleObject" Target="../embeddings/oleObject46.bin"/><Relationship Id="rId14" Type="http://schemas.openxmlformats.org/officeDocument/2006/relationships/image" Target="../media/image91.wmf"/><Relationship Id="rId22" Type="http://schemas.openxmlformats.org/officeDocument/2006/relationships/image" Target="../media/image95.wmf"/><Relationship Id="rId27" Type="http://schemas.openxmlformats.org/officeDocument/2006/relationships/oleObject" Target="../embeddings/oleObject55.bin"/><Relationship Id="rId30" Type="http://schemas.openxmlformats.org/officeDocument/2006/relationships/image" Target="../media/image99.wmf"/><Relationship Id="rId35" Type="http://schemas.openxmlformats.org/officeDocument/2006/relationships/oleObject" Target="../embeddings/oleObject59.bin"/></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 3"/>
          <p:cNvSpPr>
            <a:spLocks noGrp="1"/>
          </p:cNvSpPr>
          <p:nvPr>
            <p:ph type="dt" sz="half" idx="10"/>
          </p:nvPr>
        </p:nvSpPr>
        <p:spPr/>
        <p:txBody>
          <a:bodyPr/>
          <a:lstStyle/>
          <a:p>
            <a:r>
              <a:rPr lang="en-US" altLang="ja-JP" smtClean="0"/>
              <a:t>12/06/14</a:t>
            </a:r>
            <a:endParaRPr lang="en-US" altLang="ja-JP"/>
          </a:p>
        </p:txBody>
      </p:sp>
      <p:sp>
        <p:nvSpPr>
          <p:cNvPr id="6" name="スライド番号プレースホルダ 5"/>
          <p:cNvSpPr>
            <a:spLocks noGrp="1"/>
          </p:cNvSpPr>
          <p:nvPr>
            <p:ph type="sldNum" sz="quarter" idx="12"/>
          </p:nvPr>
        </p:nvSpPr>
        <p:spPr/>
        <p:txBody>
          <a:bodyPr/>
          <a:lstStyle/>
          <a:p>
            <a:fld id="{A48F878B-5346-4F96-B600-E6939CD0369E}" type="slidenum">
              <a:rPr lang="en-US" altLang="ja-JP"/>
              <a:pPr/>
              <a:t>1</a:t>
            </a:fld>
            <a:endParaRPr lang="en-US" altLang="ja-JP"/>
          </a:p>
        </p:txBody>
      </p:sp>
      <p:sp>
        <p:nvSpPr>
          <p:cNvPr id="2050" name="Rectangle 2"/>
          <p:cNvSpPr>
            <a:spLocks noGrp="1" noChangeArrowheads="1"/>
          </p:cNvSpPr>
          <p:nvPr>
            <p:ph type="ctrTitle"/>
          </p:nvPr>
        </p:nvSpPr>
        <p:spPr>
          <a:xfrm>
            <a:off x="685800" y="2130425"/>
            <a:ext cx="7989888" cy="1470025"/>
          </a:xfrm>
        </p:spPr>
        <p:txBody>
          <a:bodyPr/>
          <a:lstStyle/>
          <a:p>
            <a:pPr algn="l"/>
            <a:r>
              <a:rPr lang="ja-JP" altLang="en-US" dirty="0"/>
              <a:t>１</a:t>
            </a:r>
            <a:r>
              <a:rPr lang="en-US" altLang="ja-JP" dirty="0" smtClean="0"/>
              <a:t>0</a:t>
            </a:r>
            <a:r>
              <a:rPr lang="ja-JP" altLang="en-US" dirty="0" smtClean="0"/>
              <a:t>章</a:t>
            </a:r>
            <a:r>
              <a:rPr lang="ja-JP" altLang="en-US" dirty="0"/>
              <a:t>　顕示選好法</a:t>
            </a:r>
            <a:r>
              <a:rPr lang="en-US" altLang="ja-JP" dirty="0"/>
              <a:t>1</a:t>
            </a:r>
            <a:endParaRPr lang="en-US" altLang="ja-JP" sz="4800" dirty="0"/>
          </a:p>
        </p:txBody>
      </p:sp>
      <p:sp>
        <p:nvSpPr>
          <p:cNvPr id="2051" name="Rectangle 3"/>
          <p:cNvSpPr>
            <a:spLocks noGrp="1" noChangeArrowheads="1"/>
          </p:cNvSpPr>
          <p:nvPr>
            <p:ph type="subTitle" idx="1"/>
          </p:nvPr>
        </p:nvSpPr>
        <p:spPr/>
        <p:txBody>
          <a:bodyPr/>
          <a:lstStyle/>
          <a:p>
            <a:endParaRPr lang="en-US" altLang="ja-JP"/>
          </a:p>
          <a:p>
            <a:r>
              <a:rPr lang="ja-JP" altLang="en-US"/>
              <a:t>市場類似法、トラベルコスト法など</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5"/>
          <p:cNvSpPr>
            <a:spLocks noGrp="1"/>
          </p:cNvSpPr>
          <p:nvPr>
            <p:ph type="sldNum" sz="quarter" idx="12"/>
          </p:nvPr>
        </p:nvSpPr>
        <p:spPr/>
        <p:txBody>
          <a:bodyPr/>
          <a:lstStyle/>
          <a:p>
            <a:fld id="{1844140A-8B2D-40AD-B3CF-39AF5FBC84EE}" type="slidenum">
              <a:rPr lang="en-US" altLang="ja-JP"/>
              <a:pPr/>
              <a:t>2</a:t>
            </a:fld>
            <a:endParaRPr lang="en-US" altLang="ja-JP"/>
          </a:p>
        </p:txBody>
      </p:sp>
      <p:sp>
        <p:nvSpPr>
          <p:cNvPr id="7171" name="Rectangle 3"/>
          <p:cNvSpPr>
            <a:spLocks noGrp="1" noChangeArrowheads="1"/>
          </p:cNvSpPr>
          <p:nvPr>
            <p:ph type="body" idx="1"/>
          </p:nvPr>
        </p:nvSpPr>
        <p:spPr>
          <a:xfrm>
            <a:off x="898525" y="1195388"/>
            <a:ext cx="7345363" cy="4105275"/>
          </a:xfrm>
        </p:spPr>
        <p:txBody>
          <a:bodyPr/>
          <a:lstStyle/>
          <a:p>
            <a:pPr marL="609600" indent="-609600"/>
            <a:endParaRPr lang="en-US" altLang="ja-JP" b="1" dirty="0"/>
          </a:p>
          <a:p>
            <a:pPr marL="609600" indent="-609600"/>
            <a:r>
              <a:rPr lang="ja-JP" altLang="en-US" sz="2400" b="1" dirty="0"/>
              <a:t>プライマリー・マーケットが存在しない場合に、観察される行動から影の価格を推定することで政策の効果を評価する方法について検討する。</a:t>
            </a:r>
          </a:p>
          <a:p>
            <a:pPr marL="609600" indent="-609600"/>
            <a:endParaRPr lang="ja-JP" altLang="en-US" sz="2400" b="1" dirty="0"/>
          </a:p>
          <a:p>
            <a:pPr marL="609600" indent="-609600"/>
            <a:r>
              <a:rPr lang="ja-JP" altLang="en-US" sz="2400" b="1" dirty="0"/>
              <a:t>とくに、消費者余剰（あるいは補償変分、等価変分）の変化の測定に絞って分析する。</a:t>
            </a: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5"/>
          <p:cNvSpPr>
            <a:spLocks noGrp="1"/>
          </p:cNvSpPr>
          <p:nvPr>
            <p:ph type="sldNum" sz="quarter" idx="12"/>
          </p:nvPr>
        </p:nvSpPr>
        <p:spPr/>
        <p:txBody>
          <a:bodyPr/>
          <a:lstStyle/>
          <a:p>
            <a:fld id="{E75D24C3-7C35-4AD3-B846-F294CB3D10DE}" type="slidenum">
              <a:rPr lang="en-US" altLang="ja-JP"/>
              <a:pPr/>
              <a:t>3</a:t>
            </a:fld>
            <a:endParaRPr lang="en-US" altLang="ja-JP"/>
          </a:p>
        </p:txBody>
      </p:sp>
      <p:sp>
        <p:nvSpPr>
          <p:cNvPr id="4099" name="Rectangle 3"/>
          <p:cNvSpPr>
            <a:spLocks noGrp="1" noChangeArrowheads="1"/>
          </p:cNvSpPr>
          <p:nvPr>
            <p:ph type="body" idx="1"/>
          </p:nvPr>
        </p:nvSpPr>
        <p:spPr>
          <a:xfrm>
            <a:off x="928662" y="1376366"/>
            <a:ext cx="7603778" cy="4284882"/>
          </a:xfrm>
        </p:spPr>
        <p:txBody>
          <a:bodyPr/>
          <a:lstStyle/>
          <a:p>
            <a:pPr marL="609600" indent="-609600">
              <a:lnSpc>
                <a:spcPct val="90000"/>
              </a:lnSpc>
              <a:buFontTx/>
              <a:buNone/>
            </a:pPr>
            <a:r>
              <a:rPr lang="en-US" altLang="ja-JP" sz="2800" dirty="0"/>
              <a:t>10.1</a:t>
            </a:r>
            <a:r>
              <a:rPr lang="ja-JP" altLang="en-US" sz="2800" dirty="0"/>
              <a:t>　市場類似法（</a:t>
            </a:r>
            <a:r>
              <a:rPr lang="en-US" altLang="ja-JP" sz="2400" dirty="0"/>
              <a:t>market analogy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10.2</a:t>
            </a:r>
            <a:r>
              <a:rPr lang="ja-JP" altLang="en-US" sz="2800" dirty="0"/>
              <a:t>　トラベルコスト法（</a:t>
            </a:r>
            <a:r>
              <a:rPr lang="en-US" altLang="ja-JP" sz="2400" dirty="0"/>
              <a:t>travel cost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10.3</a:t>
            </a:r>
            <a:r>
              <a:rPr lang="ja-JP" altLang="en-US" sz="2800" dirty="0"/>
              <a:t>　</a:t>
            </a:r>
            <a:r>
              <a:rPr lang="ja-JP" altLang="en-US" sz="2800" dirty="0" smtClean="0"/>
              <a:t>環境質改善の便益評価</a:t>
            </a:r>
            <a:endParaRPr lang="en-US" altLang="ja-JP" sz="2800" dirty="0" smtClean="0"/>
          </a:p>
          <a:p>
            <a:pPr marL="609600" indent="-609600">
              <a:lnSpc>
                <a:spcPct val="90000"/>
              </a:lnSpc>
              <a:buFontTx/>
              <a:buNone/>
            </a:pPr>
            <a:endParaRPr lang="en-US" altLang="ja-JP" sz="2800" dirty="0" smtClean="0"/>
          </a:p>
          <a:p>
            <a:pPr marL="609600" indent="-609600">
              <a:lnSpc>
                <a:spcPct val="90000"/>
              </a:lnSpc>
              <a:buFontTx/>
              <a:buNone/>
            </a:pPr>
            <a:r>
              <a:rPr lang="en-US" altLang="ja-JP" sz="2800" dirty="0" smtClean="0"/>
              <a:t>10.4 </a:t>
            </a:r>
            <a:r>
              <a:rPr lang="ja-JP" altLang="en-US" sz="2800" dirty="0" smtClean="0"/>
              <a:t>防御</a:t>
            </a:r>
            <a:r>
              <a:rPr lang="ja-JP" altLang="en-US" sz="2800" dirty="0"/>
              <a:t>支出法（</a:t>
            </a:r>
            <a:r>
              <a:rPr lang="en-US" altLang="ja-JP" sz="2400" dirty="0"/>
              <a:t>defensive expenditures method</a:t>
            </a:r>
            <a:r>
              <a:rPr lang="ja-JP" altLang="en-US" sz="2800" dirty="0" smtClean="0"/>
              <a:t>）</a:t>
            </a:r>
            <a:endParaRPr lang="ja-JP" altLang="en-US" sz="2800"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スライド番号プレースホルダ 3"/>
          <p:cNvSpPr>
            <a:spLocks noGrp="1"/>
          </p:cNvSpPr>
          <p:nvPr>
            <p:ph type="sldNum" sz="quarter" idx="12"/>
          </p:nvPr>
        </p:nvSpPr>
        <p:spPr/>
        <p:txBody>
          <a:bodyPr/>
          <a:lstStyle/>
          <a:p>
            <a:fld id="{48A86312-40EA-402E-B92D-7C11C91C1D06}" type="slidenum">
              <a:rPr lang="en-US" altLang="ja-JP"/>
              <a:pPr/>
              <a:t>4</a:t>
            </a:fld>
            <a:endParaRPr lang="en-US" altLang="ja-JP"/>
          </a:p>
        </p:txBody>
      </p:sp>
      <p:graphicFrame>
        <p:nvGraphicFramePr>
          <p:cNvPr id="36866" name="Object 2"/>
          <p:cNvGraphicFramePr>
            <a:graphicFrameLocks noChangeAspect="1"/>
          </p:cNvGraphicFramePr>
          <p:nvPr/>
        </p:nvGraphicFramePr>
        <p:xfrm>
          <a:off x="611188" y="476672"/>
          <a:ext cx="3673475" cy="822325"/>
        </p:xfrm>
        <a:graphic>
          <a:graphicData uri="http://schemas.openxmlformats.org/presentationml/2006/ole">
            <mc:AlternateContent xmlns:mc="http://schemas.openxmlformats.org/markup-compatibility/2006">
              <mc:Choice xmlns:v="urn:schemas-microsoft-com:vml" Requires="v">
                <p:oleObj spid="_x0000_s36906" name="文書" r:id="rId3" imgW="1330967" imgH="297212" progId="Word.Document.8">
                  <p:embed/>
                </p:oleObj>
              </mc:Choice>
              <mc:Fallback>
                <p:oleObj name="文書" r:id="rId3" imgW="1330967" imgH="297212" progId="Word.Document.8">
                  <p:embed/>
                  <p:pic>
                    <p:nvPicPr>
                      <p:cNvPr id="0"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1188" y="476672"/>
                        <a:ext cx="3673475" cy="82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36867" name="Object 3"/>
          <p:cNvGraphicFramePr>
            <a:graphicFrameLocks noChangeAspect="1"/>
          </p:cNvGraphicFramePr>
          <p:nvPr/>
        </p:nvGraphicFramePr>
        <p:xfrm>
          <a:off x="1116013" y="1268760"/>
          <a:ext cx="6985000" cy="1477963"/>
        </p:xfrm>
        <a:graphic>
          <a:graphicData uri="http://schemas.openxmlformats.org/presentationml/2006/ole">
            <mc:AlternateContent xmlns:mc="http://schemas.openxmlformats.org/markup-compatibility/2006">
              <mc:Choice xmlns:v="urn:schemas-microsoft-com:vml" Requires="v">
                <p:oleObj spid="_x0000_s36907" name="Document" r:id="rId5" imgW="5369548" imgH="1139923" progId="Word.Document.8">
                  <p:embed/>
                </p:oleObj>
              </mc:Choice>
              <mc:Fallback>
                <p:oleObj name="Document" r:id="rId5" imgW="5369548" imgH="1139923" progId="Word.Document.8">
                  <p:embed/>
                  <p:pic>
                    <p:nvPicPr>
                      <p:cNvPr id="0" name="Picture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116013" y="1268760"/>
                        <a:ext cx="6985000" cy="1477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36868" name="Object 4"/>
          <p:cNvGraphicFramePr>
            <a:graphicFrameLocks noChangeAspect="1"/>
          </p:cNvGraphicFramePr>
          <p:nvPr/>
        </p:nvGraphicFramePr>
        <p:xfrm>
          <a:off x="1143000" y="4278784"/>
          <a:ext cx="6781800" cy="1814512"/>
        </p:xfrm>
        <a:graphic>
          <a:graphicData uri="http://schemas.openxmlformats.org/presentationml/2006/ole">
            <mc:AlternateContent xmlns:mc="http://schemas.openxmlformats.org/markup-compatibility/2006">
              <mc:Choice xmlns:v="urn:schemas-microsoft-com:vml" Requires="v">
                <p:oleObj spid="_x0000_s36908" name="Document" r:id="rId7" imgW="5369548" imgH="1434445" progId="Word.Document.8">
                  <p:embed/>
                </p:oleObj>
              </mc:Choice>
              <mc:Fallback>
                <p:oleObj name="Document" r:id="rId7" imgW="5369548" imgH="1434445" progId="Word.Document.8">
                  <p:embed/>
                  <p:pic>
                    <p:nvPicPr>
                      <p:cNvPr id="0" name="Picture 4"/>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143000" y="4278784"/>
                        <a:ext cx="6781800" cy="18145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 name="日付プレースホルダ 5"/>
          <p:cNvSpPr>
            <a:spLocks noGrp="1"/>
          </p:cNvSpPr>
          <p:nvPr>
            <p:ph type="dt" sz="half" idx="10"/>
          </p:nvPr>
        </p:nvSpPr>
        <p:spPr/>
        <p:txBody>
          <a:bodyPr/>
          <a:lstStyle/>
          <a:p>
            <a:r>
              <a:rPr lang="en-US" altLang="ja-JP" smtClean="0"/>
              <a:t>12/06/14</a:t>
            </a:r>
            <a:endParaRPr lang="en-US" altLang="ja-JP"/>
          </a:p>
        </p:txBody>
      </p:sp>
      <p:graphicFrame>
        <p:nvGraphicFramePr>
          <p:cNvPr id="8" name="Object 4"/>
          <p:cNvGraphicFramePr>
            <a:graphicFrameLocks noChangeAspect="1"/>
          </p:cNvGraphicFramePr>
          <p:nvPr/>
        </p:nvGraphicFramePr>
        <p:xfrm>
          <a:off x="701675" y="3068960"/>
          <a:ext cx="7985125" cy="563563"/>
        </p:xfrm>
        <a:graphic>
          <a:graphicData uri="http://schemas.openxmlformats.org/presentationml/2006/ole">
            <mc:AlternateContent xmlns:mc="http://schemas.openxmlformats.org/markup-compatibility/2006">
              <mc:Choice xmlns:v="urn:schemas-microsoft-com:vml" Requires="v">
                <p:oleObj spid="_x0000_s36909" name="Document" r:id="rId9" imgW="5369548" imgH="385975" progId="Word.Document.8">
                  <p:embed/>
                </p:oleObj>
              </mc:Choice>
              <mc:Fallback>
                <p:oleObj name="Document" r:id="rId9" imgW="5369548" imgH="385975" progId="Word.Document.8">
                  <p:embed/>
                  <p:pic>
                    <p:nvPicPr>
                      <p:cNvPr id="0" name="Object 4"/>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01675" y="3068960"/>
                        <a:ext cx="7985125" cy="563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9" name="テキスト ボックス 8"/>
          <p:cNvSpPr txBox="1"/>
          <p:nvPr/>
        </p:nvSpPr>
        <p:spPr>
          <a:xfrm>
            <a:off x="1115616" y="3645024"/>
            <a:ext cx="4680520" cy="369332"/>
          </a:xfrm>
          <a:prstGeom prst="rect">
            <a:avLst/>
          </a:prstGeom>
          <a:noFill/>
        </p:spPr>
        <p:txBody>
          <a:bodyPr wrap="square" rtlCol="0">
            <a:spAutoFit/>
          </a:bodyPr>
          <a:lstStyle/>
          <a:p>
            <a:r>
              <a:rPr lang="ja-JP" altLang="en-US" b="1" dirty="0" smtClean="0">
                <a:solidFill>
                  <a:srgbClr val="FF0000"/>
                </a:solidFill>
              </a:rPr>
              <a:t>ランダム効用理論を用いた分析は</a:t>
            </a:r>
            <a:r>
              <a:rPr lang="en-US" altLang="ja-JP" b="1" dirty="0" smtClean="0">
                <a:solidFill>
                  <a:srgbClr val="FF0000"/>
                </a:solidFill>
              </a:rPr>
              <a:t>13</a:t>
            </a:r>
            <a:r>
              <a:rPr lang="ja-JP" altLang="en-US" b="1" dirty="0" smtClean="0">
                <a:solidFill>
                  <a:srgbClr val="FF0000"/>
                </a:solidFill>
              </a:rPr>
              <a:t>章で行う。</a:t>
            </a:r>
            <a:endParaRPr kumimoji="1" lang="ja-JP" altLang="en-US" b="1"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6867"/>
                                        </p:tgtEl>
                                        <p:attrNameLst>
                                          <p:attrName>style.visibility</p:attrName>
                                        </p:attrNameLst>
                                      </p:cBhvr>
                                      <p:to>
                                        <p:strVal val="visible"/>
                                      </p:to>
                                    </p:set>
                                    <p:anim calcmode="lin" valueType="num">
                                      <p:cBhvr additive="base">
                                        <p:cTn id="7" dur="500" fill="hold"/>
                                        <p:tgtEl>
                                          <p:spTgt spid="36867"/>
                                        </p:tgtEl>
                                        <p:attrNameLst>
                                          <p:attrName>ppt_x</p:attrName>
                                        </p:attrNameLst>
                                      </p:cBhvr>
                                      <p:tavLst>
                                        <p:tav tm="0">
                                          <p:val>
                                            <p:strVal val="#ppt_x"/>
                                          </p:val>
                                        </p:tav>
                                        <p:tav tm="100000">
                                          <p:val>
                                            <p:strVal val="#ppt_x"/>
                                          </p:val>
                                        </p:tav>
                                      </p:tavLst>
                                    </p:anim>
                                    <p:anim calcmode="lin" valueType="num">
                                      <p:cBhvr additive="base">
                                        <p:cTn id="8" dur="500" fill="hold"/>
                                        <p:tgtEl>
                                          <p:spTgt spid="3686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additive="base">
                                        <p:cTn id="13" dur="500" fill="hold"/>
                                        <p:tgtEl>
                                          <p:spTgt spid="8"/>
                                        </p:tgtEl>
                                        <p:attrNameLst>
                                          <p:attrName>ppt_x</p:attrName>
                                        </p:attrNameLst>
                                      </p:cBhvr>
                                      <p:tavLst>
                                        <p:tav tm="0">
                                          <p:val>
                                            <p:strVal val="#ppt_x"/>
                                          </p:val>
                                        </p:tav>
                                        <p:tav tm="100000">
                                          <p:val>
                                            <p:strVal val="#ppt_x"/>
                                          </p:val>
                                        </p:tav>
                                      </p:tavLst>
                                    </p:anim>
                                    <p:anim calcmode="lin" valueType="num">
                                      <p:cBhvr additive="base">
                                        <p:cTn id="14"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ppt_x"/>
                                          </p:val>
                                        </p:tav>
                                        <p:tav tm="100000">
                                          <p:val>
                                            <p:strVal val="#ppt_x"/>
                                          </p:val>
                                        </p:tav>
                                      </p:tavLst>
                                    </p:anim>
                                    <p:anim calcmode="lin" valueType="num">
                                      <p:cBhvr additive="base">
                                        <p:cTn id="20"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36868"/>
                                        </p:tgtEl>
                                        <p:attrNameLst>
                                          <p:attrName>style.visibility</p:attrName>
                                        </p:attrNameLst>
                                      </p:cBhvr>
                                      <p:to>
                                        <p:strVal val="visible"/>
                                      </p:to>
                                    </p:set>
                                    <p:anim calcmode="lin" valueType="num">
                                      <p:cBhvr additive="base">
                                        <p:cTn id="25" dur="500" fill="hold"/>
                                        <p:tgtEl>
                                          <p:spTgt spid="36868"/>
                                        </p:tgtEl>
                                        <p:attrNameLst>
                                          <p:attrName>ppt_x</p:attrName>
                                        </p:attrNameLst>
                                      </p:cBhvr>
                                      <p:tavLst>
                                        <p:tav tm="0">
                                          <p:val>
                                            <p:strVal val="#ppt_x"/>
                                          </p:val>
                                        </p:tav>
                                        <p:tav tm="100000">
                                          <p:val>
                                            <p:strVal val="#ppt_x"/>
                                          </p:val>
                                        </p:tav>
                                      </p:tavLst>
                                    </p:anim>
                                    <p:anim calcmode="lin" valueType="num">
                                      <p:cBhvr additive="base">
                                        <p:cTn id="26" dur="500" fill="hold"/>
                                        <p:tgtEl>
                                          <p:spTgt spid="3686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146" name="Object 5"/>
          <p:cNvGraphicFramePr>
            <a:graphicFrameLocks noChangeAspect="1"/>
          </p:cNvGraphicFramePr>
          <p:nvPr/>
        </p:nvGraphicFramePr>
        <p:xfrm>
          <a:off x="1301750" y="1700213"/>
          <a:ext cx="6648450" cy="1503362"/>
        </p:xfrm>
        <a:graphic>
          <a:graphicData uri="http://schemas.openxmlformats.org/presentationml/2006/ole">
            <mc:AlternateContent xmlns:mc="http://schemas.openxmlformats.org/markup-compatibility/2006">
              <mc:Choice xmlns:v="urn:schemas-microsoft-com:vml" Requires="v">
                <p:oleObj spid="_x0000_s70678" name="文書" r:id="rId3" imgW="4171983" imgH="942255" progId="Word.Document.8">
                  <p:embed/>
                </p:oleObj>
              </mc:Choice>
              <mc:Fallback>
                <p:oleObj name="文書" r:id="rId3" imgW="4171983" imgH="942255" progId="Word.Document.8">
                  <p:embed/>
                  <p:pic>
                    <p:nvPicPr>
                      <p:cNvPr id="0" name="Object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301750" y="1700213"/>
                        <a:ext cx="6648450" cy="15033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60134" name="Object 6"/>
          <p:cNvGraphicFramePr>
            <a:graphicFrameLocks noChangeAspect="1"/>
          </p:cNvGraphicFramePr>
          <p:nvPr/>
        </p:nvGraphicFramePr>
        <p:xfrm>
          <a:off x="1344613" y="4076700"/>
          <a:ext cx="6756400" cy="1379538"/>
        </p:xfrm>
        <a:graphic>
          <a:graphicData uri="http://schemas.openxmlformats.org/presentationml/2006/ole">
            <mc:AlternateContent xmlns:mc="http://schemas.openxmlformats.org/markup-compatibility/2006">
              <mc:Choice xmlns:v="urn:schemas-microsoft-com:vml" Requires="v">
                <p:oleObj spid="_x0000_s70679" name="文書" r:id="rId5" imgW="4154275" imgH="847201" progId="Word.Document.8">
                  <p:embed/>
                </p:oleObj>
              </mc:Choice>
              <mc:Fallback>
                <p:oleObj name="文書" r:id="rId5" imgW="4154275" imgH="847201" progId="Word.Document.8">
                  <p:embed/>
                  <p:pic>
                    <p:nvPicPr>
                      <p:cNvPr id="0" name="Object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344613" y="4076700"/>
                        <a:ext cx="6756400" cy="13795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5</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60134"/>
                                        </p:tgtEl>
                                        <p:attrNameLst>
                                          <p:attrName>style.visibility</p:attrName>
                                        </p:attrNameLst>
                                      </p:cBhvr>
                                      <p:to>
                                        <p:strVal val="visible"/>
                                      </p:to>
                                    </p:set>
                                    <p:anim calcmode="lin" valueType="num">
                                      <p:cBhvr additive="base">
                                        <p:cTn id="7" dur="500" fill="hold"/>
                                        <p:tgtEl>
                                          <p:spTgt spid="560134"/>
                                        </p:tgtEl>
                                        <p:attrNameLst>
                                          <p:attrName>ppt_x</p:attrName>
                                        </p:attrNameLst>
                                      </p:cBhvr>
                                      <p:tavLst>
                                        <p:tav tm="0">
                                          <p:val>
                                            <p:strVal val="#ppt_x"/>
                                          </p:val>
                                        </p:tav>
                                        <p:tav tm="100000">
                                          <p:val>
                                            <p:strVal val="#ppt_x"/>
                                          </p:val>
                                        </p:tav>
                                      </p:tavLst>
                                    </p:anim>
                                    <p:anim calcmode="lin" valueType="num">
                                      <p:cBhvr additive="base">
                                        <p:cTn id="8" dur="500" fill="hold"/>
                                        <p:tgtEl>
                                          <p:spTgt spid="56013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170" name="Object 2"/>
          <p:cNvGraphicFramePr>
            <a:graphicFrameLocks noChangeAspect="1"/>
          </p:cNvGraphicFramePr>
          <p:nvPr>
            <p:extLst>
              <p:ext uri="{D42A27DB-BD31-4B8C-83A1-F6EECF244321}">
                <p14:modId xmlns:p14="http://schemas.microsoft.com/office/powerpoint/2010/main" val="2066775611"/>
              </p:ext>
            </p:extLst>
          </p:nvPr>
        </p:nvGraphicFramePr>
        <p:xfrm>
          <a:off x="977900" y="1346200"/>
          <a:ext cx="7239000" cy="1866900"/>
        </p:xfrm>
        <a:graphic>
          <a:graphicData uri="http://schemas.openxmlformats.org/presentationml/2006/ole">
            <mc:AlternateContent xmlns:mc="http://schemas.openxmlformats.org/markup-compatibility/2006">
              <mc:Choice xmlns:v="urn:schemas-microsoft-com:vml" Requires="v">
                <p:oleObj spid="_x0000_s71726" name="Document" r:id="rId3" imgW="4453890" imgH="1154198" progId="Word.Document.8">
                  <p:embed/>
                </p:oleObj>
              </mc:Choice>
              <mc:Fallback>
                <p:oleObj name="Document" r:id="rId3" imgW="4453890" imgH="1154198" progId="Word.Document.8">
                  <p:embed/>
                  <p:pic>
                    <p:nvPicPr>
                      <p:cNvPr id="0" name="Object 2"/>
                      <p:cNvPicPr>
                        <a:picLocks noChangeAspect="1" noChangeArrowheads="1"/>
                      </p:cNvPicPr>
                      <p:nvPr/>
                    </p:nvPicPr>
                    <p:blipFill>
                      <a:blip r:embed="rId4"/>
                      <a:srcRect/>
                      <a:stretch>
                        <a:fillRect/>
                      </a:stretch>
                    </p:blipFill>
                    <p:spPr bwMode="auto">
                      <a:xfrm>
                        <a:off x="977900" y="1346200"/>
                        <a:ext cx="7239000" cy="1866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73443" name="Object 3"/>
          <p:cNvGraphicFramePr>
            <a:graphicFrameLocks noChangeAspect="1"/>
          </p:cNvGraphicFramePr>
          <p:nvPr>
            <p:extLst>
              <p:ext uri="{D42A27DB-BD31-4B8C-83A1-F6EECF244321}">
                <p14:modId xmlns:p14="http://schemas.microsoft.com/office/powerpoint/2010/main" val="1008778491"/>
              </p:ext>
            </p:extLst>
          </p:nvPr>
        </p:nvGraphicFramePr>
        <p:xfrm>
          <a:off x="1041400" y="4711700"/>
          <a:ext cx="7150100" cy="495300"/>
        </p:xfrm>
        <a:graphic>
          <a:graphicData uri="http://schemas.openxmlformats.org/presentationml/2006/ole">
            <mc:AlternateContent xmlns:mc="http://schemas.openxmlformats.org/markup-compatibility/2006">
              <mc:Choice xmlns:v="urn:schemas-microsoft-com:vml" Requires="v">
                <p:oleObj spid="_x0000_s71727" name="Document" r:id="rId5" imgW="4432295" imgH="314781" progId="Word.Document.8">
                  <p:embed/>
                </p:oleObj>
              </mc:Choice>
              <mc:Fallback>
                <p:oleObj name="Document" r:id="rId5" imgW="4432295" imgH="314781" progId="Word.Document.8">
                  <p:embed/>
                  <p:pic>
                    <p:nvPicPr>
                      <p:cNvPr id="0" name="Object 3"/>
                      <p:cNvPicPr>
                        <a:picLocks noChangeAspect="1" noChangeArrowheads="1"/>
                      </p:cNvPicPr>
                      <p:nvPr/>
                    </p:nvPicPr>
                    <p:blipFill>
                      <a:blip r:embed="rId6"/>
                      <a:srcRect/>
                      <a:stretch>
                        <a:fillRect/>
                      </a:stretch>
                    </p:blipFill>
                    <p:spPr bwMode="auto">
                      <a:xfrm>
                        <a:off x="1041400" y="4711700"/>
                        <a:ext cx="7150100" cy="495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73445" name="Object 5"/>
          <p:cNvGraphicFramePr>
            <a:graphicFrameLocks noChangeAspect="1"/>
          </p:cNvGraphicFramePr>
          <p:nvPr>
            <p:extLst>
              <p:ext uri="{D42A27DB-BD31-4B8C-83A1-F6EECF244321}">
                <p14:modId xmlns:p14="http://schemas.microsoft.com/office/powerpoint/2010/main" val="25960169"/>
              </p:ext>
            </p:extLst>
          </p:nvPr>
        </p:nvGraphicFramePr>
        <p:xfrm>
          <a:off x="1041400" y="3568700"/>
          <a:ext cx="7175500" cy="469900"/>
        </p:xfrm>
        <a:graphic>
          <a:graphicData uri="http://schemas.openxmlformats.org/presentationml/2006/ole">
            <mc:AlternateContent xmlns:mc="http://schemas.openxmlformats.org/markup-compatibility/2006">
              <mc:Choice xmlns:v="urn:schemas-microsoft-com:vml" Requires="v">
                <p:oleObj spid="_x0000_s71728" name="Document" r:id="rId7" imgW="4453890" imgH="295671" progId="Word.Document.8">
                  <p:embed/>
                </p:oleObj>
              </mc:Choice>
              <mc:Fallback>
                <p:oleObj name="Document" r:id="rId7" imgW="4453890" imgH="295671" progId="Word.Document.8">
                  <p:embed/>
                  <p:pic>
                    <p:nvPicPr>
                      <p:cNvPr id="0" name="Object 5"/>
                      <p:cNvPicPr>
                        <a:picLocks noChangeAspect="1" noChangeArrowheads="1"/>
                      </p:cNvPicPr>
                      <p:nvPr/>
                    </p:nvPicPr>
                    <p:blipFill>
                      <a:blip r:embed="rId8"/>
                      <a:srcRect/>
                      <a:stretch>
                        <a:fillRect/>
                      </a:stretch>
                    </p:blipFill>
                    <p:spPr bwMode="auto">
                      <a:xfrm>
                        <a:off x="1041400" y="3568700"/>
                        <a:ext cx="7175500" cy="469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573446" name="Object 6"/>
          <p:cNvGraphicFramePr>
            <a:graphicFrameLocks noChangeAspect="1"/>
          </p:cNvGraphicFramePr>
          <p:nvPr/>
        </p:nvGraphicFramePr>
        <p:xfrm>
          <a:off x="1189038" y="5622925"/>
          <a:ext cx="7177087" cy="442913"/>
        </p:xfrm>
        <a:graphic>
          <a:graphicData uri="http://schemas.openxmlformats.org/presentationml/2006/ole">
            <mc:AlternateContent xmlns:mc="http://schemas.openxmlformats.org/markup-compatibility/2006">
              <mc:Choice xmlns:v="urn:schemas-microsoft-com:vml" Requires="v">
                <p:oleObj spid="_x0000_s71729" name="Document" r:id="rId9" imgW="4443451" imgH="276130" progId="Word.Document.8">
                  <p:embed/>
                </p:oleObj>
              </mc:Choice>
              <mc:Fallback>
                <p:oleObj name="Document" r:id="rId9" imgW="4443451" imgH="276130" progId="Word.Document.8">
                  <p:embed/>
                  <p:pic>
                    <p:nvPicPr>
                      <p:cNvPr id="0" name="Object 6"/>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189038" y="5622925"/>
                        <a:ext cx="7177087" cy="4429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 name="日付プレースホルダ 5"/>
          <p:cNvSpPr>
            <a:spLocks noGrp="1"/>
          </p:cNvSpPr>
          <p:nvPr>
            <p:ph type="dt" sz="half" idx="10"/>
          </p:nvPr>
        </p:nvSpPr>
        <p:spPr/>
        <p:txBody>
          <a:bodyPr/>
          <a:lstStyle/>
          <a:p>
            <a:r>
              <a:rPr lang="en-US" altLang="ja-JP" smtClean="0"/>
              <a:t>12/06/14</a:t>
            </a:r>
            <a:endParaRPr lang="en-US" altLang="ja-JP"/>
          </a:p>
        </p:txBody>
      </p:sp>
      <p:sp>
        <p:nvSpPr>
          <p:cNvPr id="7" name="スライド番号プレースホルダ 6"/>
          <p:cNvSpPr>
            <a:spLocks noGrp="1"/>
          </p:cNvSpPr>
          <p:nvPr>
            <p:ph type="sldNum" sz="quarter" idx="12"/>
          </p:nvPr>
        </p:nvSpPr>
        <p:spPr/>
        <p:txBody>
          <a:bodyPr/>
          <a:lstStyle/>
          <a:p>
            <a:fld id="{F06225BA-B0EB-481C-8A78-E726EEDFF1D4}" type="slidenum">
              <a:rPr lang="en-US" altLang="ja-JP" smtClean="0"/>
              <a:pPr/>
              <a:t>6</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73445"/>
                                        </p:tgtEl>
                                        <p:attrNameLst>
                                          <p:attrName>style.visibility</p:attrName>
                                        </p:attrNameLst>
                                      </p:cBhvr>
                                      <p:to>
                                        <p:strVal val="visible"/>
                                      </p:to>
                                    </p:set>
                                    <p:anim calcmode="lin" valueType="num">
                                      <p:cBhvr additive="base">
                                        <p:cTn id="7" dur="500" fill="hold"/>
                                        <p:tgtEl>
                                          <p:spTgt spid="573445"/>
                                        </p:tgtEl>
                                        <p:attrNameLst>
                                          <p:attrName>ppt_x</p:attrName>
                                        </p:attrNameLst>
                                      </p:cBhvr>
                                      <p:tavLst>
                                        <p:tav tm="0">
                                          <p:val>
                                            <p:strVal val="#ppt_x"/>
                                          </p:val>
                                        </p:tav>
                                        <p:tav tm="100000">
                                          <p:val>
                                            <p:strVal val="#ppt_x"/>
                                          </p:val>
                                        </p:tav>
                                      </p:tavLst>
                                    </p:anim>
                                    <p:anim calcmode="lin" valueType="num">
                                      <p:cBhvr additive="base">
                                        <p:cTn id="8" dur="500" fill="hold"/>
                                        <p:tgtEl>
                                          <p:spTgt spid="573445"/>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573443"/>
                                        </p:tgtEl>
                                        <p:attrNameLst>
                                          <p:attrName>style.visibility</p:attrName>
                                        </p:attrNameLst>
                                      </p:cBhvr>
                                      <p:to>
                                        <p:strVal val="visible"/>
                                      </p:to>
                                    </p:set>
                                    <p:anim calcmode="lin" valueType="num">
                                      <p:cBhvr additive="base">
                                        <p:cTn id="13" dur="500" fill="hold"/>
                                        <p:tgtEl>
                                          <p:spTgt spid="573443"/>
                                        </p:tgtEl>
                                        <p:attrNameLst>
                                          <p:attrName>ppt_x</p:attrName>
                                        </p:attrNameLst>
                                      </p:cBhvr>
                                      <p:tavLst>
                                        <p:tav tm="0">
                                          <p:val>
                                            <p:strVal val="#ppt_x"/>
                                          </p:val>
                                        </p:tav>
                                        <p:tav tm="100000">
                                          <p:val>
                                            <p:strVal val="#ppt_x"/>
                                          </p:val>
                                        </p:tav>
                                      </p:tavLst>
                                    </p:anim>
                                    <p:anim calcmode="lin" valueType="num">
                                      <p:cBhvr additive="base">
                                        <p:cTn id="14" dur="500" fill="hold"/>
                                        <p:tgtEl>
                                          <p:spTgt spid="573443"/>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573446"/>
                                        </p:tgtEl>
                                        <p:attrNameLst>
                                          <p:attrName>style.visibility</p:attrName>
                                        </p:attrNameLst>
                                      </p:cBhvr>
                                      <p:to>
                                        <p:strVal val="visible"/>
                                      </p:to>
                                    </p:set>
                                    <p:anim calcmode="lin" valueType="num">
                                      <p:cBhvr additive="base">
                                        <p:cTn id="19" dur="500" fill="hold"/>
                                        <p:tgtEl>
                                          <p:spTgt spid="573446"/>
                                        </p:tgtEl>
                                        <p:attrNameLst>
                                          <p:attrName>ppt_x</p:attrName>
                                        </p:attrNameLst>
                                      </p:cBhvr>
                                      <p:tavLst>
                                        <p:tav tm="0">
                                          <p:val>
                                            <p:strVal val="#ppt_x"/>
                                          </p:val>
                                        </p:tav>
                                        <p:tav tm="100000">
                                          <p:val>
                                            <p:strVal val="#ppt_x"/>
                                          </p:val>
                                        </p:tav>
                                      </p:tavLst>
                                    </p:anim>
                                    <p:anim calcmode="lin" valueType="num">
                                      <p:cBhvr additive="base">
                                        <p:cTn id="20" dur="500" fill="hold"/>
                                        <p:tgtEl>
                                          <p:spTgt spid="57344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194" name="Object 4"/>
          <p:cNvGraphicFramePr>
            <a:graphicFrameLocks noChangeAspect="1"/>
          </p:cNvGraphicFramePr>
          <p:nvPr>
            <p:extLst>
              <p:ext uri="{D42A27DB-BD31-4B8C-83A1-F6EECF244321}">
                <p14:modId xmlns:p14="http://schemas.microsoft.com/office/powerpoint/2010/main" val="4276868409"/>
              </p:ext>
            </p:extLst>
          </p:nvPr>
        </p:nvGraphicFramePr>
        <p:xfrm>
          <a:off x="868363" y="836613"/>
          <a:ext cx="7329487" cy="5610225"/>
        </p:xfrm>
        <a:graphic>
          <a:graphicData uri="http://schemas.openxmlformats.org/presentationml/2006/ole">
            <mc:AlternateContent xmlns:mc="http://schemas.openxmlformats.org/markup-compatibility/2006">
              <mc:Choice xmlns:v="urn:schemas-microsoft-com:vml" Requires="v">
                <p:oleObj spid="_x0000_s72739" name="Document" r:id="rId3" imgW="4659161" imgH="3554225" progId="Word.Document.8">
                  <p:embed/>
                </p:oleObj>
              </mc:Choice>
              <mc:Fallback>
                <p:oleObj name="Document" r:id="rId3" imgW="4659161" imgH="3554225" progId="Word.Document.8">
                  <p:embed/>
                  <p:pic>
                    <p:nvPicPr>
                      <p:cNvPr id="0" name="Object 4"/>
                      <p:cNvPicPr>
                        <a:picLocks noChangeAspect="1" noChangeArrowheads="1"/>
                      </p:cNvPicPr>
                      <p:nvPr/>
                    </p:nvPicPr>
                    <p:blipFill>
                      <a:blip r:embed="rId4"/>
                      <a:srcRect/>
                      <a:stretch>
                        <a:fillRect/>
                      </a:stretch>
                    </p:blipFill>
                    <p:spPr bwMode="auto">
                      <a:xfrm>
                        <a:off x="868363" y="836613"/>
                        <a:ext cx="7329487" cy="56102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8197" name="Rectangle 6"/>
          <p:cNvSpPr>
            <a:spLocks noChangeArrowheads="1"/>
          </p:cNvSpPr>
          <p:nvPr/>
        </p:nvSpPr>
        <p:spPr bwMode="auto">
          <a:xfrm>
            <a:off x="0" y="3328988"/>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17477" name="Object 5"/>
          <p:cNvGraphicFramePr>
            <a:graphicFrameLocks noChangeAspect="1"/>
          </p:cNvGraphicFramePr>
          <p:nvPr>
            <p:extLst>
              <p:ext uri="{D42A27DB-BD31-4B8C-83A1-F6EECF244321}">
                <p14:modId xmlns:p14="http://schemas.microsoft.com/office/powerpoint/2010/main" val="2977685507"/>
              </p:ext>
            </p:extLst>
          </p:nvPr>
        </p:nvGraphicFramePr>
        <p:xfrm>
          <a:off x="5664200" y="4113213"/>
          <a:ext cx="1274763" cy="323850"/>
        </p:xfrm>
        <a:graphic>
          <a:graphicData uri="http://schemas.openxmlformats.org/presentationml/2006/ole">
            <mc:AlternateContent xmlns:mc="http://schemas.openxmlformats.org/markup-compatibility/2006">
              <mc:Choice xmlns:v="urn:schemas-microsoft-com:vml" Requires="v">
                <p:oleObj spid="_x0000_s72740" name="数式" r:id="rId5" imgW="787320" imgH="203040" progId="Equation.3">
                  <p:embed/>
                </p:oleObj>
              </mc:Choice>
              <mc:Fallback>
                <p:oleObj name="数式" r:id="rId5" imgW="787320" imgH="203040" progId="Equation.3">
                  <p:embed/>
                  <p:pic>
                    <p:nvPicPr>
                      <p:cNvPr id="0" name="Object 5"/>
                      <p:cNvPicPr>
                        <a:picLocks noChangeAspect="1" noChangeArrowheads="1"/>
                      </p:cNvPicPr>
                      <p:nvPr/>
                    </p:nvPicPr>
                    <p:blipFill>
                      <a:blip r:embed="rId6"/>
                      <a:srcRect/>
                      <a:stretch>
                        <a:fillRect/>
                      </a:stretch>
                    </p:blipFill>
                    <p:spPr bwMode="auto">
                      <a:xfrm>
                        <a:off x="5664200" y="4113213"/>
                        <a:ext cx="1274763" cy="3238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17479" name="Line 7"/>
          <p:cNvSpPr>
            <a:spLocks noChangeShapeType="1"/>
          </p:cNvSpPr>
          <p:nvPr/>
        </p:nvSpPr>
        <p:spPr bwMode="auto">
          <a:xfrm flipH="1">
            <a:off x="5364163" y="4508500"/>
            <a:ext cx="720725" cy="1008063"/>
          </a:xfrm>
          <a:prstGeom prst="line">
            <a:avLst/>
          </a:prstGeom>
          <a:noFill/>
          <a:ln w="9525">
            <a:solidFill>
              <a:schemeClr val="tx1"/>
            </a:solidFill>
            <a:round/>
            <a:headEnd/>
            <a:tailEnd type="triangle" w="med" len="med"/>
          </a:ln>
        </p:spPr>
        <p:txBody>
          <a:bodyPr/>
          <a:lstStyle/>
          <a:p>
            <a:endParaRPr lang="ja-JP" altLang="en-US"/>
          </a:p>
        </p:txBody>
      </p:sp>
      <p:sp>
        <p:nvSpPr>
          <p:cNvPr id="617480" name="Arc 8"/>
          <p:cNvSpPr>
            <a:spLocks/>
          </p:cNvSpPr>
          <p:nvPr/>
        </p:nvSpPr>
        <p:spPr bwMode="auto">
          <a:xfrm flipH="1">
            <a:off x="5437188" y="5753100"/>
            <a:ext cx="142875" cy="287338"/>
          </a:xfrm>
          <a:custGeom>
            <a:avLst/>
            <a:gdLst>
              <a:gd name="T0" fmla="*/ 0 w 21600"/>
              <a:gd name="T1" fmla="*/ 0 h 21600"/>
              <a:gd name="T2" fmla="*/ 945059 w 21600"/>
              <a:gd name="T3" fmla="*/ 3822367 h 21600"/>
              <a:gd name="T4" fmla="*/ 0 w 21600"/>
              <a:gd name="T5" fmla="*/ 3822367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9525">
            <a:solidFill>
              <a:schemeClr val="tx1"/>
            </a:solidFill>
            <a:round/>
            <a:headEnd/>
            <a:tailEnd/>
          </a:ln>
        </p:spPr>
        <p:txBody>
          <a:bodyPr wrap="none" anchor="ctr"/>
          <a:lstStyle/>
          <a:p>
            <a:endParaRPr lang="ja-JP" altLang="en-US"/>
          </a:p>
        </p:txBody>
      </p:sp>
      <p:graphicFrame>
        <p:nvGraphicFramePr>
          <p:cNvPr id="617481" name="Object 9"/>
          <p:cNvGraphicFramePr>
            <a:graphicFrameLocks noChangeAspect="1"/>
          </p:cNvGraphicFramePr>
          <p:nvPr/>
        </p:nvGraphicFramePr>
        <p:xfrm>
          <a:off x="5238750" y="5770563"/>
          <a:ext cx="196850" cy="179387"/>
        </p:xfrm>
        <a:graphic>
          <a:graphicData uri="http://schemas.openxmlformats.org/presentationml/2006/ole">
            <mc:AlternateContent xmlns:mc="http://schemas.openxmlformats.org/markup-compatibility/2006">
              <mc:Choice xmlns:v="urn:schemas-microsoft-com:vml" Requires="v">
                <p:oleObj spid="_x0000_s72741" name="数式" r:id="rId7" imgW="152280" imgH="139680" progId="Equation.3">
                  <p:embed/>
                </p:oleObj>
              </mc:Choice>
              <mc:Fallback>
                <p:oleObj name="数式" r:id="rId7" imgW="152280" imgH="139680" progId="Equation.3">
                  <p:embed/>
                  <p:pic>
                    <p:nvPicPr>
                      <p:cNvPr id="0" name="Object 9"/>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238750" y="5770563"/>
                        <a:ext cx="196850" cy="1793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8" name="日付プレースホルダ 7"/>
          <p:cNvSpPr>
            <a:spLocks noGrp="1"/>
          </p:cNvSpPr>
          <p:nvPr>
            <p:ph type="dt" sz="half" idx="10"/>
          </p:nvPr>
        </p:nvSpPr>
        <p:spPr/>
        <p:txBody>
          <a:bodyPr/>
          <a:lstStyle/>
          <a:p>
            <a:r>
              <a:rPr lang="en-US" altLang="ja-JP" smtClean="0"/>
              <a:t>12/06/14</a:t>
            </a:r>
            <a:endParaRPr lang="en-US" altLang="ja-JP"/>
          </a:p>
        </p:txBody>
      </p:sp>
      <p:sp>
        <p:nvSpPr>
          <p:cNvPr id="9" name="スライド番号プレースホルダ 8"/>
          <p:cNvSpPr>
            <a:spLocks noGrp="1"/>
          </p:cNvSpPr>
          <p:nvPr>
            <p:ph type="sldNum" sz="quarter" idx="12"/>
          </p:nvPr>
        </p:nvSpPr>
        <p:spPr/>
        <p:txBody>
          <a:bodyPr/>
          <a:lstStyle/>
          <a:p>
            <a:fld id="{F06225BA-B0EB-481C-8A78-E726EEDFF1D4}" type="slidenum">
              <a:rPr lang="en-US" altLang="ja-JP" smtClean="0"/>
              <a:pPr/>
              <a:t>7</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17477"/>
                                        </p:tgtEl>
                                        <p:attrNameLst>
                                          <p:attrName>style.visibility</p:attrName>
                                        </p:attrNameLst>
                                      </p:cBhvr>
                                      <p:to>
                                        <p:strVal val="visible"/>
                                      </p:to>
                                    </p:set>
                                    <p:anim calcmode="lin" valueType="num">
                                      <p:cBhvr additive="base">
                                        <p:cTn id="7" dur="500" fill="hold"/>
                                        <p:tgtEl>
                                          <p:spTgt spid="617477"/>
                                        </p:tgtEl>
                                        <p:attrNameLst>
                                          <p:attrName>ppt_x</p:attrName>
                                        </p:attrNameLst>
                                      </p:cBhvr>
                                      <p:tavLst>
                                        <p:tav tm="0">
                                          <p:val>
                                            <p:strVal val="#ppt_x"/>
                                          </p:val>
                                        </p:tav>
                                        <p:tav tm="100000">
                                          <p:val>
                                            <p:strVal val="#ppt_x"/>
                                          </p:val>
                                        </p:tav>
                                      </p:tavLst>
                                    </p:anim>
                                    <p:anim calcmode="lin" valueType="num">
                                      <p:cBhvr additive="base">
                                        <p:cTn id="8" dur="500" fill="hold"/>
                                        <p:tgtEl>
                                          <p:spTgt spid="61747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17479"/>
                                        </p:tgtEl>
                                        <p:attrNameLst>
                                          <p:attrName>style.visibility</p:attrName>
                                        </p:attrNameLst>
                                      </p:cBhvr>
                                      <p:to>
                                        <p:strVal val="visible"/>
                                      </p:to>
                                    </p:set>
                                    <p:anim calcmode="lin" valueType="num">
                                      <p:cBhvr additive="base">
                                        <p:cTn id="13" dur="500" fill="hold"/>
                                        <p:tgtEl>
                                          <p:spTgt spid="617479"/>
                                        </p:tgtEl>
                                        <p:attrNameLst>
                                          <p:attrName>ppt_x</p:attrName>
                                        </p:attrNameLst>
                                      </p:cBhvr>
                                      <p:tavLst>
                                        <p:tav tm="0">
                                          <p:val>
                                            <p:strVal val="#ppt_x"/>
                                          </p:val>
                                        </p:tav>
                                        <p:tav tm="100000">
                                          <p:val>
                                            <p:strVal val="#ppt_x"/>
                                          </p:val>
                                        </p:tav>
                                      </p:tavLst>
                                    </p:anim>
                                    <p:anim calcmode="lin" valueType="num">
                                      <p:cBhvr additive="base">
                                        <p:cTn id="14" dur="500" fill="hold"/>
                                        <p:tgtEl>
                                          <p:spTgt spid="617479"/>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17480"/>
                                        </p:tgtEl>
                                        <p:attrNameLst>
                                          <p:attrName>style.visibility</p:attrName>
                                        </p:attrNameLst>
                                      </p:cBhvr>
                                      <p:to>
                                        <p:strVal val="visible"/>
                                      </p:to>
                                    </p:set>
                                    <p:anim calcmode="lin" valueType="num">
                                      <p:cBhvr additive="base">
                                        <p:cTn id="19" dur="500" fill="hold"/>
                                        <p:tgtEl>
                                          <p:spTgt spid="617480"/>
                                        </p:tgtEl>
                                        <p:attrNameLst>
                                          <p:attrName>ppt_x</p:attrName>
                                        </p:attrNameLst>
                                      </p:cBhvr>
                                      <p:tavLst>
                                        <p:tav tm="0">
                                          <p:val>
                                            <p:strVal val="#ppt_x"/>
                                          </p:val>
                                        </p:tav>
                                        <p:tav tm="100000">
                                          <p:val>
                                            <p:strVal val="#ppt_x"/>
                                          </p:val>
                                        </p:tav>
                                      </p:tavLst>
                                    </p:anim>
                                    <p:anim calcmode="lin" valueType="num">
                                      <p:cBhvr additive="base">
                                        <p:cTn id="20" dur="500" fill="hold"/>
                                        <p:tgtEl>
                                          <p:spTgt spid="617480"/>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17481"/>
                                        </p:tgtEl>
                                        <p:attrNameLst>
                                          <p:attrName>style.visibility</p:attrName>
                                        </p:attrNameLst>
                                      </p:cBhvr>
                                      <p:to>
                                        <p:strVal val="visible"/>
                                      </p:to>
                                    </p:set>
                                    <p:anim calcmode="lin" valueType="num">
                                      <p:cBhvr additive="base">
                                        <p:cTn id="25" dur="500" fill="hold"/>
                                        <p:tgtEl>
                                          <p:spTgt spid="617481"/>
                                        </p:tgtEl>
                                        <p:attrNameLst>
                                          <p:attrName>ppt_x</p:attrName>
                                        </p:attrNameLst>
                                      </p:cBhvr>
                                      <p:tavLst>
                                        <p:tav tm="0">
                                          <p:val>
                                            <p:strVal val="#ppt_x"/>
                                          </p:val>
                                        </p:tav>
                                        <p:tav tm="100000">
                                          <p:val>
                                            <p:strVal val="#ppt_x"/>
                                          </p:val>
                                        </p:tav>
                                      </p:tavLst>
                                    </p:anim>
                                    <p:anim calcmode="lin" valueType="num">
                                      <p:cBhvr additive="base">
                                        <p:cTn id="26" dur="500" fill="hold"/>
                                        <p:tgtEl>
                                          <p:spTgt spid="61748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7479" grpId="0" animBg="1"/>
      <p:bldP spid="617480"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23619" name="Object 3"/>
          <p:cNvGraphicFramePr>
            <a:graphicFrameLocks noChangeAspect="1"/>
          </p:cNvGraphicFramePr>
          <p:nvPr>
            <p:extLst>
              <p:ext uri="{D42A27DB-BD31-4B8C-83A1-F6EECF244321}">
                <p14:modId xmlns:p14="http://schemas.microsoft.com/office/powerpoint/2010/main" val="1491965449"/>
              </p:ext>
            </p:extLst>
          </p:nvPr>
        </p:nvGraphicFramePr>
        <p:xfrm>
          <a:off x="1257300" y="2273300"/>
          <a:ext cx="6311900" cy="3937000"/>
        </p:xfrm>
        <a:graphic>
          <a:graphicData uri="http://schemas.openxmlformats.org/presentationml/2006/ole">
            <mc:AlternateContent xmlns:mc="http://schemas.openxmlformats.org/markup-compatibility/2006">
              <mc:Choice xmlns:v="urn:schemas-microsoft-com:vml" Requires="v">
                <p:oleObj spid="_x0000_s73906" name="Document" r:id="rId3" imgW="4643203" imgH="2901901" progId="Word.Document.8">
                  <p:embed/>
                </p:oleObj>
              </mc:Choice>
              <mc:Fallback>
                <p:oleObj name="Document" r:id="rId3" imgW="4643203" imgH="2901901" progId="Word.Document.8">
                  <p:embed/>
                  <p:pic>
                    <p:nvPicPr>
                      <p:cNvPr id="0" name="Object 3"/>
                      <p:cNvPicPr>
                        <a:picLocks noChangeAspect="1" noChangeArrowheads="1"/>
                      </p:cNvPicPr>
                      <p:nvPr/>
                    </p:nvPicPr>
                    <p:blipFill>
                      <a:blip r:embed="rId4"/>
                      <a:srcRect/>
                      <a:stretch>
                        <a:fillRect/>
                      </a:stretch>
                    </p:blipFill>
                    <p:spPr bwMode="auto">
                      <a:xfrm>
                        <a:off x="1257300" y="2273300"/>
                        <a:ext cx="6311900" cy="3937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23620" name="Line 4"/>
          <p:cNvSpPr>
            <a:spLocks noChangeShapeType="1"/>
          </p:cNvSpPr>
          <p:nvPr/>
        </p:nvSpPr>
        <p:spPr bwMode="auto">
          <a:xfrm>
            <a:off x="3059113" y="3213100"/>
            <a:ext cx="3241675" cy="2663825"/>
          </a:xfrm>
          <a:prstGeom prst="line">
            <a:avLst/>
          </a:prstGeom>
          <a:noFill/>
          <a:ln w="19050">
            <a:solidFill>
              <a:schemeClr val="accent2"/>
            </a:solidFill>
            <a:round/>
            <a:headEnd/>
            <a:tailEnd/>
          </a:ln>
        </p:spPr>
        <p:txBody>
          <a:bodyPr/>
          <a:lstStyle/>
          <a:p>
            <a:endParaRPr lang="ja-JP" altLang="en-US"/>
          </a:p>
        </p:txBody>
      </p:sp>
      <p:sp>
        <p:nvSpPr>
          <p:cNvPr id="623621" name="Arc 5"/>
          <p:cNvSpPr>
            <a:spLocks/>
          </p:cNvSpPr>
          <p:nvPr/>
        </p:nvSpPr>
        <p:spPr bwMode="auto">
          <a:xfrm flipH="1" flipV="1">
            <a:off x="3635375" y="2708275"/>
            <a:ext cx="2520950" cy="2233613"/>
          </a:xfrm>
          <a:custGeom>
            <a:avLst/>
            <a:gdLst>
              <a:gd name="T0" fmla="*/ 0 w 21600"/>
              <a:gd name="T1" fmla="*/ 0 h 21600"/>
              <a:gd name="T2" fmla="*/ 294221719 w 21600"/>
              <a:gd name="T3" fmla="*/ 230973390 h 21600"/>
              <a:gd name="T4" fmla="*/ 0 w 21600"/>
              <a:gd name="T5" fmla="*/ 230973390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chemeClr val="accent2"/>
            </a:solidFill>
            <a:round/>
            <a:headEnd/>
            <a:tailEnd/>
          </a:ln>
        </p:spPr>
        <p:txBody>
          <a:bodyPr wrap="none" anchor="ctr"/>
          <a:lstStyle/>
          <a:p>
            <a:endParaRPr lang="ja-JP" altLang="en-US"/>
          </a:p>
        </p:txBody>
      </p:sp>
      <p:sp>
        <p:nvSpPr>
          <p:cNvPr id="9236" name="Rectangle 6"/>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23623" name="Object 7"/>
          <p:cNvGraphicFramePr>
            <a:graphicFrameLocks noChangeAspect="1"/>
          </p:cNvGraphicFramePr>
          <p:nvPr>
            <p:extLst>
              <p:ext uri="{D42A27DB-BD31-4B8C-83A1-F6EECF244321}">
                <p14:modId xmlns:p14="http://schemas.microsoft.com/office/powerpoint/2010/main" val="4162890537"/>
              </p:ext>
            </p:extLst>
          </p:nvPr>
        </p:nvGraphicFramePr>
        <p:xfrm>
          <a:off x="2009775" y="3060700"/>
          <a:ext cx="855663" cy="295275"/>
        </p:xfrm>
        <a:graphic>
          <a:graphicData uri="http://schemas.openxmlformats.org/presentationml/2006/ole">
            <mc:AlternateContent xmlns:mc="http://schemas.openxmlformats.org/markup-compatibility/2006">
              <mc:Choice xmlns:v="urn:schemas-microsoft-com:vml" Requires="v">
                <p:oleObj spid="_x0000_s73907" name="数式" r:id="rId5" imgW="660240" imgH="228600" progId="Equation.3">
                  <p:embed/>
                </p:oleObj>
              </mc:Choice>
              <mc:Fallback>
                <p:oleObj name="数式" r:id="rId5" imgW="660240" imgH="228600" progId="Equation.3">
                  <p:embed/>
                  <p:pic>
                    <p:nvPicPr>
                      <p:cNvPr id="0" name="Object 7"/>
                      <p:cNvPicPr>
                        <a:picLocks noChangeAspect="1" noChangeArrowheads="1"/>
                      </p:cNvPicPr>
                      <p:nvPr/>
                    </p:nvPicPr>
                    <p:blipFill>
                      <a:blip r:embed="rId6"/>
                      <a:srcRect/>
                      <a:stretch>
                        <a:fillRect/>
                      </a:stretch>
                    </p:blipFill>
                    <p:spPr bwMode="auto">
                      <a:xfrm>
                        <a:off x="2009775" y="3060700"/>
                        <a:ext cx="855663" cy="2952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3624" name="AutoShape 8"/>
          <p:cNvSpPr>
            <a:spLocks/>
          </p:cNvSpPr>
          <p:nvPr/>
        </p:nvSpPr>
        <p:spPr bwMode="auto">
          <a:xfrm>
            <a:off x="1331913" y="3213100"/>
            <a:ext cx="73025" cy="576263"/>
          </a:xfrm>
          <a:prstGeom prst="leftBrace">
            <a:avLst>
              <a:gd name="adj1" fmla="val 65761"/>
              <a:gd name="adj2" fmla="val 50000"/>
            </a:avLst>
          </a:prstGeom>
          <a:noFill/>
          <a:ln w="9525">
            <a:solidFill>
              <a:schemeClr val="tx1"/>
            </a:solidFill>
            <a:round/>
            <a:headEnd/>
            <a:tailEnd/>
          </a:ln>
        </p:spPr>
        <p:txBody>
          <a:bodyPr wrap="none" anchor="ctr"/>
          <a:lstStyle/>
          <a:p>
            <a:endParaRPr lang="ja-JP" altLang="en-US"/>
          </a:p>
        </p:txBody>
      </p:sp>
      <p:graphicFrame>
        <p:nvGraphicFramePr>
          <p:cNvPr id="623625" name="Object 9"/>
          <p:cNvGraphicFramePr>
            <a:graphicFrameLocks noChangeAspect="1"/>
          </p:cNvGraphicFramePr>
          <p:nvPr>
            <p:extLst>
              <p:ext uri="{D42A27DB-BD31-4B8C-83A1-F6EECF244321}">
                <p14:modId xmlns:p14="http://schemas.microsoft.com/office/powerpoint/2010/main" val="1173592745"/>
              </p:ext>
            </p:extLst>
          </p:nvPr>
        </p:nvGraphicFramePr>
        <p:xfrm>
          <a:off x="5810250" y="2951163"/>
          <a:ext cx="822325" cy="261937"/>
        </p:xfrm>
        <a:graphic>
          <a:graphicData uri="http://schemas.openxmlformats.org/presentationml/2006/ole">
            <mc:AlternateContent xmlns:mc="http://schemas.openxmlformats.org/markup-compatibility/2006">
              <mc:Choice xmlns:v="urn:schemas-microsoft-com:vml" Requires="v">
                <p:oleObj spid="_x0000_s73908" name="数式" r:id="rId7" imgW="634680" imgH="203040" progId="Equation.3">
                  <p:embed/>
                </p:oleObj>
              </mc:Choice>
              <mc:Fallback>
                <p:oleObj name="数式" r:id="rId7" imgW="634680" imgH="203040" progId="Equation.3">
                  <p:embed/>
                  <p:pic>
                    <p:nvPicPr>
                      <p:cNvPr id="0" name="Object 9"/>
                      <p:cNvPicPr>
                        <a:picLocks noChangeAspect="1" noChangeArrowheads="1"/>
                      </p:cNvPicPr>
                      <p:nvPr/>
                    </p:nvPicPr>
                    <p:blipFill>
                      <a:blip r:embed="rId8"/>
                      <a:srcRect/>
                      <a:stretch>
                        <a:fillRect/>
                      </a:stretch>
                    </p:blipFill>
                    <p:spPr bwMode="auto">
                      <a:xfrm>
                        <a:off x="5810250" y="2951163"/>
                        <a:ext cx="822325" cy="2619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6" name="Object 10"/>
          <p:cNvGraphicFramePr>
            <a:graphicFrameLocks noChangeAspect="1"/>
          </p:cNvGraphicFramePr>
          <p:nvPr/>
        </p:nvGraphicFramePr>
        <p:xfrm>
          <a:off x="900113" y="3389313"/>
          <a:ext cx="344487" cy="230187"/>
        </p:xfrm>
        <a:graphic>
          <a:graphicData uri="http://schemas.openxmlformats.org/presentationml/2006/ole">
            <mc:AlternateContent xmlns:mc="http://schemas.openxmlformats.org/markup-compatibility/2006">
              <mc:Choice xmlns:v="urn:schemas-microsoft-com:vml" Requires="v">
                <p:oleObj spid="_x0000_s73909" name="数式" r:id="rId9" imgW="266400" imgH="177480" progId="Equation.3">
                  <p:embed/>
                </p:oleObj>
              </mc:Choice>
              <mc:Fallback>
                <p:oleObj name="数式" r:id="rId9" imgW="266400" imgH="177480" progId="Equation.3">
                  <p:embed/>
                  <p:pic>
                    <p:nvPicPr>
                      <p:cNvPr id="0" name="Object 10"/>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900113" y="3389313"/>
                        <a:ext cx="344487" cy="2301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7" name="Object 11"/>
          <p:cNvGraphicFramePr>
            <a:graphicFrameLocks noChangeAspect="1"/>
          </p:cNvGraphicFramePr>
          <p:nvPr/>
        </p:nvGraphicFramePr>
        <p:xfrm>
          <a:off x="395288" y="3390900"/>
          <a:ext cx="492125" cy="230188"/>
        </p:xfrm>
        <a:graphic>
          <a:graphicData uri="http://schemas.openxmlformats.org/presentationml/2006/ole">
            <mc:AlternateContent xmlns:mc="http://schemas.openxmlformats.org/markup-compatibility/2006">
              <mc:Choice xmlns:v="urn:schemas-microsoft-com:vml" Requires="v">
                <p:oleObj spid="_x0000_s73910" name="数式" r:id="rId11" imgW="380880" imgH="177480" progId="Equation.3">
                  <p:embed/>
                </p:oleObj>
              </mc:Choice>
              <mc:Fallback>
                <p:oleObj name="数式" r:id="rId11" imgW="380880" imgH="177480" progId="Equation.3">
                  <p:embed/>
                  <p:pic>
                    <p:nvPicPr>
                      <p:cNvPr id="0" name="Object 11"/>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395288" y="3390900"/>
                        <a:ext cx="492125"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8" name="Object 12"/>
          <p:cNvGraphicFramePr>
            <a:graphicFrameLocks noChangeAspect="1"/>
          </p:cNvGraphicFramePr>
          <p:nvPr/>
        </p:nvGraphicFramePr>
        <p:xfrm>
          <a:off x="6137275" y="5921375"/>
          <a:ext cx="517525" cy="276225"/>
        </p:xfrm>
        <a:graphic>
          <a:graphicData uri="http://schemas.openxmlformats.org/presentationml/2006/ole">
            <mc:AlternateContent xmlns:mc="http://schemas.openxmlformats.org/markup-compatibility/2006">
              <mc:Choice xmlns:v="urn:schemas-microsoft-com:vml" Requires="v">
                <p:oleObj spid="_x0000_s73911" name="数式" r:id="rId13" imgW="380880" imgH="203040" progId="Equation.3">
                  <p:embed/>
                </p:oleObj>
              </mc:Choice>
              <mc:Fallback>
                <p:oleObj name="数式" r:id="rId13" imgW="380880" imgH="203040" progId="Equation.3">
                  <p:embed/>
                  <p:pic>
                    <p:nvPicPr>
                      <p:cNvPr id="0" name="Object 12"/>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6137275" y="5921375"/>
                        <a:ext cx="517525" cy="2762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29" name="Object 13"/>
          <p:cNvGraphicFramePr>
            <a:graphicFrameLocks noChangeAspect="1"/>
          </p:cNvGraphicFramePr>
          <p:nvPr/>
        </p:nvGraphicFramePr>
        <p:xfrm>
          <a:off x="4837113" y="2997200"/>
          <a:ext cx="968375" cy="230188"/>
        </p:xfrm>
        <a:graphic>
          <a:graphicData uri="http://schemas.openxmlformats.org/presentationml/2006/ole">
            <mc:AlternateContent xmlns:mc="http://schemas.openxmlformats.org/markup-compatibility/2006">
              <mc:Choice xmlns:v="urn:schemas-microsoft-com:vml" Requires="v">
                <p:oleObj spid="_x0000_s73912" name="数式" r:id="rId15" imgW="749160" imgH="177480" progId="Equation.3">
                  <p:embed/>
                </p:oleObj>
              </mc:Choice>
              <mc:Fallback>
                <p:oleObj name="数式" r:id="rId15" imgW="749160" imgH="177480" progId="Equation.3">
                  <p:embed/>
                  <p:pic>
                    <p:nvPicPr>
                      <p:cNvPr id="0" name="Object 13"/>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4837113" y="2997200"/>
                        <a:ext cx="968375"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0" name="Object 14"/>
          <p:cNvGraphicFramePr>
            <a:graphicFrameLocks noChangeAspect="1"/>
          </p:cNvGraphicFramePr>
          <p:nvPr/>
        </p:nvGraphicFramePr>
        <p:xfrm>
          <a:off x="4787900" y="5589588"/>
          <a:ext cx="196850" cy="179387"/>
        </p:xfrm>
        <a:graphic>
          <a:graphicData uri="http://schemas.openxmlformats.org/presentationml/2006/ole">
            <mc:AlternateContent xmlns:mc="http://schemas.openxmlformats.org/markup-compatibility/2006">
              <mc:Choice xmlns:v="urn:schemas-microsoft-com:vml" Requires="v">
                <p:oleObj spid="_x0000_s73913" name="数式" r:id="rId17" imgW="152280" imgH="139680" progId="Equation.3">
                  <p:embed/>
                </p:oleObj>
              </mc:Choice>
              <mc:Fallback>
                <p:oleObj name="数式" r:id="rId17" imgW="152280" imgH="139680" progId="Equation.3">
                  <p:embed/>
                  <p:pic>
                    <p:nvPicPr>
                      <p:cNvPr id="0" name="Object 14"/>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4787900" y="5589588"/>
                        <a:ext cx="196850" cy="1793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3631" name="Arc 15"/>
          <p:cNvSpPr>
            <a:spLocks/>
          </p:cNvSpPr>
          <p:nvPr/>
        </p:nvSpPr>
        <p:spPr bwMode="auto">
          <a:xfrm flipH="1">
            <a:off x="5076825" y="5589588"/>
            <a:ext cx="142875" cy="287337"/>
          </a:xfrm>
          <a:custGeom>
            <a:avLst/>
            <a:gdLst>
              <a:gd name="T0" fmla="*/ 0 w 21600"/>
              <a:gd name="T1" fmla="*/ 0 h 21600"/>
              <a:gd name="T2" fmla="*/ 945059 w 21600"/>
              <a:gd name="T3" fmla="*/ 3822341 h 21600"/>
              <a:gd name="T4" fmla="*/ 0 w 21600"/>
              <a:gd name="T5" fmla="*/ 3822341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9525">
            <a:solidFill>
              <a:schemeClr val="tx1"/>
            </a:solidFill>
            <a:round/>
            <a:headEnd/>
            <a:tailEnd/>
          </a:ln>
        </p:spPr>
        <p:txBody>
          <a:bodyPr wrap="none" anchor="ctr"/>
          <a:lstStyle/>
          <a:p>
            <a:endParaRPr lang="ja-JP" altLang="en-US"/>
          </a:p>
        </p:txBody>
      </p:sp>
      <p:sp>
        <p:nvSpPr>
          <p:cNvPr id="623632" name="AutoShape 16"/>
          <p:cNvSpPr>
            <a:spLocks noChangeArrowheads="1"/>
          </p:cNvSpPr>
          <p:nvPr/>
        </p:nvSpPr>
        <p:spPr bwMode="auto">
          <a:xfrm rot="20753809" flipV="1">
            <a:off x="4140200" y="3068638"/>
            <a:ext cx="576263" cy="358775"/>
          </a:xfrm>
          <a:prstGeom prst="rightArrow">
            <a:avLst>
              <a:gd name="adj1" fmla="val 50000"/>
              <a:gd name="adj2" fmla="val 40155"/>
            </a:avLst>
          </a:prstGeom>
          <a:solidFill>
            <a:schemeClr val="accent1"/>
          </a:solidFill>
          <a:ln w="9525">
            <a:solidFill>
              <a:schemeClr val="tx1"/>
            </a:solidFill>
            <a:miter lim="800000"/>
            <a:headEnd/>
            <a:tailEnd/>
          </a:ln>
        </p:spPr>
        <p:txBody>
          <a:bodyPr wrap="none" anchor="ctr"/>
          <a:lstStyle/>
          <a:p>
            <a:endParaRPr lang="ja-JP" altLang="en-US"/>
          </a:p>
        </p:txBody>
      </p:sp>
      <p:graphicFrame>
        <p:nvGraphicFramePr>
          <p:cNvPr id="623633" name="Object 17"/>
          <p:cNvGraphicFramePr>
            <a:graphicFrameLocks noChangeAspect="1"/>
          </p:cNvGraphicFramePr>
          <p:nvPr>
            <p:extLst>
              <p:ext uri="{D42A27DB-BD31-4B8C-83A1-F6EECF244321}">
                <p14:modId xmlns:p14="http://schemas.microsoft.com/office/powerpoint/2010/main" val="2899453638"/>
              </p:ext>
            </p:extLst>
          </p:nvPr>
        </p:nvGraphicFramePr>
        <p:xfrm>
          <a:off x="6213475" y="5221288"/>
          <a:ext cx="230188" cy="247650"/>
        </p:xfrm>
        <a:graphic>
          <a:graphicData uri="http://schemas.openxmlformats.org/presentationml/2006/ole">
            <mc:AlternateContent xmlns:mc="http://schemas.openxmlformats.org/markup-compatibility/2006">
              <mc:Choice xmlns:v="urn:schemas-microsoft-com:vml" Requires="v">
                <p:oleObj spid="_x0000_s73914" name="数式" r:id="rId19" imgW="177480" imgH="190440" progId="Equation.3">
                  <p:embed/>
                </p:oleObj>
              </mc:Choice>
              <mc:Fallback>
                <p:oleObj name="数式" r:id="rId19" imgW="177480" imgH="190440" progId="Equation.3">
                  <p:embed/>
                  <p:pic>
                    <p:nvPicPr>
                      <p:cNvPr id="0" name="Object 17"/>
                      <p:cNvPicPr>
                        <a:picLocks noChangeAspect="1" noChangeArrowheads="1"/>
                      </p:cNvPicPr>
                      <p:nvPr/>
                    </p:nvPicPr>
                    <p:blipFill>
                      <a:blip r:embed="rId20"/>
                      <a:srcRect/>
                      <a:stretch>
                        <a:fillRect/>
                      </a:stretch>
                    </p:blipFill>
                    <p:spPr bwMode="auto">
                      <a:xfrm>
                        <a:off x="6213475" y="5221288"/>
                        <a:ext cx="230188" cy="2476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4" name="Object 18"/>
          <p:cNvGraphicFramePr>
            <a:graphicFrameLocks noChangeAspect="1"/>
          </p:cNvGraphicFramePr>
          <p:nvPr>
            <p:extLst>
              <p:ext uri="{D42A27DB-BD31-4B8C-83A1-F6EECF244321}">
                <p14:modId xmlns:p14="http://schemas.microsoft.com/office/powerpoint/2010/main" val="735594283"/>
              </p:ext>
            </p:extLst>
          </p:nvPr>
        </p:nvGraphicFramePr>
        <p:xfrm>
          <a:off x="6227763" y="4797425"/>
          <a:ext cx="196850" cy="247650"/>
        </p:xfrm>
        <a:graphic>
          <a:graphicData uri="http://schemas.openxmlformats.org/presentationml/2006/ole">
            <mc:AlternateContent xmlns:mc="http://schemas.openxmlformats.org/markup-compatibility/2006">
              <mc:Choice xmlns:v="urn:schemas-microsoft-com:vml" Requires="v">
                <p:oleObj spid="_x0000_s73915" name="数式" r:id="rId21" imgW="152280" imgH="190440" progId="Equation.3">
                  <p:embed/>
                </p:oleObj>
              </mc:Choice>
              <mc:Fallback>
                <p:oleObj name="数式" r:id="rId21" imgW="152280" imgH="190440" progId="Equation.3">
                  <p:embed/>
                  <p:pic>
                    <p:nvPicPr>
                      <p:cNvPr id="0" name="Object 18"/>
                      <p:cNvPicPr>
                        <a:picLocks noChangeAspect="1" noChangeArrowheads="1"/>
                      </p:cNvPicPr>
                      <p:nvPr/>
                    </p:nvPicPr>
                    <p:blipFill>
                      <a:blip r:embed="rId22"/>
                      <a:srcRect/>
                      <a:stretch>
                        <a:fillRect/>
                      </a:stretch>
                    </p:blipFill>
                    <p:spPr bwMode="auto">
                      <a:xfrm>
                        <a:off x="6227763" y="4797425"/>
                        <a:ext cx="196850" cy="2476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5" name="Object 19"/>
          <p:cNvGraphicFramePr>
            <a:graphicFrameLocks noChangeAspect="1"/>
          </p:cNvGraphicFramePr>
          <p:nvPr>
            <p:extLst>
              <p:ext uri="{D42A27DB-BD31-4B8C-83A1-F6EECF244321}">
                <p14:modId xmlns:p14="http://schemas.microsoft.com/office/powerpoint/2010/main" val="757455525"/>
              </p:ext>
            </p:extLst>
          </p:nvPr>
        </p:nvGraphicFramePr>
        <p:xfrm>
          <a:off x="1466850" y="3573463"/>
          <a:ext cx="511175" cy="304800"/>
        </p:xfrm>
        <a:graphic>
          <a:graphicData uri="http://schemas.openxmlformats.org/presentationml/2006/ole">
            <mc:AlternateContent xmlns:mc="http://schemas.openxmlformats.org/markup-compatibility/2006">
              <mc:Choice xmlns:v="urn:schemas-microsoft-com:vml" Requires="v">
                <p:oleObj spid="_x0000_s73916" name="数式" r:id="rId23" imgW="342720" imgH="203040" progId="Equation.3">
                  <p:embed/>
                </p:oleObj>
              </mc:Choice>
              <mc:Fallback>
                <p:oleObj name="数式" r:id="rId23" imgW="342720" imgH="203040" progId="Equation.3">
                  <p:embed/>
                  <p:pic>
                    <p:nvPicPr>
                      <p:cNvPr id="0" name="Object 19"/>
                      <p:cNvPicPr>
                        <a:picLocks noChangeAspect="1" noChangeArrowheads="1"/>
                      </p:cNvPicPr>
                      <p:nvPr/>
                    </p:nvPicPr>
                    <p:blipFill>
                      <a:blip r:embed="rId24"/>
                      <a:srcRect/>
                      <a:stretch>
                        <a:fillRect/>
                      </a:stretch>
                    </p:blipFill>
                    <p:spPr bwMode="auto">
                      <a:xfrm>
                        <a:off x="1466850" y="3573463"/>
                        <a:ext cx="511175" cy="3048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36" name="Object 20"/>
          <p:cNvGraphicFramePr>
            <a:graphicFrameLocks noChangeAspect="1"/>
          </p:cNvGraphicFramePr>
          <p:nvPr>
            <p:extLst>
              <p:ext uri="{D42A27DB-BD31-4B8C-83A1-F6EECF244321}">
                <p14:modId xmlns:p14="http://schemas.microsoft.com/office/powerpoint/2010/main" val="866116322"/>
              </p:ext>
            </p:extLst>
          </p:nvPr>
        </p:nvGraphicFramePr>
        <p:xfrm>
          <a:off x="1497013" y="3030538"/>
          <a:ext cx="492125" cy="304800"/>
        </p:xfrm>
        <a:graphic>
          <a:graphicData uri="http://schemas.openxmlformats.org/presentationml/2006/ole">
            <mc:AlternateContent xmlns:mc="http://schemas.openxmlformats.org/markup-compatibility/2006">
              <mc:Choice xmlns:v="urn:schemas-microsoft-com:vml" Requires="v">
                <p:oleObj spid="_x0000_s73917" name="数式" r:id="rId25" imgW="330120" imgH="203040" progId="Equation.3">
                  <p:embed/>
                </p:oleObj>
              </mc:Choice>
              <mc:Fallback>
                <p:oleObj name="数式" r:id="rId25" imgW="330120" imgH="203040" progId="Equation.3">
                  <p:embed/>
                  <p:pic>
                    <p:nvPicPr>
                      <p:cNvPr id="0" name="Object 20"/>
                      <p:cNvPicPr>
                        <a:picLocks noChangeAspect="1" noChangeArrowheads="1"/>
                      </p:cNvPicPr>
                      <p:nvPr/>
                    </p:nvPicPr>
                    <p:blipFill>
                      <a:blip r:embed="rId26"/>
                      <a:srcRect/>
                      <a:stretch>
                        <a:fillRect/>
                      </a:stretch>
                    </p:blipFill>
                    <p:spPr bwMode="auto">
                      <a:xfrm>
                        <a:off x="1497013" y="3030538"/>
                        <a:ext cx="492125" cy="3048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9230" name="Object 22"/>
          <p:cNvGraphicFramePr>
            <a:graphicFrameLocks noChangeAspect="1"/>
          </p:cNvGraphicFramePr>
          <p:nvPr>
            <p:extLst>
              <p:ext uri="{D42A27DB-BD31-4B8C-83A1-F6EECF244321}">
                <p14:modId xmlns:p14="http://schemas.microsoft.com/office/powerpoint/2010/main" val="1400454219"/>
              </p:ext>
            </p:extLst>
          </p:nvPr>
        </p:nvGraphicFramePr>
        <p:xfrm>
          <a:off x="635000" y="482600"/>
          <a:ext cx="7531100" cy="1168400"/>
        </p:xfrm>
        <a:graphic>
          <a:graphicData uri="http://schemas.openxmlformats.org/presentationml/2006/ole">
            <mc:AlternateContent xmlns:mc="http://schemas.openxmlformats.org/markup-compatibility/2006">
              <mc:Choice xmlns:v="urn:schemas-microsoft-com:vml" Requires="v">
                <p:oleObj spid="_x0000_s73918" name="Document" r:id="rId27" imgW="5379579" imgH="840138" progId="Word.Document.8">
                  <p:embed/>
                </p:oleObj>
              </mc:Choice>
              <mc:Fallback>
                <p:oleObj name="Document" r:id="rId27" imgW="5379579" imgH="840138" progId="Word.Document.8">
                  <p:embed/>
                  <p:pic>
                    <p:nvPicPr>
                      <p:cNvPr id="0" name="Object 22"/>
                      <p:cNvPicPr>
                        <a:picLocks noChangeAspect="1" noChangeArrowheads="1"/>
                      </p:cNvPicPr>
                      <p:nvPr/>
                    </p:nvPicPr>
                    <p:blipFill>
                      <a:blip r:embed="rId28"/>
                      <a:srcRect/>
                      <a:stretch>
                        <a:fillRect/>
                      </a:stretch>
                    </p:blipFill>
                    <p:spPr bwMode="auto">
                      <a:xfrm>
                        <a:off x="635000" y="482600"/>
                        <a:ext cx="7531100" cy="1168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23639" name="Line 23"/>
          <p:cNvSpPr>
            <a:spLocks noChangeShapeType="1"/>
          </p:cNvSpPr>
          <p:nvPr/>
        </p:nvSpPr>
        <p:spPr bwMode="auto">
          <a:xfrm>
            <a:off x="4427538" y="4365625"/>
            <a:ext cx="0" cy="1511300"/>
          </a:xfrm>
          <a:prstGeom prst="line">
            <a:avLst/>
          </a:prstGeom>
          <a:noFill/>
          <a:ln w="12700">
            <a:solidFill>
              <a:schemeClr val="accent2"/>
            </a:solidFill>
            <a:prstDash val="dash"/>
            <a:round/>
            <a:headEnd/>
            <a:tailEnd/>
          </a:ln>
        </p:spPr>
        <p:txBody>
          <a:bodyPr/>
          <a:lstStyle/>
          <a:p>
            <a:endParaRPr lang="ja-JP" altLang="en-US"/>
          </a:p>
        </p:txBody>
      </p:sp>
      <p:graphicFrame>
        <p:nvGraphicFramePr>
          <p:cNvPr id="623640" name="Object 24"/>
          <p:cNvGraphicFramePr>
            <a:graphicFrameLocks noChangeAspect="1"/>
          </p:cNvGraphicFramePr>
          <p:nvPr>
            <p:extLst>
              <p:ext uri="{D42A27DB-BD31-4B8C-83A1-F6EECF244321}">
                <p14:modId xmlns:p14="http://schemas.microsoft.com/office/powerpoint/2010/main" val="219752722"/>
              </p:ext>
            </p:extLst>
          </p:nvPr>
        </p:nvGraphicFramePr>
        <p:xfrm>
          <a:off x="4365625" y="5927725"/>
          <a:ext cx="176213" cy="273050"/>
        </p:xfrm>
        <a:graphic>
          <a:graphicData uri="http://schemas.openxmlformats.org/presentationml/2006/ole">
            <mc:AlternateContent xmlns:mc="http://schemas.openxmlformats.org/markup-compatibility/2006">
              <mc:Choice xmlns:v="urn:schemas-microsoft-com:vml" Requires="v">
                <p:oleObj spid="_x0000_s73919" name="数式" r:id="rId29" imgW="126720" imgH="203040" progId="Equation.3">
                  <p:embed/>
                </p:oleObj>
              </mc:Choice>
              <mc:Fallback>
                <p:oleObj name="数式" r:id="rId29" imgW="126720" imgH="203040" progId="Equation.3">
                  <p:embed/>
                  <p:pic>
                    <p:nvPicPr>
                      <p:cNvPr id="0" name="Object 24"/>
                      <p:cNvPicPr>
                        <a:picLocks noChangeAspect="1" noChangeArrowheads="1"/>
                      </p:cNvPicPr>
                      <p:nvPr/>
                    </p:nvPicPr>
                    <p:blipFill>
                      <a:blip r:embed="rId30"/>
                      <a:srcRect/>
                      <a:stretch>
                        <a:fillRect/>
                      </a:stretch>
                    </p:blipFill>
                    <p:spPr bwMode="auto">
                      <a:xfrm>
                        <a:off x="4365625" y="5927725"/>
                        <a:ext cx="176213" cy="2730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3642" name="Object 26"/>
          <p:cNvGraphicFramePr>
            <a:graphicFrameLocks noChangeAspect="1"/>
          </p:cNvGraphicFramePr>
          <p:nvPr>
            <p:extLst>
              <p:ext uri="{D42A27DB-BD31-4B8C-83A1-F6EECF244321}">
                <p14:modId xmlns:p14="http://schemas.microsoft.com/office/powerpoint/2010/main" val="2529240508"/>
              </p:ext>
            </p:extLst>
          </p:nvPr>
        </p:nvGraphicFramePr>
        <p:xfrm>
          <a:off x="2836863" y="4221163"/>
          <a:ext cx="212725" cy="273050"/>
        </p:xfrm>
        <a:graphic>
          <a:graphicData uri="http://schemas.openxmlformats.org/presentationml/2006/ole">
            <mc:AlternateContent xmlns:mc="http://schemas.openxmlformats.org/markup-compatibility/2006">
              <mc:Choice xmlns:v="urn:schemas-microsoft-com:vml" Requires="v">
                <p:oleObj spid="_x0000_s73920" name="数式" r:id="rId31" imgW="152280" imgH="203040" progId="Equation.3">
                  <p:embed/>
                </p:oleObj>
              </mc:Choice>
              <mc:Fallback>
                <p:oleObj name="数式" r:id="rId31" imgW="152280" imgH="203040" progId="Equation.3">
                  <p:embed/>
                  <p:pic>
                    <p:nvPicPr>
                      <p:cNvPr id="0" name="Object 26"/>
                      <p:cNvPicPr>
                        <a:picLocks noChangeAspect="1" noChangeArrowheads="1"/>
                      </p:cNvPicPr>
                      <p:nvPr/>
                    </p:nvPicPr>
                    <p:blipFill>
                      <a:blip r:embed="rId32"/>
                      <a:srcRect/>
                      <a:stretch>
                        <a:fillRect/>
                      </a:stretch>
                    </p:blipFill>
                    <p:spPr bwMode="auto">
                      <a:xfrm>
                        <a:off x="2836863" y="4221163"/>
                        <a:ext cx="212725" cy="2730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3643" name="Line 27"/>
          <p:cNvSpPr>
            <a:spLocks noChangeShapeType="1"/>
          </p:cNvSpPr>
          <p:nvPr/>
        </p:nvSpPr>
        <p:spPr bwMode="auto">
          <a:xfrm flipH="1">
            <a:off x="3059113" y="4365625"/>
            <a:ext cx="1368425" cy="0"/>
          </a:xfrm>
          <a:prstGeom prst="line">
            <a:avLst/>
          </a:prstGeom>
          <a:noFill/>
          <a:ln w="12700">
            <a:solidFill>
              <a:schemeClr val="accent2"/>
            </a:solidFill>
            <a:prstDash val="dash"/>
            <a:round/>
            <a:headEnd/>
            <a:tailEnd/>
          </a:ln>
        </p:spPr>
        <p:txBody>
          <a:bodyPr/>
          <a:lstStyle/>
          <a:p>
            <a:endParaRPr lang="ja-JP" altLang="en-US"/>
          </a:p>
        </p:txBody>
      </p:sp>
      <p:sp>
        <p:nvSpPr>
          <p:cNvPr id="623644" name="Arc 28"/>
          <p:cNvSpPr>
            <a:spLocks/>
          </p:cNvSpPr>
          <p:nvPr/>
        </p:nvSpPr>
        <p:spPr bwMode="auto">
          <a:xfrm flipH="1">
            <a:off x="5797550" y="5589588"/>
            <a:ext cx="142875" cy="287337"/>
          </a:xfrm>
          <a:custGeom>
            <a:avLst/>
            <a:gdLst>
              <a:gd name="T0" fmla="*/ 0 w 21600"/>
              <a:gd name="T1" fmla="*/ 0 h 21600"/>
              <a:gd name="T2" fmla="*/ 945059 w 21600"/>
              <a:gd name="T3" fmla="*/ 3822341 h 21600"/>
              <a:gd name="T4" fmla="*/ 0 w 21600"/>
              <a:gd name="T5" fmla="*/ 3822341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9525">
            <a:solidFill>
              <a:schemeClr val="accent2"/>
            </a:solidFill>
            <a:round/>
            <a:headEnd/>
            <a:tailEnd/>
          </a:ln>
        </p:spPr>
        <p:txBody>
          <a:bodyPr wrap="none" anchor="ctr"/>
          <a:lstStyle/>
          <a:p>
            <a:endParaRPr lang="ja-JP" altLang="en-US"/>
          </a:p>
        </p:txBody>
      </p:sp>
      <p:sp>
        <p:nvSpPr>
          <p:cNvPr id="623645" name="Line 29"/>
          <p:cNvSpPr>
            <a:spLocks noChangeShapeType="1"/>
          </p:cNvSpPr>
          <p:nvPr/>
        </p:nvSpPr>
        <p:spPr bwMode="auto">
          <a:xfrm>
            <a:off x="1547813" y="3357563"/>
            <a:ext cx="1295400" cy="0"/>
          </a:xfrm>
          <a:prstGeom prst="line">
            <a:avLst/>
          </a:prstGeom>
          <a:noFill/>
          <a:ln w="19050">
            <a:solidFill>
              <a:schemeClr val="accent2"/>
            </a:solidFill>
            <a:round/>
            <a:headEnd/>
            <a:tailEnd/>
          </a:ln>
        </p:spPr>
        <p:txBody>
          <a:bodyPr/>
          <a:lstStyle/>
          <a:p>
            <a:endParaRPr lang="ja-JP" altLang="en-US"/>
          </a:p>
        </p:txBody>
      </p:sp>
      <p:sp>
        <p:nvSpPr>
          <p:cNvPr id="623646" name="Line 30"/>
          <p:cNvSpPr>
            <a:spLocks noChangeShapeType="1"/>
          </p:cNvSpPr>
          <p:nvPr/>
        </p:nvSpPr>
        <p:spPr bwMode="auto">
          <a:xfrm>
            <a:off x="1547813" y="3898900"/>
            <a:ext cx="1295400" cy="0"/>
          </a:xfrm>
          <a:prstGeom prst="line">
            <a:avLst/>
          </a:prstGeom>
          <a:noFill/>
          <a:ln w="19050">
            <a:solidFill>
              <a:schemeClr val="accent2"/>
            </a:solidFill>
            <a:round/>
            <a:headEnd/>
            <a:tailEnd/>
          </a:ln>
        </p:spPr>
        <p:txBody>
          <a:bodyPr/>
          <a:lstStyle/>
          <a:p>
            <a:endParaRPr lang="ja-JP" altLang="en-US"/>
          </a:p>
        </p:txBody>
      </p:sp>
      <p:graphicFrame>
        <p:nvGraphicFramePr>
          <p:cNvPr id="623647" name="Object 31"/>
          <p:cNvGraphicFramePr>
            <a:graphicFrameLocks noChangeAspect="1"/>
          </p:cNvGraphicFramePr>
          <p:nvPr>
            <p:extLst>
              <p:ext uri="{D42A27DB-BD31-4B8C-83A1-F6EECF244321}">
                <p14:modId xmlns:p14="http://schemas.microsoft.com/office/powerpoint/2010/main" val="3802693886"/>
              </p:ext>
            </p:extLst>
          </p:nvPr>
        </p:nvGraphicFramePr>
        <p:xfrm>
          <a:off x="6653213" y="2952750"/>
          <a:ext cx="871537" cy="295275"/>
        </p:xfrm>
        <a:graphic>
          <a:graphicData uri="http://schemas.openxmlformats.org/presentationml/2006/ole">
            <mc:AlternateContent xmlns:mc="http://schemas.openxmlformats.org/markup-compatibility/2006">
              <mc:Choice xmlns:v="urn:schemas-microsoft-com:vml" Requires="v">
                <p:oleObj spid="_x0000_s73921" name="数式" r:id="rId33" imgW="672840" imgH="228600" progId="Equation.3">
                  <p:embed/>
                </p:oleObj>
              </mc:Choice>
              <mc:Fallback>
                <p:oleObj name="数式" r:id="rId33" imgW="672840" imgH="228600" progId="Equation.3">
                  <p:embed/>
                  <p:pic>
                    <p:nvPicPr>
                      <p:cNvPr id="0" name="Object 31"/>
                      <p:cNvPicPr>
                        <a:picLocks noChangeAspect="1" noChangeArrowheads="1"/>
                      </p:cNvPicPr>
                      <p:nvPr/>
                    </p:nvPicPr>
                    <p:blipFill>
                      <a:blip r:embed="rId34"/>
                      <a:srcRect/>
                      <a:stretch>
                        <a:fillRect/>
                      </a:stretch>
                    </p:blipFill>
                    <p:spPr bwMode="auto">
                      <a:xfrm>
                        <a:off x="6653213" y="2952750"/>
                        <a:ext cx="871537" cy="2952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cxnSp>
        <p:nvCxnSpPr>
          <p:cNvPr id="32" name="直線コネクタ 31"/>
          <p:cNvCxnSpPr/>
          <p:nvPr/>
        </p:nvCxnSpPr>
        <p:spPr>
          <a:xfrm>
            <a:off x="2901216" y="1686778"/>
            <a:ext cx="2071702" cy="1588"/>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sp>
        <p:nvSpPr>
          <p:cNvPr id="30" name="日付プレースホルダ 29"/>
          <p:cNvSpPr>
            <a:spLocks noGrp="1"/>
          </p:cNvSpPr>
          <p:nvPr>
            <p:ph type="dt" sz="half" idx="10"/>
          </p:nvPr>
        </p:nvSpPr>
        <p:spPr/>
        <p:txBody>
          <a:bodyPr/>
          <a:lstStyle/>
          <a:p>
            <a:r>
              <a:rPr lang="en-US" altLang="ja-JP" smtClean="0"/>
              <a:t>12/06/14</a:t>
            </a:r>
            <a:endParaRPr lang="en-US" altLang="ja-JP"/>
          </a:p>
        </p:txBody>
      </p:sp>
      <p:sp>
        <p:nvSpPr>
          <p:cNvPr id="31" name="スライド番号プレースホルダ 30"/>
          <p:cNvSpPr>
            <a:spLocks noGrp="1"/>
          </p:cNvSpPr>
          <p:nvPr>
            <p:ph type="sldNum" sz="quarter" idx="12"/>
          </p:nvPr>
        </p:nvSpPr>
        <p:spPr/>
        <p:txBody>
          <a:bodyPr/>
          <a:lstStyle/>
          <a:p>
            <a:fld id="{F06225BA-B0EB-481C-8A78-E726EEDFF1D4}" type="slidenum">
              <a:rPr lang="en-US" altLang="ja-JP" smtClean="0"/>
              <a:pPr/>
              <a:t>8</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2"/>
                                        </p:tgtEl>
                                        <p:attrNameLst>
                                          <p:attrName>style.visibility</p:attrName>
                                        </p:attrNameLst>
                                      </p:cBhvr>
                                      <p:to>
                                        <p:strVal val="visible"/>
                                      </p:to>
                                    </p:set>
                                    <p:anim calcmode="lin" valueType="num">
                                      <p:cBhvr additive="base">
                                        <p:cTn id="7" dur="500" fill="hold"/>
                                        <p:tgtEl>
                                          <p:spTgt spid="32"/>
                                        </p:tgtEl>
                                        <p:attrNameLst>
                                          <p:attrName>ppt_x</p:attrName>
                                        </p:attrNameLst>
                                      </p:cBhvr>
                                      <p:tavLst>
                                        <p:tav tm="0">
                                          <p:val>
                                            <p:strVal val="#ppt_x"/>
                                          </p:val>
                                        </p:tav>
                                        <p:tav tm="100000">
                                          <p:val>
                                            <p:strVal val="#ppt_x"/>
                                          </p:val>
                                        </p:tav>
                                      </p:tavLst>
                                    </p:anim>
                                    <p:anim calcmode="lin" valueType="num">
                                      <p:cBhvr additive="base">
                                        <p:cTn id="8"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623619"/>
                                        </p:tgtEl>
                                        <p:attrNameLst>
                                          <p:attrName>style.visibility</p:attrName>
                                        </p:attrNameLst>
                                      </p:cBhvr>
                                      <p:to>
                                        <p:strVal val="visible"/>
                                      </p:to>
                                    </p:set>
                                    <p:anim calcmode="lin" valueType="num">
                                      <p:cBhvr additive="base">
                                        <p:cTn id="13" dur="500" fill="hold"/>
                                        <p:tgtEl>
                                          <p:spTgt spid="623619"/>
                                        </p:tgtEl>
                                        <p:attrNameLst>
                                          <p:attrName>ppt_x</p:attrName>
                                        </p:attrNameLst>
                                      </p:cBhvr>
                                      <p:tavLst>
                                        <p:tav tm="0">
                                          <p:val>
                                            <p:strVal val="#ppt_x"/>
                                          </p:val>
                                        </p:tav>
                                        <p:tav tm="100000">
                                          <p:val>
                                            <p:strVal val="#ppt_x"/>
                                          </p:val>
                                        </p:tav>
                                      </p:tavLst>
                                    </p:anim>
                                    <p:anim calcmode="lin" valueType="num">
                                      <p:cBhvr additive="base">
                                        <p:cTn id="14" dur="500" fill="hold"/>
                                        <p:tgtEl>
                                          <p:spTgt spid="623619"/>
                                        </p:tgtEl>
                                        <p:attrNameLst>
                                          <p:attrName>ppt_y</p:attrName>
                                        </p:attrNameLst>
                                      </p:cBhvr>
                                      <p:tavLst>
                                        <p:tav tm="0">
                                          <p:val>
                                            <p:strVal val="1+#ppt_h/2"/>
                                          </p:val>
                                        </p:tav>
                                        <p:tav tm="100000">
                                          <p:val>
                                            <p:strVal val="#ppt_y"/>
                                          </p:val>
                                        </p:tav>
                                      </p:tavLst>
                                    </p:anim>
                                  </p:childTnLst>
                                </p:cTn>
                              </p:par>
                              <p:par>
                                <p:cTn id="15" presetID="2" presetClass="entr" presetSubtype="4" fill="hold" nodeType="withEffect">
                                  <p:stCondLst>
                                    <p:cond delay="0"/>
                                  </p:stCondLst>
                                  <p:childTnLst>
                                    <p:set>
                                      <p:cBhvr>
                                        <p:cTn id="16" dur="1" fill="hold">
                                          <p:stCondLst>
                                            <p:cond delay="0"/>
                                          </p:stCondLst>
                                        </p:cTn>
                                        <p:tgtEl>
                                          <p:spTgt spid="623635"/>
                                        </p:tgtEl>
                                        <p:attrNameLst>
                                          <p:attrName>style.visibility</p:attrName>
                                        </p:attrNameLst>
                                      </p:cBhvr>
                                      <p:to>
                                        <p:strVal val="visible"/>
                                      </p:to>
                                    </p:set>
                                    <p:anim calcmode="lin" valueType="num">
                                      <p:cBhvr additive="base">
                                        <p:cTn id="17" dur="500" fill="hold"/>
                                        <p:tgtEl>
                                          <p:spTgt spid="623635"/>
                                        </p:tgtEl>
                                        <p:attrNameLst>
                                          <p:attrName>ppt_x</p:attrName>
                                        </p:attrNameLst>
                                      </p:cBhvr>
                                      <p:tavLst>
                                        <p:tav tm="0">
                                          <p:val>
                                            <p:strVal val="#ppt_x"/>
                                          </p:val>
                                        </p:tav>
                                        <p:tav tm="100000">
                                          <p:val>
                                            <p:strVal val="#ppt_x"/>
                                          </p:val>
                                        </p:tav>
                                      </p:tavLst>
                                    </p:anim>
                                    <p:anim calcmode="lin" valueType="num">
                                      <p:cBhvr additive="base">
                                        <p:cTn id="18" dur="500" fill="hold"/>
                                        <p:tgtEl>
                                          <p:spTgt spid="623635"/>
                                        </p:tgtEl>
                                        <p:attrNameLst>
                                          <p:attrName>ppt_y</p:attrName>
                                        </p:attrNameLst>
                                      </p:cBhvr>
                                      <p:tavLst>
                                        <p:tav tm="0">
                                          <p:val>
                                            <p:strVal val="1+#ppt_h/2"/>
                                          </p:val>
                                        </p:tav>
                                        <p:tav tm="100000">
                                          <p:val>
                                            <p:strVal val="#ppt_y"/>
                                          </p:val>
                                        </p:tav>
                                      </p:tavLst>
                                    </p:anim>
                                  </p:childTnLst>
                                </p:cTn>
                              </p:par>
                              <p:par>
                                <p:cTn id="19" presetID="2" presetClass="entr" presetSubtype="4" fill="hold" grpId="0" nodeType="withEffect">
                                  <p:stCondLst>
                                    <p:cond delay="0"/>
                                  </p:stCondLst>
                                  <p:childTnLst>
                                    <p:set>
                                      <p:cBhvr>
                                        <p:cTn id="20" dur="1" fill="hold">
                                          <p:stCondLst>
                                            <p:cond delay="0"/>
                                          </p:stCondLst>
                                        </p:cTn>
                                        <p:tgtEl>
                                          <p:spTgt spid="623631"/>
                                        </p:tgtEl>
                                        <p:attrNameLst>
                                          <p:attrName>style.visibility</p:attrName>
                                        </p:attrNameLst>
                                      </p:cBhvr>
                                      <p:to>
                                        <p:strVal val="visible"/>
                                      </p:to>
                                    </p:set>
                                    <p:anim calcmode="lin" valueType="num">
                                      <p:cBhvr additive="base">
                                        <p:cTn id="21" dur="500" fill="hold"/>
                                        <p:tgtEl>
                                          <p:spTgt spid="623631"/>
                                        </p:tgtEl>
                                        <p:attrNameLst>
                                          <p:attrName>ppt_x</p:attrName>
                                        </p:attrNameLst>
                                      </p:cBhvr>
                                      <p:tavLst>
                                        <p:tav tm="0">
                                          <p:val>
                                            <p:strVal val="#ppt_x"/>
                                          </p:val>
                                        </p:tav>
                                        <p:tav tm="100000">
                                          <p:val>
                                            <p:strVal val="#ppt_x"/>
                                          </p:val>
                                        </p:tav>
                                      </p:tavLst>
                                    </p:anim>
                                    <p:anim calcmode="lin" valueType="num">
                                      <p:cBhvr additive="base">
                                        <p:cTn id="22" dur="500" fill="hold"/>
                                        <p:tgtEl>
                                          <p:spTgt spid="623631"/>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623630"/>
                                        </p:tgtEl>
                                        <p:attrNameLst>
                                          <p:attrName>style.visibility</p:attrName>
                                        </p:attrNameLst>
                                      </p:cBhvr>
                                      <p:to>
                                        <p:strVal val="visible"/>
                                      </p:to>
                                    </p:set>
                                    <p:anim calcmode="lin" valueType="num">
                                      <p:cBhvr additive="base">
                                        <p:cTn id="25" dur="500" fill="hold"/>
                                        <p:tgtEl>
                                          <p:spTgt spid="623630"/>
                                        </p:tgtEl>
                                        <p:attrNameLst>
                                          <p:attrName>ppt_x</p:attrName>
                                        </p:attrNameLst>
                                      </p:cBhvr>
                                      <p:tavLst>
                                        <p:tav tm="0">
                                          <p:val>
                                            <p:strVal val="#ppt_x"/>
                                          </p:val>
                                        </p:tav>
                                        <p:tav tm="100000">
                                          <p:val>
                                            <p:strVal val="#ppt_x"/>
                                          </p:val>
                                        </p:tav>
                                      </p:tavLst>
                                    </p:anim>
                                    <p:anim calcmode="lin" valueType="num">
                                      <p:cBhvr additive="base">
                                        <p:cTn id="26" dur="500" fill="hold"/>
                                        <p:tgtEl>
                                          <p:spTgt spid="623630"/>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623633"/>
                                        </p:tgtEl>
                                        <p:attrNameLst>
                                          <p:attrName>style.visibility</p:attrName>
                                        </p:attrNameLst>
                                      </p:cBhvr>
                                      <p:to>
                                        <p:strVal val="visible"/>
                                      </p:to>
                                    </p:set>
                                    <p:anim calcmode="lin" valueType="num">
                                      <p:cBhvr additive="base">
                                        <p:cTn id="29" dur="500" fill="hold"/>
                                        <p:tgtEl>
                                          <p:spTgt spid="623633"/>
                                        </p:tgtEl>
                                        <p:attrNameLst>
                                          <p:attrName>ppt_x</p:attrName>
                                        </p:attrNameLst>
                                      </p:cBhvr>
                                      <p:tavLst>
                                        <p:tav tm="0">
                                          <p:val>
                                            <p:strVal val="#ppt_x"/>
                                          </p:val>
                                        </p:tav>
                                        <p:tav tm="100000">
                                          <p:val>
                                            <p:strVal val="#ppt_x"/>
                                          </p:val>
                                        </p:tav>
                                      </p:tavLst>
                                    </p:anim>
                                    <p:anim calcmode="lin" valueType="num">
                                      <p:cBhvr additive="base">
                                        <p:cTn id="30" dur="500" fill="hold"/>
                                        <p:tgtEl>
                                          <p:spTgt spid="623633"/>
                                        </p:tgtEl>
                                        <p:attrNameLst>
                                          <p:attrName>ppt_y</p:attrName>
                                        </p:attrNameLst>
                                      </p:cBhvr>
                                      <p:tavLst>
                                        <p:tav tm="0">
                                          <p:val>
                                            <p:strVal val="1+#ppt_h/2"/>
                                          </p:val>
                                        </p:tav>
                                        <p:tav tm="100000">
                                          <p:val>
                                            <p:strVal val="#ppt_y"/>
                                          </p:val>
                                        </p:tav>
                                      </p:tavLst>
                                    </p:anim>
                                  </p:childTnLst>
                                </p:cTn>
                              </p:par>
                            </p:childTnLst>
                          </p:cTn>
                        </p:par>
                      </p:childTnLst>
                    </p:cTn>
                  </p:par>
                  <p:par>
                    <p:cTn id="31" fill="hold">
                      <p:stCondLst>
                        <p:cond delay="indefinite"/>
                      </p:stCondLst>
                      <p:childTnLst>
                        <p:par>
                          <p:cTn id="32" fill="hold">
                            <p:stCondLst>
                              <p:cond delay="0"/>
                            </p:stCondLst>
                            <p:childTnLst>
                              <p:par>
                                <p:cTn id="33" presetID="2" presetClass="entr" presetSubtype="4" fill="hold" grpId="0" nodeType="clickEffect">
                                  <p:stCondLst>
                                    <p:cond delay="0"/>
                                  </p:stCondLst>
                                  <p:childTnLst>
                                    <p:set>
                                      <p:cBhvr>
                                        <p:cTn id="34" dur="1" fill="hold">
                                          <p:stCondLst>
                                            <p:cond delay="0"/>
                                          </p:stCondLst>
                                        </p:cTn>
                                        <p:tgtEl>
                                          <p:spTgt spid="623620"/>
                                        </p:tgtEl>
                                        <p:attrNameLst>
                                          <p:attrName>style.visibility</p:attrName>
                                        </p:attrNameLst>
                                      </p:cBhvr>
                                      <p:to>
                                        <p:strVal val="visible"/>
                                      </p:to>
                                    </p:set>
                                    <p:anim calcmode="lin" valueType="num">
                                      <p:cBhvr additive="base">
                                        <p:cTn id="35" dur="500" fill="hold"/>
                                        <p:tgtEl>
                                          <p:spTgt spid="623620"/>
                                        </p:tgtEl>
                                        <p:attrNameLst>
                                          <p:attrName>ppt_x</p:attrName>
                                        </p:attrNameLst>
                                      </p:cBhvr>
                                      <p:tavLst>
                                        <p:tav tm="0">
                                          <p:val>
                                            <p:strVal val="#ppt_x"/>
                                          </p:val>
                                        </p:tav>
                                        <p:tav tm="100000">
                                          <p:val>
                                            <p:strVal val="#ppt_x"/>
                                          </p:val>
                                        </p:tav>
                                      </p:tavLst>
                                    </p:anim>
                                    <p:anim calcmode="lin" valueType="num">
                                      <p:cBhvr additive="base">
                                        <p:cTn id="36" dur="500" fill="hold"/>
                                        <p:tgtEl>
                                          <p:spTgt spid="623620"/>
                                        </p:tgtEl>
                                        <p:attrNameLst>
                                          <p:attrName>ppt_y</p:attrName>
                                        </p:attrNameLst>
                                      </p:cBhvr>
                                      <p:tavLst>
                                        <p:tav tm="0">
                                          <p:val>
                                            <p:strVal val="1+#ppt_h/2"/>
                                          </p:val>
                                        </p:tav>
                                        <p:tav tm="100000">
                                          <p:val>
                                            <p:strVal val="#ppt_y"/>
                                          </p:val>
                                        </p:tav>
                                      </p:tavLst>
                                    </p:anim>
                                  </p:childTnLst>
                                </p:cTn>
                              </p:par>
                            </p:childTnLst>
                          </p:cTn>
                        </p:par>
                      </p:childTnLst>
                    </p:cTn>
                  </p:par>
                  <p:par>
                    <p:cTn id="37" fill="hold">
                      <p:stCondLst>
                        <p:cond delay="indefinite"/>
                      </p:stCondLst>
                      <p:childTnLst>
                        <p:par>
                          <p:cTn id="38" fill="hold">
                            <p:stCondLst>
                              <p:cond delay="0"/>
                            </p:stCondLst>
                            <p:childTnLst>
                              <p:par>
                                <p:cTn id="39" presetID="2" presetClass="entr" presetSubtype="4" fill="hold" grpId="0" nodeType="clickEffect">
                                  <p:stCondLst>
                                    <p:cond delay="0"/>
                                  </p:stCondLst>
                                  <p:childTnLst>
                                    <p:set>
                                      <p:cBhvr>
                                        <p:cTn id="40" dur="1" fill="hold">
                                          <p:stCondLst>
                                            <p:cond delay="0"/>
                                          </p:stCondLst>
                                        </p:cTn>
                                        <p:tgtEl>
                                          <p:spTgt spid="623644"/>
                                        </p:tgtEl>
                                        <p:attrNameLst>
                                          <p:attrName>style.visibility</p:attrName>
                                        </p:attrNameLst>
                                      </p:cBhvr>
                                      <p:to>
                                        <p:strVal val="visible"/>
                                      </p:to>
                                    </p:set>
                                    <p:anim calcmode="lin" valueType="num">
                                      <p:cBhvr additive="base">
                                        <p:cTn id="41" dur="500" fill="hold"/>
                                        <p:tgtEl>
                                          <p:spTgt spid="623644"/>
                                        </p:tgtEl>
                                        <p:attrNameLst>
                                          <p:attrName>ppt_x</p:attrName>
                                        </p:attrNameLst>
                                      </p:cBhvr>
                                      <p:tavLst>
                                        <p:tav tm="0">
                                          <p:val>
                                            <p:strVal val="#ppt_x"/>
                                          </p:val>
                                        </p:tav>
                                        <p:tav tm="100000">
                                          <p:val>
                                            <p:strVal val="#ppt_x"/>
                                          </p:val>
                                        </p:tav>
                                      </p:tavLst>
                                    </p:anim>
                                    <p:anim calcmode="lin" valueType="num">
                                      <p:cBhvr additive="base">
                                        <p:cTn id="42" dur="500" fill="hold"/>
                                        <p:tgtEl>
                                          <p:spTgt spid="623644"/>
                                        </p:tgtEl>
                                        <p:attrNameLst>
                                          <p:attrName>ppt_y</p:attrName>
                                        </p:attrNameLst>
                                      </p:cBhvr>
                                      <p:tavLst>
                                        <p:tav tm="0">
                                          <p:val>
                                            <p:strVal val="1+#ppt_h/2"/>
                                          </p:val>
                                        </p:tav>
                                        <p:tav tm="100000">
                                          <p:val>
                                            <p:strVal val="#ppt_y"/>
                                          </p:val>
                                        </p:tav>
                                      </p:tavLst>
                                    </p:anim>
                                  </p:childTnLst>
                                </p:cTn>
                              </p:par>
                            </p:childTnLst>
                          </p:cTn>
                        </p:par>
                      </p:childTnLst>
                    </p:cTn>
                  </p:par>
                  <p:par>
                    <p:cTn id="43" fill="hold">
                      <p:stCondLst>
                        <p:cond delay="indefinite"/>
                      </p:stCondLst>
                      <p:childTnLst>
                        <p:par>
                          <p:cTn id="44" fill="hold">
                            <p:stCondLst>
                              <p:cond delay="0"/>
                            </p:stCondLst>
                            <p:childTnLst>
                              <p:par>
                                <p:cTn id="45" presetID="2" presetClass="entr" presetSubtype="4" fill="hold" nodeType="clickEffect">
                                  <p:stCondLst>
                                    <p:cond delay="0"/>
                                  </p:stCondLst>
                                  <p:childTnLst>
                                    <p:set>
                                      <p:cBhvr>
                                        <p:cTn id="46" dur="1" fill="hold">
                                          <p:stCondLst>
                                            <p:cond delay="0"/>
                                          </p:stCondLst>
                                        </p:cTn>
                                        <p:tgtEl>
                                          <p:spTgt spid="623628"/>
                                        </p:tgtEl>
                                        <p:attrNameLst>
                                          <p:attrName>style.visibility</p:attrName>
                                        </p:attrNameLst>
                                      </p:cBhvr>
                                      <p:to>
                                        <p:strVal val="visible"/>
                                      </p:to>
                                    </p:set>
                                    <p:anim calcmode="lin" valueType="num">
                                      <p:cBhvr additive="base">
                                        <p:cTn id="47" dur="500" fill="hold"/>
                                        <p:tgtEl>
                                          <p:spTgt spid="623628"/>
                                        </p:tgtEl>
                                        <p:attrNameLst>
                                          <p:attrName>ppt_x</p:attrName>
                                        </p:attrNameLst>
                                      </p:cBhvr>
                                      <p:tavLst>
                                        <p:tav tm="0">
                                          <p:val>
                                            <p:strVal val="#ppt_x"/>
                                          </p:val>
                                        </p:tav>
                                        <p:tav tm="100000">
                                          <p:val>
                                            <p:strVal val="#ppt_x"/>
                                          </p:val>
                                        </p:tav>
                                      </p:tavLst>
                                    </p:anim>
                                    <p:anim calcmode="lin" valueType="num">
                                      <p:cBhvr additive="base">
                                        <p:cTn id="48" dur="500" fill="hold"/>
                                        <p:tgtEl>
                                          <p:spTgt spid="623628"/>
                                        </p:tgtEl>
                                        <p:attrNameLst>
                                          <p:attrName>ppt_y</p:attrName>
                                        </p:attrNameLst>
                                      </p:cBhvr>
                                      <p:tavLst>
                                        <p:tav tm="0">
                                          <p:val>
                                            <p:strVal val="1+#ppt_h/2"/>
                                          </p:val>
                                        </p:tav>
                                        <p:tav tm="100000">
                                          <p:val>
                                            <p:strVal val="#ppt_y"/>
                                          </p:val>
                                        </p:tav>
                                      </p:tavLst>
                                    </p:anim>
                                  </p:childTnLst>
                                </p:cTn>
                              </p:par>
                            </p:childTnLst>
                          </p:cTn>
                        </p:par>
                      </p:childTnLst>
                    </p:cTn>
                  </p:par>
                  <p:par>
                    <p:cTn id="49" fill="hold">
                      <p:stCondLst>
                        <p:cond delay="indefinite"/>
                      </p:stCondLst>
                      <p:childTnLst>
                        <p:par>
                          <p:cTn id="50" fill="hold">
                            <p:stCondLst>
                              <p:cond delay="0"/>
                            </p:stCondLst>
                            <p:childTnLst>
                              <p:par>
                                <p:cTn id="51" presetID="2" presetClass="entr" presetSubtype="4" fill="hold" nodeType="clickEffect">
                                  <p:stCondLst>
                                    <p:cond delay="0"/>
                                  </p:stCondLst>
                                  <p:childTnLst>
                                    <p:set>
                                      <p:cBhvr>
                                        <p:cTn id="52" dur="1" fill="hold">
                                          <p:stCondLst>
                                            <p:cond delay="0"/>
                                          </p:stCondLst>
                                        </p:cTn>
                                        <p:tgtEl>
                                          <p:spTgt spid="623623"/>
                                        </p:tgtEl>
                                        <p:attrNameLst>
                                          <p:attrName>style.visibility</p:attrName>
                                        </p:attrNameLst>
                                      </p:cBhvr>
                                      <p:to>
                                        <p:strVal val="visible"/>
                                      </p:to>
                                    </p:set>
                                    <p:anim calcmode="lin" valueType="num">
                                      <p:cBhvr additive="base">
                                        <p:cTn id="53" dur="500" fill="hold"/>
                                        <p:tgtEl>
                                          <p:spTgt spid="623623"/>
                                        </p:tgtEl>
                                        <p:attrNameLst>
                                          <p:attrName>ppt_x</p:attrName>
                                        </p:attrNameLst>
                                      </p:cBhvr>
                                      <p:tavLst>
                                        <p:tav tm="0">
                                          <p:val>
                                            <p:strVal val="#ppt_x"/>
                                          </p:val>
                                        </p:tav>
                                        <p:tav tm="100000">
                                          <p:val>
                                            <p:strVal val="#ppt_x"/>
                                          </p:val>
                                        </p:tav>
                                      </p:tavLst>
                                    </p:anim>
                                    <p:anim calcmode="lin" valueType="num">
                                      <p:cBhvr additive="base">
                                        <p:cTn id="54" dur="500" fill="hold"/>
                                        <p:tgtEl>
                                          <p:spTgt spid="623623"/>
                                        </p:tgtEl>
                                        <p:attrNameLst>
                                          <p:attrName>ppt_y</p:attrName>
                                        </p:attrNameLst>
                                      </p:cBhvr>
                                      <p:tavLst>
                                        <p:tav tm="0">
                                          <p:val>
                                            <p:strVal val="1+#ppt_h/2"/>
                                          </p:val>
                                        </p:tav>
                                        <p:tav tm="100000">
                                          <p:val>
                                            <p:strVal val="#ppt_y"/>
                                          </p:val>
                                        </p:tav>
                                      </p:tavLst>
                                    </p:anim>
                                  </p:childTnLst>
                                </p:cTn>
                              </p:par>
                            </p:childTnLst>
                          </p:cTn>
                        </p:par>
                      </p:childTnLst>
                    </p:cTn>
                  </p:par>
                  <p:par>
                    <p:cTn id="55" fill="hold">
                      <p:stCondLst>
                        <p:cond delay="indefinite"/>
                      </p:stCondLst>
                      <p:childTnLst>
                        <p:par>
                          <p:cTn id="56" fill="hold">
                            <p:stCondLst>
                              <p:cond delay="0"/>
                            </p:stCondLst>
                            <p:childTnLst>
                              <p:par>
                                <p:cTn id="57" presetID="2" presetClass="entr" presetSubtype="4" fill="hold" nodeType="clickEffect">
                                  <p:stCondLst>
                                    <p:cond delay="0"/>
                                  </p:stCondLst>
                                  <p:childTnLst>
                                    <p:set>
                                      <p:cBhvr>
                                        <p:cTn id="58" dur="1" fill="hold">
                                          <p:stCondLst>
                                            <p:cond delay="0"/>
                                          </p:stCondLst>
                                        </p:cTn>
                                        <p:tgtEl>
                                          <p:spTgt spid="623636"/>
                                        </p:tgtEl>
                                        <p:attrNameLst>
                                          <p:attrName>style.visibility</p:attrName>
                                        </p:attrNameLst>
                                      </p:cBhvr>
                                      <p:to>
                                        <p:strVal val="visible"/>
                                      </p:to>
                                    </p:set>
                                    <p:anim calcmode="lin" valueType="num">
                                      <p:cBhvr additive="base">
                                        <p:cTn id="59" dur="500" fill="hold"/>
                                        <p:tgtEl>
                                          <p:spTgt spid="623636"/>
                                        </p:tgtEl>
                                        <p:attrNameLst>
                                          <p:attrName>ppt_x</p:attrName>
                                        </p:attrNameLst>
                                      </p:cBhvr>
                                      <p:tavLst>
                                        <p:tav tm="0">
                                          <p:val>
                                            <p:strVal val="#ppt_x"/>
                                          </p:val>
                                        </p:tav>
                                        <p:tav tm="100000">
                                          <p:val>
                                            <p:strVal val="#ppt_x"/>
                                          </p:val>
                                        </p:tav>
                                      </p:tavLst>
                                    </p:anim>
                                    <p:anim calcmode="lin" valueType="num">
                                      <p:cBhvr additive="base">
                                        <p:cTn id="60" dur="500" fill="hold"/>
                                        <p:tgtEl>
                                          <p:spTgt spid="623636"/>
                                        </p:tgtEl>
                                        <p:attrNameLst>
                                          <p:attrName>ppt_y</p:attrName>
                                        </p:attrNameLst>
                                      </p:cBhvr>
                                      <p:tavLst>
                                        <p:tav tm="0">
                                          <p:val>
                                            <p:strVal val="1+#ppt_h/2"/>
                                          </p:val>
                                        </p:tav>
                                        <p:tav tm="100000">
                                          <p:val>
                                            <p:strVal val="#ppt_y"/>
                                          </p:val>
                                        </p:tav>
                                      </p:tavLst>
                                    </p:anim>
                                  </p:childTnLst>
                                </p:cTn>
                              </p:par>
                            </p:childTnLst>
                          </p:cTn>
                        </p:par>
                      </p:childTnLst>
                    </p:cTn>
                  </p:par>
                  <p:par>
                    <p:cTn id="61" fill="hold">
                      <p:stCondLst>
                        <p:cond delay="indefinite"/>
                      </p:stCondLst>
                      <p:childTnLst>
                        <p:par>
                          <p:cTn id="62" fill="hold">
                            <p:stCondLst>
                              <p:cond delay="0"/>
                            </p:stCondLst>
                            <p:childTnLst>
                              <p:par>
                                <p:cTn id="63" presetID="2" presetClass="entr" presetSubtype="4" fill="hold" grpId="0" nodeType="clickEffect">
                                  <p:stCondLst>
                                    <p:cond delay="0"/>
                                  </p:stCondLst>
                                  <p:childTnLst>
                                    <p:set>
                                      <p:cBhvr>
                                        <p:cTn id="64" dur="1" fill="hold">
                                          <p:stCondLst>
                                            <p:cond delay="0"/>
                                          </p:stCondLst>
                                        </p:cTn>
                                        <p:tgtEl>
                                          <p:spTgt spid="623621"/>
                                        </p:tgtEl>
                                        <p:attrNameLst>
                                          <p:attrName>style.visibility</p:attrName>
                                        </p:attrNameLst>
                                      </p:cBhvr>
                                      <p:to>
                                        <p:strVal val="visible"/>
                                      </p:to>
                                    </p:set>
                                    <p:anim calcmode="lin" valueType="num">
                                      <p:cBhvr additive="base">
                                        <p:cTn id="65" dur="500" fill="hold"/>
                                        <p:tgtEl>
                                          <p:spTgt spid="623621"/>
                                        </p:tgtEl>
                                        <p:attrNameLst>
                                          <p:attrName>ppt_x</p:attrName>
                                        </p:attrNameLst>
                                      </p:cBhvr>
                                      <p:tavLst>
                                        <p:tav tm="0">
                                          <p:val>
                                            <p:strVal val="#ppt_x"/>
                                          </p:val>
                                        </p:tav>
                                        <p:tav tm="100000">
                                          <p:val>
                                            <p:strVal val="#ppt_x"/>
                                          </p:val>
                                        </p:tav>
                                      </p:tavLst>
                                    </p:anim>
                                    <p:anim calcmode="lin" valueType="num">
                                      <p:cBhvr additive="base">
                                        <p:cTn id="66" dur="500" fill="hold"/>
                                        <p:tgtEl>
                                          <p:spTgt spid="623621"/>
                                        </p:tgtEl>
                                        <p:attrNameLst>
                                          <p:attrName>ppt_y</p:attrName>
                                        </p:attrNameLst>
                                      </p:cBhvr>
                                      <p:tavLst>
                                        <p:tav tm="0">
                                          <p:val>
                                            <p:strVal val="1+#ppt_h/2"/>
                                          </p:val>
                                        </p:tav>
                                        <p:tav tm="100000">
                                          <p:val>
                                            <p:strVal val="#ppt_y"/>
                                          </p:val>
                                        </p:tav>
                                      </p:tavLst>
                                    </p:anim>
                                  </p:childTnLst>
                                </p:cTn>
                              </p:par>
                            </p:childTnLst>
                          </p:cTn>
                        </p:par>
                      </p:childTnLst>
                    </p:cTn>
                  </p:par>
                  <p:par>
                    <p:cTn id="67" fill="hold">
                      <p:stCondLst>
                        <p:cond delay="indefinite"/>
                      </p:stCondLst>
                      <p:childTnLst>
                        <p:par>
                          <p:cTn id="68" fill="hold">
                            <p:stCondLst>
                              <p:cond delay="0"/>
                            </p:stCondLst>
                            <p:childTnLst>
                              <p:par>
                                <p:cTn id="69" presetID="2" presetClass="entr" presetSubtype="4" fill="hold" grpId="0" nodeType="clickEffect">
                                  <p:stCondLst>
                                    <p:cond delay="0"/>
                                  </p:stCondLst>
                                  <p:childTnLst>
                                    <p:set>
                                      <p:cBhvr>
                                        <p:cTn id="70" dur="1" fill="hold">
                                          <p:stCondLst>
                                            <p:cond delay="0"/>
                                          </p:stCondLst>
                                        </p:cTn>
                                        <p:tgtEl>
                                          <p:spTgt spid="623639"/>
                                        </p:tgtEl>
                                        <p:attrNameLst>
                                          <p:attrName>style.visibility</p:attrName>
                                        </p:attrNameLst>
                                      </p:cBhvr>
                                      <p:to>
                                        <p:strVal val="visible"/>
                                      </p:to>
                                    </p:set>
                                    <p:anim calcmode="lin" valueType="num">
                                      <p:cBhvr additive="base">
                                        <p:cTn id="71" dur="500" fill="hold"/>
                                        <p:tgtEl>
                                          <p:spTgt spid="623639"/>
                                        </p:tgtEl>
                                        <p:attrNameLst>
                                          <p:attrName>ppt_x</p:attrName>
                                        </p:attrNameLst>
                                      </p:cBhvr>
                                      <p:tavLst>
                                        <p:tav tm="0">
                                          <p:val>
                                            <p:strVal val="#ppt_x"/>
                                          </p:val>
                                        </p:tav>
                                        <p:tav tm="100000">
                                          <p:val>
                                            <p:strVal val="#ppt_x"/>
                                          </p:val>
                                        </p:tav>
                                      </p:tavLst>
                                    </p:anim>
                                    <p:anim calcmode="lin" valueType="num">
                                      <p:cBhvr additive="base">
                                        <p:cTn id="72" dur="500" fill="hold"/>
                                        <p:tgtEl>
                                          <p:spTgt spid="623639"/>
                                        </p:tgtEl>
                                        <p:attrNameLst>
                                          <p:attrName>ppt_y</p:attrName>
                                        </p:attrNameLst>
                                      </p:cBhvr>
                                      <p:tavLst>
                                        <p:tav tm="0">
                                          <p:val>
                                            <p:strVal val="1+#ppt_h/2"/>
                                          </p:val>
                                        </p:tav>
                                        <p:tav tm="100000">
                                          <p:val>
                                            <p:strVal val="#ppt_y"/>
                                          </p:val>
                                        </p:tav>
                                      </p:tavLst>
                                    </p:anim>
                                  </p:childTnLst>
                                </p:cTn>
                              </p:par>
                            </p:childTnLst>
                          </p:cTn>
                        </p:par>
                      </p:childTnLst>
                    </p:cTn>
                  </p:par>
                  <p:par>
                    <p:cTn id="73" fill="hold">
                      <p:stCondLst>
                        <p:cond delay="indefinite"/>
                      </p:stCondLst>
                      <p:childTnLst>
                        <p:par>
                          <p:cTn id="74" fill="hold">
                            <p:stCondLst>
                              <p:cond delay="0"/>
                            </p:stCondLst>
                            <p:childTnLst>
                              <p:par>
                                <p:cTn id="75" presetID="2" presetClass="entr" presetSubtype="4" fill="hold" nodeType="clickEffect">
                                  <p:stCondLst>
                                    <p:cond delay="0"/>
                                  </p:stCondLst>
                                  <p:childTnLst>
                                    <p:set>
                                      <p:cBhvr>
                                        <p:cTn id="76" dur="1" fill="hold">
                                          <p:stCondLst>
                                            <p:cond delay="0"/>
                                          </p:stCondLst>
                                        </p:cTn>
                                        <p:tgtEl>
                                          <p:spTgt spid="623640"/>
                                        </p:tgtEl>
                                        <p:attrNameLst>
                                          <p:attrName>style.visibility</p:attrName>
                                        </p:attrNameLst>
                                      </p:cBhvr>
                                      <p:to>
                                        <p:strVal val="visible"/>
                                      </p:to>
                                    </p:set>
                                    <p:anim calcmode="lin" valueType="num">
                                      <p:cBhvr additive="base">
                                        <p:cTn id="77" dur="500" fill="hold"/>
                                        <p:tgtEl>
                                          <p:spTgt spid="623640"/>
                                        </p:tgtEl>
                                        <p:attrNameLst>
                                          <p:attrName>ppt_x</p:attrName>
                                        </p:attrNameLst>
                                      </p:cBhvr>
                                      <p:tavLst>
                                        <p:tav tm="0">
                                          <p:val>
                                            <p:strVal val="#ppt_x"/>
                                          </p:val>
                                        </p:tav>
                                        <p:tav tm="100000">
                                          <p:val>
                                            <p:strVal val="#ppt_x"/>
                                          </p:val>
                                        </p:tav>
                                      </p:tavLst>
                                    </p:anim>
                                    <p:anim calcmode="lin" valueType="num">
                                      <p:cBhvr additive="base">
                                        <p:cTn id="78" dur="500" fill="hold"/>
                                        <p:tgtEl>
                                          <p:spTgt spid="623640"/>
                                        </p:tgtEl>
                                        <p:attrNameLst>
                                          <p:attrName>ppt_y</p:attrName>
                                        </p:attrNameLst>
                                      </p:cBhvr>
                                      <p:tavLst>
                                        <p:tav tm="0">
                                          <p:val>
                                            <p:strVal val="1+#ppt_h/2"/>
                                          </p:val>
                                        </p:tav>
                                        <p:tav tm="100000">
                                          <p:val>
                                            <p:strVal val="#ppt_y"/>
                                          </p:val>
                                        </p:tav>
                                      </p:tavLst>
                                    </p:anim>
                                  </p:childTnLst>
                                </p:cTn>
                              </p:par>
                            </p:childTnLst>
                          </p:cTn>
                        </p:par>
                      </p:childTnLst>
                    </p:cTn>
                  </p:par>
                  <p:par>
                    <p:cTn id="79" fill="hold">
                      <p:stCondLst>
                        <p:cond delay="indefinite"/>
                      </p:stCondLst>
                      <p:childTnLst>
                        <p:par>
                          <p:cTn id="80" fill="hold">
                            <p:stCondLst>
                              <p:cond delay="0"/>
                            </p:stCondLst>
                            <p:childTnLst>
                              <p:par>
                                <p:cTn id="81" presetID="2" presetClass="entr" presetSubtype="4" fill="hold" grpId="0" nodeType="clickEffect">
                                  <p:stCondLst>
                                    <p:cond delay="0"/>
                                  </p:stCondLst>
                                  <p:childTnLst>
                                    <p:set>
                                      <p:cBhvr>
                                        <p:cTn id="82" dur="1" fill="hold">
                                          <p:stCondLst>
                                            <p:cond delay="0"/>
                                          </p:stCondLst>
                                        </p:cTn>
                                        <p:tgtEl>
                                          <p:spTgt spid="623643"/>
                                        </p:tgtEl>
                                        <p:attrNameLst>
                                          <p:attrName>style.visibility</p:attrName>
                                        </p:attrNameLst>
                                      </p:cBhvr>
                                      <p:to>
                                        <p:strVal val="visible"/>
                                      </p:to>
                                    </p:set>
                                    <p:anim calcmode="lin" valueType="num">
                                      <p:cBhvr additive="base">
                                        <p:cTn id="83" dur="500" fill="hold"/>
                                        <p:tgtEl>
                                          <p:spTgt spid="623643"/>
                                        </p:tgtEl>
                                        <p:attrNameLst>
                                          <p:attrName>ppt_x</p:attrName>
                                        </p:attrNameLst>
                                      </p:cBhvr>
                                      <p:tavLst>
                                        <p:tav tm="0">
                                          <p:val>
                                            <p:strVal val="#ppt_x"/>
                                          </p:val>
                                        </p:tav>
                                        <p:tav tm="100000">
                                          <p:val>
                                            <p:strVal val="#ppt_x"/>
                                          </p:val>
                                        </p:tav>
                                      </p:tavLst>
                                    </p:anim>
                                    <p:anim calcmode="lin" valueType="num">
                                      <p:cBhvr additive="base">
                                        <p:cTn id="84" dur="500" fill="hold"/>
                                        <p:tgtEl>
                                          <p:spTgt spid="623643"/>
                                        </p:tgtEl>
                                        <p:attrNameLst>
                                          <p:attrName>ppt_y</p:attrName>
                                        </p:attrNameLst>
                                      </p:cBhvr>
                                      <p:tavLst>
                                        <p:tav tm="0">
                                          <p:val>
                                            <p:strVal val="1+#ppt_h/2"/>
                                          </p:val>
                                        </p:tav>
                                        <p:tav tm="100000">
                                          <p:val>
                                            <p:strVal val="#ppt_y"/>
                                          </p:val>
                                        </p:tav>
                                      </p:tavLst>
                                    </p:anim>
                                  </p:childTnLst>
                                </p:cTn>
                              </p:par>
                            </p:childTnLst>
                          </p:cTn>
                        </p:par>
                      </p:childTnLst>
                    </p:cTn>
                  </p:par>
                  <p:par>
                    <p:cTn id="85" fill="hold">
                      <p:stCondLst>
                        <p:cond delay="indefinite"/>
                      </p:stCondLst>
                      <p:childTnLst>
                        <p:par>
                          <p:cTn id="86" fill="hold">
                            <p:stCondLst>
                              <p:cond delay="0"/>
                            </p:stCondLst>
                            <p:childTnLst>
                              <p:par>
                                <p:cTn id="87" presetID="2" presetClass="entr" presetSubtype="4" fill="hold" nodeType="clickEffect">
                                  <p:stCondLst>
                                    <p:cond delay="0"/>
                                  </p:stCondLst>
                                  <p:childTnLst>
                                    <p:set>
                                      <p:cBhvr>
                                        <p:cTn id="88" dur="1" fill="hold">
                                          <p:stCondLst>
                                            <p:cond delay="0"/>
                                          </p:stCondLst>
                                        </p:cTn>
                                        <p:tgtEl>
                                          <p:spTgt spid="623642"/>
                                        </p:tgtEl>
                                        <p:attrNameLst>
                                          <p:attrName>style.visibility</p:attrName>
                                        </p:attrNameLst>
                                      </p:cBhvr>
                                      <p:to>
                                        <p:strVal val="visible"/>
                                      </p:to>
                                    </p:set>
                                    <p:anim calcmode="lin" valueType="num">
                                      <p:cBhvr additive="base">
                                        <p:cTn id="89" dur="500" fill="hold"/>
                                        <p:tgtEl>
                                          <p:spTgt spid="623642"/>
                                        </p:tgtEl>
                                        <p:attrNameLst>
                                          <p:attrName>ppt_x</p:attrName>
                                        </p:attrNameLst>
                                      </p:cBhvr>
                                      <p:tavLst>
                                        <p:tav tm="0">
                                          <p:val>
                                            <p:strVal val="#ppt_x"/>
                                          </p:val>
                                        </p:tav>
                                        <p:tav tm="100000">
                                          <p:val>
                                            <p:strVal val="#ppt_x"/>
                                          </p:val>
                                        </p:tav>
                                      </p:tavLst>
                                    </p:anim>
                                    <p:anim calcmode="lin" valueType="num">
                                      <p:cBhvr additive="base">
                                        <p:cTn id="90" dur="500" fill="hold"/>
                                        <p:tgtEl>
                                          <p:spTgt spid="623642"/>
                                        </p:tgtEl>
                                        <p:attrNameLst>
                                          <p:attrName>ppt_y</p:attrName>
                                        </p:attrNameLst>
                                      </p:cBhvr>
                                      <p:tavLst>
                                        <p:tav tm="0">
                                          <p:val>
                                            <p:strVal val="1+#ppt_h/2"/>
                                          </p:val>
                                        </p:tav>
                                        <p:tav tm="100000">
                                          <p:val>
                                            <p:strVal val="#ppt_y"/>
                                          </p:val>
                                        </p:tav>
                                      </p:tavLst>
                                    </p:anim>
                                  </p:childTnLst>
                                </p:cTn>
                              </p:par>
                            </p:childTnLst>
                          </p:cTn>
                        </p:par>
                      </p:childTnLst>
                    </p:cTn>
                  </p:par>
                  <p:par>
                    <p:cTn id="91" fill="hold">
                      <p:stCondLst>
                        <p:cond delay="indefinite"/>
                      </p:stCondLst>
                      <p:childTnLst>
                        <p:par>
                          <p:cTn id="92" fill="hold">
                            <p:stCondLst>
                              <p:cond delay="0"/>
                            </p:stCondLst>
                            <p:childTnLst>
                              <p:par>
                                <p:cTn id="93" presetID="2" presetClass="entr" presetSubtype="4" fill="hold" nodeType="clickEffect">
                                  <p:stCondLst>
                                    <p:cond delay="0"/>
                                  </p:stCondLst>
                                  <p:childTnLst>
                                    <p:set>
                                      <p:cBhvr>
                                        <p:cTn id="94" dur="1" fill="hold">
                                          <p:stCondLst>
                                            <p:cond delay="0"/>
                                          </p:stCondLst>
                                        </p:cTn>
                                        <p:tgtEl>
                                          <p:spTgt spid="623634"/>
                                        </p:tgtEl>
                                        <p:attrNameLst>
                                          <p:attrName>style.visibility</p:attrName>
                                        </p:attrNameLst>
                                      </p:cBhvr>
                                      <p:to>
                                        <p:strVal val="visible"/>
                                      </p:to>
                                    </p:set>
                                    <p:anim calcmode="lin" valueType="num">
                                      <p:cBhvr additive="base">
                                        <p:cTn id="95" dur="500" fill="hold"/>
                                        <p:tgtEl>
                                          <p:spTgt spid="623634"/>
                                        </p:tgtEl>
                                        <p:attrNameLst>
                                          <p:attrName>ppt_x</p:attrName>
                                        </p:attrNameLst>
                                      </p:cBhvr>
                                      <p:tavLst>
                                        <p:tav tm="0">
                                          <p:val>
                                            <p:strVal val="#ppt_x"/>
                                          </p:val>
                                        </p:tav>
                                        <p:tav tm="100000">
                                          <p:val>
                                            <p:strVal val="#ppt_x"/>
                                          </p:val>
                                        </p:tav>
                                      </p:tavLst>
                                    </p:anim>
                                    <p:anim calcmode="lin" valueType="num">
                                      <p:cBhvr additive="base">
                                        <p:cTn id="96" dur="500" fill="hold"/>
                                        <p:tgtEl>
                                          <p:spTgt spid="623634"/>
                                        </p:tgtEl>
                                        <p:attrNameLst>
                                          <p:attrName>ppt_y</p:attrName>
                                        </p:attrNameLst>
                                      </p:cBhvr>
                                      <p:tavLst>
                                        <p:tav tm="0">
                                          <p:val>
                                            <p:strVal val="1+#ppt_h/2"/>
                                          </p:val>
                                        </p:tav>
                                        <p:tav tm="100000">
                                          <p:val>
                                            <p:strVal val="#ppt_y"/>
                                          </p:val>
                                        </p:tav>
                                      </p:tavLst>
                                    </p:anim>
                                  </p:childTnLst>
                                </p:cTn>
                              </p:par>
                            </p:childTnLst>
                          </p:cTn>
                        </p:par>
                      </p:childTnLst>
                    </p:cTn>
                  </p:par>
                  <p:par>
                    <p:cTn id="97" fill="hold">
                      <p:stCondLst>
                        <p:cond delay="indefinite"/>
                      </p:stCondLst>
                      <p:childTnLst>
                        <p:par>
                          <p:cTn id="98" fill="hold">
                            <p:stCondLst>
                              <p:cond delay="0"/>
                            </p:stCondLst>
                            <p:childTnLst>
                              <p:par>
                                <p:cTn id="99" presetID="2" presetClass="entr" presetSubtype="4" fill="hold" grpId="0" nodeType="clickEffect">
                                  <p:stCondLst>
                                    <p:cond delay="0"/>
                                  </p:stCondLst>
                                  <p:childTnLst>
                                    <p:set>
                                      <p:cBhvr>
                                        <p:cTn id="100" dur="1" fill="hold">
                                          <p:stCondLst>
                                            <p:cond delay="0"/>
                                          </p:stCondLst>
                                        </p:cTn>
                                        <p:tgtEl>
                                          <p:spTgt spid="623624"/>
                                        </p:tgtEl>
                                        <p:attrNameLst>
                                          <p:attrName>style.visibility</p:attrName>
                                        </p:attrNameLst>
                                      </p:cBhvr>
                                      <p:to>
                                        <p:strVal val="visible"/>
                                      </p:to>
                                    </p:set>
                                    <p:anim calcmode="lin" valueType="num">
                                      <p:cBhvr additive="base">
                                        <p:cTn id="101" dur="500" fill="hold"/>
                                        <p:tgtEl>
                                          <p:spTgt spid="623624"/>
                                        </p:tgtEl>
                                        <p:attrNameLst>
                                          <p:attrName>ppt_x</p:attrName>
                                        </p:attrNameLst>
                                      </p:cBhvr>
                                      <p:tavLst>
                                        <p:tav tm="0">
                                          <p:val>
                                            <p:strVal val="#ppt_x"/>
                                          </p:val>
                                        </p:tav>
                                        <p:tav tm="100000">
                                          <p:val>
                                            <p:strVal val="#ppt_x"/>
                                          </p:val>
                                        </p:tav>
                                      </p:tavLst>
                                    </p:anim>
                                    <p:anim calcmode="lin" valueType="num">
                                      <p:cBhvr additive="base">
                                        <p:cTn id="102" dur="500" fill="hold"/>
                                        <p:tgtEl>
                                          <p:spTgt spid="623624"/>
                                        </p:tgtEl>
                                        <p:attrNameLst>
                                          <p:attrName>ppt_y</p:attrName>
                                        </p:attrNameLst>
                                      </p:cBhvr>
                                      <p:tavLst>
                                        <p:tav tm="0">
                                          <p:val>
                                            <p:strVal val="1+#ppt_h/2"/>
                                          </p:val>
                                        </p:tav>
                                        <p:tav tm="100000">
                                          <p:val>
                                            <p:strVal val="#ppt_y"/>
                                          </p:val>
                                        </p:tav>
                                      </p:tavLst>
                                    </p:anim>
                                  </p:childTnLst>
                                </p:cTn>
                              </p:par>
                            </p:childTnLst>
                          </p:cTn>
                        </p:par>
                      </p:childTnLst>
                    </p:cTn>
                  </p:par>
                  <p:par>
                    <p:cTn id="103" fill="hold">
                      <p:stCondLst>
                        <p:cond delay="indefinite"/>
                      </p:stCondLst>
                      <p:childTnLst>
                        <p:par>
                          <p:cTn id="104" fill="hold">
                            <p:stCondLst>
                              <p:cond delay="0"/>
                            </p:stCondLst>
                            <p:childTnLst>
                              <p:par>
                                <p:cTn id="105" presetID="2" presetClass="entr" presetSubtype="4" fill="hold" nodeType="clickEffect">
                                  <p:stCondLst>
                                    <p:cond delay="0"/>
                                  </p:stCondLst>
                                  <p:childTnLst>
                                    <p:set>
                                      <p:cBhvr>
                                        <p:cTn id="106" dur="1" fill="hold">
                                          <p:stCondLst>
                                            <p:cond delay="0"/>
                                          </p:stCondLst>
                                        </p:cTn>
                                        <p:tgtEl>
                                          <p:spTgt spid="623626"/>
                                        </p:tgtEl>
                                        <p:attrNameLst>
                                          <p:attrName>style.visibility</p:attrName>
                                        </p:attrNameLst>
                                      </p:cBhvr>
                                      <p:to>
                                        <p:strVal val="visible"/>
                                      </p:to>
                                    </p:set>
                                    <p:anim calcmode="lin" valueType="num">
                                      <p:cBhvr additive="base">
                                        <p:cTn id="107" dur="500" fill="hold"/>
                                        <p:tgtEl>
                                          <p:spTgt spid="623626"/>
                                        </p:tgtEl>
                                        <p:attrNameLst>
                                          <p:attrName>ppt_x</p:attrName>
                                        </p:attrNameLst>
                                      </p:cBhvr>
                                      <p:tavLst>
                                        <p:tav tm="0">
                                          <p:val>
                                            <p:strVal val="#ppt_x"/>
                                          </p:val>
                                        </p:tav>
                                        <p:tav tm="100000">
                                          <p:val>
                                            <p:strVal val="#ppt_x"/>
                                          </p:val>
                                        </p:tav>
                                      </p:tavLst>
                                    </p:anim>
                                    <p:anim calcmode="lin" valueType="num">
                                      <p:cBhvr additive="base">
                                        <p:cTn id="108" dur="500" fill="hold"/>
                                        <p:tgtEl>
                                          <p:spTgt spid="623626"/>
                                        </p:tgtEl>
                                        <p:attrNameLst>
                                          <p:attrName>ppt_y</p:attrName>
                                        </p:attrNameLst>
                                      </p:cBhvr>
                                      <p:tavLst>
                                        <p:tav tm="0">
                                          <p:val>
                                            <p:strVal val="1+#ppt_h/2"/>
                                          </p:val>
                                        </p:tav>
                                        <p:tav tm="100000">
                                          <p:val>
                                            <p:strVal val="#ppt_y"/>
                                          </p:val>
                                        </p:tav>
                                      </p:tavLst>
                                    </p:anim>
                                  </p:childTnLst>
                                </p:cTn>
                              </p:par>
                            </p:childTnLst>
                          </p:cTn>
                        </p:par>
                      </p:childTnLst>
                    </p:cTn>
                  </p:par>
                  <p:par>
                    <p:cTn id="109" fill="hold">
                      <p:stCondLst>
                        <p:cond delay="indefinite"/>
                      </p:stCondLst>
                      <p:childTnLst>
                        <p:par>
                          <p:cTn id="110" fill="hold">
                            <p:stCondLst>
                              <p:cond delay="0"/>
                            </p:stCondLst>
                            <p:childTnLst>
                              <p:par>
                                <p:cTn id="111" presetID="2" presetClass="entr" presetSubtype="4" fill="hold" nodeType="clickEffect">
                                  <p:stCondLst>
                                    <p:cond delay="0"/>
                                  </p:stCondLst>
                                  <p:childTnLst>
                                    <p:set>
                                      <p:cBhvr>
                                        <p:cTn id="112" dur="1" fill="hold">
                                          <p:stCondLst>
                                            <p:cond delay="0"/>
                                          </p:stCondLst>
                                        </p:cTn>
                                        <p:tgtEl>
                                          <p:spTgt spid="623627"/>
                                        </p:tgtEl>
                                        <p:attrNameLst>
                                          <p:attrName>style.visibility</p:attrName>
                                        </p:attrNameLst>
                                      </p:cBhvr>
                                      <p:to>
                                        <p:strVal val="visible"/>
                                      </p:to>
                                    </p:set>
                                    <p:anim calcmode="lin" valueType="num">
                                      <p:cBhvr additive="base">
                                        <p:cTn id="113" dur="500" fill="hold"/>
                                        <p:tgtEl>
                                          <p:spTgt spid="623627"/>
                                        </p:tgtEl>
                                        <p:attrNameLst>
                                          <p:attrName>ppt_x</p:attrName>
                                        </p:attrNameLst>
                                      </p:cBhvr>
                                      <p:tavLst>
                                        <p:tav tm="0">
                                          <p:val>
                                            <p:strVal val="#ppt_x"/>
                                          </p:val>
                                        </p:tav>
                                        <p:tav tm="100000">
                                          <p:val>
                                            <p:strVal val="#ppt_x"/>
                                          </p:val>
                                        </p:tav>
                                      </p:tavLst>
                                    </p:anim>
                                    <p:anim calcmode="lin" valueType="num">
                                      <p:cBhvr additive="base">
                                        <p:cTn id="114" dur="500" fill="hold"/>
                                        <p:tgtEl>
                                          <p:spTgt spid="623627"/>
                                        </p:tgtEl>
                                        <p:attrNameLst>
                                          <p:attrName>ppt_y</p:attrName>
                                        </p:attrNameLst>
                                      </p:cBhvr>
                                      <p:tavLst>
                                        <p:tav tm="0">
                                          <p:val>
                                            <p:strVal val="1+#ppt_h/2"/>
                                          </p:val>
                                        </p:tav>
                                        <p:tav tm="100000">
                                          <p:val>
                                            <p:strVal val="#ppt_y"/>
                                          </p:val>
                                        </p:tav>
                                      </p:tavLst>
                                    </p:anim>
                                  </p:childTnLst>
                                </p:cTn>
                              </p:par>
                            </p:childTnLst>
                          </p:cTn>
                        </p:par>
                      </p:childTnLst>
                    </p:cTn>
                  </p:par>
                  <p:par>
                    <p:cTn id="115" fill="hold">
                      <p:stCondLst>
                        <p:cond delay="indefinite"/>
                      </p:stCondLst>
                      <p:childTnLst>
                        <p:par>
                          <p:cTn id="116" fill="hold">
                            <p:stCondLst>
                              <p:cond delay="0"/>
                            </p:stCondLst>
                            <p:childTnLst>
                              <p:par>
                                <p:cTn id="117" presetID="2" presetClass="entr" presetSubtype="4" fill="hold" grpId="0" nodeType="clickEffect">
                                  <p:stCondLst>
                                    <p:cond delay="0"/>
                                  </p:stCondLst>
                                  <p:childTnLst>
                                    <p:set>
                                      <p:cBhvr>
                                        <p:cTn id="118" dur="1" fill="hold">
                                          <p:stCondLst>
                                            <p:cond delay="0"/>
                                          </p:stCondLst>
                                        </p:cTn>
                                        <p:tgtEl>
                                          <p:spTgt spid="623632"/>
                                        </p:tgtEl>
                                        <p:attrNameLst>
                                          <p:attrName>style.visibility</p:attrName>
                                        </p:attrNameLst>
                                      </p:cBhvr>
                                      <p:to>
                                        <p:strVal val="visible"/>
                                      </p:to>
                                    </p:set>
                                    <p:anim calcmode="lin" valueType="num">
                                      <p:cBhvr additive="base">
                                        <p:cTn id="119" dur="500" fill="hold"/>
                                        <p:tgtEl>
                                          <p:spTgt spid="623632"/>
                                        </p:tgtEl>
                                        <p:attrNameLst>
                                          <p:attrName>ppt_x</p:attrName>
                                        </p:attrNameLst>
                                      </p:cBhvr>
                                      <p:tavLst>
                                        <p:tav tm="0">
                                          <p:val>
                                            <p:strVal val="#ppt_x"/>
                                          </p:val>
                                        </p:tav>
                                        <p:tav tm="100000">
                                          <p:val>
                                            <p:strVal val="#ppt_x"/>
                                          </p:val>
                                        </p:tav>
                                      </p:tavLst>
                                    </p:anim>
                                    <p:anim calcmode="lin" valueType="num">
                                      <p:cBhvr additive="base">
                                        <p:cTn id="120" dur="500" fill="hold"/>
                                        <p:tgtEl>
                                          <p:spTgt spid="623632"/>
                                        </p:tgtEl>
                                        <p:attrNameLst>
                                          <p:attrName>ppt_y</p:attrName>
                                        </p:attrNameLst>
                                      </p:cBhvr>
                                      <p:tavLst>
                                        <p:tav tm="0">
                                          <p:val>
                                            <p:strVal val="1+#ppt_h/2"/>
                                          </p:val>
                                        </p:tav>
                                        <p:tav tm="100000">
                                          <p:val>
                                            <p:strVal val="#ppt_y"/>
                                          </p:val>
                                        </p:tav>
                                      </p:tavLst>
                                    </p:anim>
                                  </p:childTnLst>
                                </p:cTn>
                              </p:par>
                            </p:childTnLst>
                          </p:cTn>
                        </p:par>
                      </p:childTnLst>
                    </p:cTn>
                  </p:par>
                  <p:par>
                    <p:cTn id="121" fill="hold">
                      <p:stCondLst>
                        <p:cond delay="indefinite"/>
                      </p:stCondLst>
                      <p:childTnLst>
                        <p:par>
                          <p:cTn id="122" fill="hold">
                            <p:stCondLst>
                              <p:cond delay="0"/>
                            </p:stCondLst>
                            <p:childTnLst>
                              <p:par>
                                <p:cTn id="123" presetID="2" presetClass="entr" presetSubtype="4" fill="hold" nodeType="clickEffect">
                                  <p:stCondLst>
                                    <p:cond delay="0"/>
                                  </p:stCondLst>
                                  <p:childTnLst>
                                    <p:set>
                                      <p:cBhvr>
                                        <p:cTn id="124" dur="1" fill="hold">
                                          <p:stCondLst>
                                            <p:cond delay="0"/>
                                          </p:stCondLst>
                                        </p:cTn>
                                        <p:tgtEl>
                                          <p:spTgt spid="623629"/>
                                        </p:tgtEl>
                                        <p:attrNameLst>
                                          <p:attrName>style.visibility</p:attrName>
                                        </p:attrNameLst>
                                      </p:cBhvr>
                                      <p:to>
                                        <p:strVal val="visible"/>
                                      </p:to>
                                    </p:set>
                                    <p:anim calcmode="lin" valueType="num">
                                      <p:cBhvr additive="base">
                                        <p:cTn id="125" dur="500" fill="hold"/>
                                        <p:tgtEl>
                                          <p:spTgt spid="623629"/>
                                        </p:tgtEl>
                                        <p:attrNameLst>
                                          <p:attrName>ppt_x</p:attrName>
                                        </p:attrNameLst>
                                      </p:cBhvr>
                                      <p:tavLst>
                                        <p:tav tm="0">
                                          <p:val>
                                            <p:strVal val="#ppt_x"/>
                                          </p:val>
                                        </p:tav>
                                        <p:tav tm="100000">
                                          <p:val>
                                            <p:strVal val="#ppt_x"/>
                                          </p:val>
                                        </p:tav>
                                      </p:tavLst>
                                    </p:anim>
                                    <p:anim calcmode="lin" valueType="num">
                                      <p:cBhvr additive="base">
                                        <p:cTn id="126" dur="500" fill="hold"/>
                                        <p:tgtEl>
                                          <p:spTgt spid="623629"/>
                                        </p:tgtEl>
                                        <p:attrNameLst>
                                          <p:attrName>ppt_y</p:attrName>
                                        </p:attrNameLst>
                                      </p:cBhvr>
                                      <p:tavLst>
                                        <p:tav tm="0">
                                          <p:val>
                                            <p:strVal val="1+#ppt_h/2"/>
                                          </p:val>
                                        </p:tav>
                                        <p:tav tm="100000">
                                          <p:val>
                                            <p:strVal val="#ppt_y"/>
                                          </p:val>
                                        </p:tav>
                                      </p:tavLst>
                                    </p:anim>
                                  </p:childTnLst>
                                </p:cTn>
                              </p:par>
                            </p:childTnLst>
                          </p:cTn>
                        </p:par>
                      </p:childTnLst>
                    </p:cTn>
                  </p:par>
                  <p:par>
                    <p:cTn id="127" fill="hold">
                      <p:stCondLst>
                        <p:cond delay="indefinite"/>
                      </p:stCondLst>
                      <p:childTnLst>
                        <p:par>
                          <p:cTn id="128" fill="hold">
                            <p:stCondLst>
                              <p:cond delay="0"/>
                            </p:stCondLst>
                            <p:childTnLst>
                              <p:par>
                                <p:cTn id="129" presetID="2" presetClass="entr" presetSubtype="4" fill="hold" nodeType="clickEffect">
                                  <p:stCondLst>
                                    <p:cond delay="0"/>
                                  </p:stCondLst>
                                  <p:childTnLst>
                                    <p:set>
                                      <p:cBhvr>
                                        <p:cTn id="130" dur="1" fill="hold">
                                          <p:stCondLst>
                                            <p:cond delay="0"/>
                                          </p:stCondLst>
                                        </p:cTn>
                                        <p:tgtEl>
                                          <p:spTgt spid="623625"/>
                                        </p:tgtEl>
                                        <p:attrNameLst>
                                          <p:attrName>style.visibility</p:attrName>
                                        </p:attrNameLst>
                                      </p:cBhvr>
                                      <p:to>
                                        <p:strVal val="visible"/>
                                      </p:to>
                                    </p:set>
                                    <p:anim calcmode="lin" valueType="num">
                                      <p:cBhvr additive="base">
                                        <p:cTn id="131" dur="500" fill="hold"/>
                                        <p:tgtEl>
                                          <p:spTgt spid="623625"/>
                                        </p:tgtEl>
                                        <p:attrNameLst>
                                          <p:attrName>ppt_x</p:attrName>
                                        </p:attrNameLst>
                                      </p:cBhvr>
                                      <p:tavLst>
                                        <p:tav tm="0">
                                          <p:val>
                                            <p:strVal val="#ppt_x"/>
                                          </p:val>
                                        </p:tav>
                                        <p:tav tm="100000">
                                          <p:val>
                                            <p:strVal val="#ppt_x"/>
                                          </p:val>
                                        </p:tav>
                                      </p:tavLst>
                                    </p:anim>
                                    <p:anim calcmode="lin" valueType="num">
                                      <p:cBhvr additive="base">
                                        <p:cTn id="132" dur="500" fill="hold"/>
                                        <p:tgtEl>
                                          <p:spTgt spid="623625"/>
                                        </p:tgtEl>
                                        <p:attrNameLst>
                                          <p:attrName>ppt_y</p:attrName>
                                        </p:attrNameLst>
                                      </p:cBhvr>
                                      <p:tavLst>
                                        <p:tav tm="0">
                                          <p:val>
                                            <p:strVal val="1+#ppt_h/2"/>
                                          </p:val>
                                        </p:tav>
                                        <p:tav tm="100000">
                                          <p:val>
                                            <p:strVal val="#ppt_y"/>
                                          </p:val>
                                        </p:tav>
                                      </p:tavLst>
                                    </p:anim>
                                  </p:childTnLst>
                                </p:cTn>
                              </p:par>
                            </p:childTnLst>
                          </p:cTn>
                        </p:par>
                      </p:childTnLst>
                    </p:cTn>
                  </p:par>
                  <p:par>
                    <p:cTn id="133" fill="hold">
                      <p:stCondLst>
                        <p:cond delay="indefinite"/>
                      </p:stCondLst>
                      <p:childTnLst>
                        <p:par>
                          <p:cTn id="134" fill="hold">
                            <p:stCondLst>
                              <p:cond delay="0"/>
                            </p:stCondLst>
                            <p:childTnLst>
                              <p:par>
                                <p:cTn id="135" presetID="2" presetClass="entr" presetSubtype="4" fill="hold" grpId="0" nodeType="clickEffect">
                                  <p:stCondLst>
                                    <p:cond delay="0"/>
                                  </p:stCondLst>
                                  <p:childTnLst>
                                    <p:set>
                                      <p:cBhvr>
                                        <p:cTn id="136" dur="1" fill="hold">
                                          <p:stCondLst>
                                            <p:cond delay="0"/>
                                          </p:stCondLst>
                                        </p:cTn>
                                        <p:tgtEl>
                                          <p:spTgt spid="623645"/>
                                        </p:tgtEl>
                                        <p:attrNameLst>
                                          <p:attrName>style.visibility</p:attrName>
                                        </p:attrNameLst>
                                      </p:cBhvr>
                                      <p:to>
                                        <p:strVal val="visible"/>
                                      </p:to>
                                    </p:set>
                                    <p:anim calcmode="lin" valueType="num">
                                      <p:cBhvr additive="base">
                                        <p:cTn id="137" dur="500" fill="hold"/>
                                        <p:tgtEl>
                                          <p:spTgt spid="623645"/>
                                        </p:tgtEl>
                                        <p:attrNameLst>
                                          <p:attrName>ppt_x</p:attrName>
                                        </p:attrNameLst>
                                      </p:cBhvr>
                                      <p:tavLst>
                                        <p:tav tm="0">
                                          <p:val>
                                            <p:strVal val="#ppt_x"/>
                                          </p:val>
                                        </p:tav>
                                        <p:tav tm="100000">
                                          <p:val>
                                            <p:strVal val="#ppt_x"/>
                                          </p:val>
                                        </p:tav>
                                      </p:tavLst>
                                    </p:anim>
                                    <p:anim calcmode="lin" valueType="num">
                                      <p:cBhvr additive="base">
                                        <p:cTn id="138" dur="500" fill="hold"/>
                                        <p:tgtEl>
                                          <p:spTgt spid="623645"/>
                                        </p:tgtEl>
                                        <p:attrNameLst>
                                          <p:attrName>ppt_y</p:attrName>
                                        </p:attrNameLst>
                                      </p:cBhvr>
                                      <p:tavLst>
                                        <p:tav tm="0">
                                          <p:val>
                                            <p:strVal val="1+#ppt_h/2"/>
                                          </p:val>
                                        </p:tav>
                                        <p:tav tm="100000">
                                          <p:val>
                                            <p:strVal val="#ppt_y"/>
                                          </p:val>
                                        </p:tav>
                                      </p:tavLst>
                                    </p:anim>
                                  </p:childTnLst>
                                </p:cTn>
                              </p:par>
                            </p:childTnLst>
                          </p:cTn>
                        </p:par>
                      </p:childTnLst>
                    </p:cTn>
                  </p:par>
                  <p:par>
                    <p:cTn id="139" fill="hold">
                      <p:stCondLst>
                        <p:cond delay="indefinite"/>
                      </p:stCondLst>
                      <p:childTnLst>
                        <p:par>
                          <p:cTn id="140" fill="hold">
                            <p:stCondLst>
                              <p:cond delay="0"/>
                            </p:stCondLst>
                            <p:childTnLst>
                              <p:par>
                                <p:cTn id="141" presetID="2" presetClass="entr" presetSubtype="4" fill="hold" grpId="0" nodeType="clickEffect">
                                  <p:stCondLst>
                                    <p:cond delay="0"/>
                                  </p:stCondLst>
                                  <p:childTnLst>
                                    <p:set>
                                      <p:cBhvr>
                                        <p:cTn id="142" dur="1" fill="hold">
                                          <p:stCondLst>
                                            <p:cond delay="0"/>
                                          </p:stCondLst>
                                        </p:cTn>
                                        <p:tgtEl>
                                          <p:spTgt spid="623646"/>
                                        </p:tgtEl>
                                        <p:attrNameLst>
                                          <p:attrName>style.visibility</p:attrName>
                                        </p:attrNameLst>
                                      </p:cBhvr>
                                      <p:to>
                                        <p:strVal val="visible"/>
                                      </p:to>
                                    </p:set>
                                    <p:anim calcmode="lin" valueType="num">
                                      <p:cBhvr additive="base">
                                        <p:cTn id="143" dur="500" fill="hold"/>
                                        <p:tgtEl>
                                          <p:spTgt spid="623646"/>
                                        </p:tgtEl>
                                        <p:attrNameLst>
                                          <p:attrName>ppt_x</p:attrName>
                                        </p:attrNameLst>
                                      </p:cBhvr>
                                      <p:tavLst>
                                        <p:tav tm="0">
                                          <p:val>
                                            <p:strVal val="#ppt_x"/>
                                          </p:val>
                                        </p:tav>
                                        <p:tav tm="100000">
                                          <p:val>
                                            <p:strVal val="#ppt_x"/>
                                          </p:val>
                                        </p:tav>
                                      </p:tavLst>
                                    </p:anim>
                                    <p:anim calcmode="lin" valueType="num">
                                      <p:cBhvr additive="base">
                                        <p:cTn id="144" dur="500" fill="hold"/>
                                        <p:tgtEl>
                                          <p:spTgt spid="623646"/>
                                        </p:tgtEl>
                                        <p:attrNameLst>
                                          <p:attrName>ppt_y</p:attrName>
                                        </p:attrNameLst>
                                      </p:cBhvr>
                                      <p:tavLst>
                                        <p:tav tm="0">
                                          <p:val>
                                            <p:strVal val="1+#ppt_h/2"/>
                                          </p:val>
                                        </p:tav>
                                        <p:tav tm="100000">
                                          <p:val>
                                            <p:strVal val="#ppt_y"/>
                                          </p:val>
                                        </p:tav>
                                      </p:tavLst>
                                    </p:anim>
                                  </p:childTnLst>
                                </p:cTn>
                              </p:par>
                            </p:childTnLst>
                          </p:cTn>
                        </p:par>
                      </p:childTnLst>
                    </p:cTn>
                  </p:par>
                  <p:par>
                    <p:cTn id="145" fill="hold">
                      <p:stCondLst>
                        <p:cond delay="indefinite"/>
                      </p:stCondLst>
                      <p:childTnLst>
                        <p:par>
                          <p:cTn id="146" fill="hold">
                            <p:stCondLst>
                              <p:cond delay="0"/>
                            </p:stCondLst>
                            <p:childTnLst>
                              <p:par>
                                <p:cTn id="147" presetID="2" presetClass="entr" presetSubtype="4" fill="hold" nodeType="clickEffect">
                                  <p:stCondLst>
                                    <p:cond delay="0"/>
                                  </p:stCondLst>
                                  <p:childTnLst>
                                    <p:set>
                                      <p:cBhvr>
                                        <p:cTn id="148" dur="1" fill="hold">
                                          <p:stCondLst>
                                            <p:cond delay="0"/>
                                          </p:stCondLst>
                                        </p:cTn>
                                        <p:tgtEl>
                                          <p:spTgt spid="623647"/>
                                        </p:tgtEl>
                                        <p:attrNameLst>
                                          <p:attrName>style.visibility</p:attrName>
                                        </p:attrNameLst>
                                      </p:cBhvr>
                                      <p:to>
                                        <p:strVal val="visible"/>
                                      </p:to>
                                    </p:set>
                                    <p:anim calcmode="lin" valueType="num">
                                      <p:cBhvr additive="base">
                                        <p:cTn id="149" dur="500" fill="hold"/>
                                        <p:tgtEl>
                                          <p:spTgt spid="623647"/>
                                        </p:tgtEl>
                                        <p:attrNameLst>
                                          <p:attrName>ppt_x</p:attrName>
                                        </p:attrNameLst>
                                      </p:cBhvr>
                                      <p:tavLst>
                                        <p:tav tm="0">
                                          <p:val>
                                            <p:strVal val="#ppt_x"/>
                                          </p:val>
                                        </p:tav>
                                        <p:tav tm="100000">
                                          <p:val>
                                            <p:strVal val="#ppt_x"/>
                                          </p:val>
                                        </p:tav>
                                      </p:tavLst>
                                    </p:anim>
                                    <p:anim calcmode="lin" valueType="num">
                                      <p:cBhvr additive="base">
                                        <p:cTn id="150" dur="500" fill="hold"/>
                                        <p:tgtEl>
                                          <p:spTgt spid="62364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3620" grpId="0" animBg="1"/>
      <p:bldP spid="623621" grpId="0" animBg="1"/>
      <p:bldP spid="623624" grpId="0" animBg="1"/>
      <p:bldP spid="623631" grpId="0" animBg="1"/>
      <p:bldP spid="623632" grpId="0" animBg="1"/>
      <p:bldP spid="623639" grpId="0" animBg="1"/>
      <p:bldP spid="623643" grpId="0" animBg="1"/>
      <p:bldP spid="623644" grpId="0" animBg="1"/>
      <p:bldP spid="623645" grpId="0" animBg="1"/>
      <p:bldP spid="623646" grpId="0" animBg="1"/>
    </p:bldLst>
  </p:timing>
</p:sld>
</file>

<file path=ppt/slides/slide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5"/>
          <p:cNvSpPr>
            <a:spLocks noGrp="1"/>
          </p:cNvSpPr>
          <p:nvPr>
            <p:ph type="sldNum" sz="quarter" idx="12"/>
          </p:nvPr>
        </p:nvSpPr>
        <p:spPr/>
        <p:txBody>
          <a:bodyPr/>
          <a:lstStyle/>
          <a:p>
            <a:fld id="{E1D67473-822B-4783-93E2-578903AEEBA6}" type="slidenum">
              <a:rPr lang="en-US" altLang="ja-JP"/>
              <a:pPr/>
              <a:t>9</a:t>
            </a:fld>
            <a:endParaRPr lang="en-US" altLang="ja-JP"/>
          </a:p>
        </p:txBody>
      </p:sp>
      <p:sp>
        <p:nvSpPr>
          <p:cNvPr id="6147" name="Rectangle 3"/>
          <p:cNvSpPr>
            <a:spLocks noGrp="1" noChangeArrowheads="1"/>
          </p:cNvSpPr>
          <p:nvPr>
            <p:ph type="body" idx="1"/>
          </p:nvPr>
        </p:nvSpPr>
        <p:spPr>
          <a:xfrm>
            <a:off x="1176338" y="736600"/>
            <a:ext cx="6635750" cy="5429250"/>
          </a:xfrm>
        </p:spPr>
        <p:txBody>
          <a:bodyPr/>
          <a:lstStyle/>
          <a:p>
            <a:pPr marL="0" indent="-720000">
              <a:lnSpc>
                <a:spcPct val="90000"/>
              </a:lnSpc>
              <a:buFontTx/>
              <a:buNone/>
            </a:pPr>
            <a:r>
              <a:rPr lang="ja-JP" altLang="en-US" sz="2400" b="1" dirty="0" smtClean="0"/>
              <a:t>問題</a:t>
            </a:r>
            <a:r>
              <a:rPr lang="en-US" altLang="ja-JP" sz="2400" b="1" dirty="0" smtClean="0"/>
              <a:t>10-3</a:t>
            </a:r>
            <a:r>
              <a:rPr lang="ja-JP" altLang="en-US" sz="2400" b="1" dirty="0" smtClean="0"/>
              <a:t>　賃金率</a:t>
            </a:r>
            <a:r>
              <a:rPr lang="ja-JP" altLang="en-US" sz="2400" b="1" dirty="0"/>
              <a:t>で便益を評価する</a:t>
            </a:r>
            <a:r>
              <a:rPr lang="ja-JP" altLang="en-US" sz="2400" b="1" dirty="0" smtClean="0"/>
              <a:t>留意点に</a:t>
            </a:r>
            <a:r>
              <a:rPr lang="ja-JP" altLang="en-US" sz="2400" b="1" dirty="0" err="1" smtClean="0"/>
              <a:t>つ</a:t>
            </a:r>
            <a:r>
              <a:rPr lang="en-US" altLang="ja-JP" sz="2400" b="1" dirty="0" smtClean="0"/>
              <a:t>		</a:t>
            </a:r>
            <a:r>
              <a:rPr lang="ja-JP" altLang="en-US" sz="2400" b="1" dirty="0" smtClean="0"/>
              <a:t>　　　いて検討しなさい。</a:t>
            </a:r>
            <a:endParaRPr lang="ja-JP" altLang="en-US" sz="2400" b="1" dirty="0"/>
          </a:p>
          <a:p>
            <a:pPr>
              <a:lnSpc>
                <a:spcPct val="90000"/>
              </a:lnSpc>
              <a:buFontTx/>
              <a:buNone/>
            </a:pPr>
            <a:endParaRPr lang="ja-JP" altLang="en-US" sz="2400" b="1" dirty="0"/>
          </a:p>
          <a:p>
            <a:pPr lvl="1">
              <a:lnSpc>
                <a:spcPct val="90000"/>
              </a:lnSpc>
            </a:pPr>
            <a:r>
              <a:rPr lang="ja-JP" altLang="en-US" sz="2000" b="1" dirty="0"/>
              <a:t>賃金に便益が含まれていない。</a:t>
            </a:r>
          </a:p>
          <a:p>
            <a:pPr>
              <a:lnSpc>
                <a:spcPct val="90000"/>
              </a:lnSpc>
            </a:pPr>
            <a:endParaRPr lang="ja-JP" altLang="en-US" sz="2400" b="1" dirty="0"/>
          </a:p>
          <a:p>
            <a:pPr lvl="1">
              <a:lnSpc>
                <a:spcPct val="90000"/>
              </a:lnSpc>
            </a:pPr>
            <a:r>
              <a:rPr lang="ja-JP" altLang="en-US" sz="2000" b="1" dirty="0"/>
              <a:t>電車の中でも仕事ができる。</a:t>
            </a:r>
          </a:p>
          <a:p>
            <a:pPr>
              <a:lnSpc>
                <a:spcPct val="90000"/>
              </a:lnSpc>
            </a:pPr>
            <a:endParaRPr lang="ja-JP" altLang="en-US" sz="2400" b="1" dirty="0"/>
          </a:p>
          <a:p>
            <a:pPr lvl="1">
              <a:lnSpc>
                <a:spcPct val="90000"/>
              </a:lnSpc>
            </a:pPr>
            <a:r>
              <a:rPr lang="ja-JP" altLang="en-US" sz="2000" b="1" dirty="0"/>
              <a:t>税金を考慮する必要がある。</a:t>
            </a:r>
          </a:p>
          <a:p>
            <a:pPr>
              <a:lnSpc>
                <a:spcPct val="90000"/>
              </a:lnSpc>
            </a:pPr>
            <a:endParaRPr lang="ja-JP" altLang="en-US" sz="2400" b="1" dirty="0"/>
          </a:p>
          <a:p>
            <a:pPr lvl="1">
              <a:lnSpc>
                <a:spcPct val="90000"/>
              </a:lnSpc>
            </a:pPr>
            <a:r>
              <a:rPr lang="ja-JP" altLang="en-US" sz="2000" b="1" dirty="0"/>
              <a:t>ドライブでは景観を楽しめる。</a:t>
            </a:r>
          </a:p>
          <a:p>
            <a:pPr>
              <a:lnSpc>
                <a:spcPct val="90000"/>
              </a:lnSpc>
            </a:pPr>
            <a:endParaRPr lang="ja-JP" altLang="en-US" sz="2400" b="1" dirty="0"/>
          </a:p>
          <a:p>
            <a:pPr lvl="1">
              <a:lnSpc>
                <a:spcPct val="90000"/>
              </a:lnSpc>
            </a:pPr>
            <a:r>
              <a:rPr lang="ja-JP" altLang="en-US" sz="2000" b="1" dirty="0"/>
              <a:t>賃金率は仕事の特性を反映している。</a:t>
            </a:r>
          </a:p>
          <a:p>
            <a:pPr>
              <a:lnSpc>
                <a:spcPct val="90000"/>
              </a:lnSpc>
            </a:pPr>
            <a:endParaRPr lang="ja-JP" altLang="en-US" sz="2400" b="1" dirty="0"/>
          </a:p>
          <a:p>
            <a:pPr lvl="1">
              <a:lnSpc>
                <a:spcPct val="90000"/>
              </a:lnSpc>
            </a:pPr>
            <a:r>
              <a:rPr lang="ja-JP" altLang="en-US" sz="2000" b="1" dirty="0"/>
              <a:t>労働時間を調整できない可能性がある。</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147">
                                            <p:txEl>
                                              <p:pRg st="2" end="2"/>
                                            </p:txEl>
                                          </p:spTgt>
                                        </p:tgtEl>
                                        <p:attrNameLst>
                                          <p:attrName>style.visibility</p:attrName>
                                        </p:attrNameLst>
                                      </p:cBhvr>
                                      <p:to>
                                        <p:strVal val="visible"/>
                                      </p:to>
                                    </p:set>
                                    <p:anim calcmode="lin" valueType="num">
                                      <p:cBhvr additive="base">
                                        <p:cTn id="7" dur="500" fill="hold"/>
                                        <p:tgtEl>
                                          <p:spTgt spid="6147">
                                            <p:txEl>
                                              <p:pRg st="2" end="2"/>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6147">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147">
                                            <p:txEl>
                                              <p:pRg st="4" end="4"/>
                                            </p:txEl>
                                          </p:spTgt>
                                        </p:tgtEl>
                                        <p:attrNameLst>
                                          <p:attrName>style.visibility</p:attrName>
                                        </p:attrNameLst>
                                      </p:cBhvr>
                                      <p:to>
                                        <p:strVal val="visible"/>
                                      </p:to>
                                    </p:set>
                                    <p:anim calcmode="lin" valueType="num">
                                      <p:cBhvr additive="base">
                                        <p:cTn id="13" dur="500" fill="hold"/>
                                        <p:tgtEl>
                                          <p:spTgt spid="6147">
                                            <p:txEl>
                                              <p:pRg st="4" end="4"/>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6147">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147">
                                            <p:txEl>
                                              <p:pRg st="6" end="6"/>
                                            </p:txEl>
                                          </p:spTgt>
                                        </p:tgtEl>
                                        <p:attrNameLst>
                                          <p:attrName>style.visibility</p:attrName>
                                        </p:attrNameLst>
                                      </p:cBhvr>
                                      <p:to>
                                        <p:strVal val="visible"/>
                                      </p:to>
                                    </p:set>
                                    <p:anim calcmode="lin" valueType="num">
                                      <p:cBhvr additive="base">
                                        <p:cTn id="19" dur="500" fill="hold"/>
                                        <p:tgtEl>
                                          <p:spTgt spid="6147">
                                            <p:txEl>
                                              <p:pRg st="6" end="6"/>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6147">
                                            <p:txEl>
                                              <p:pRg st="6" end="6"/>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6147">
                                            <p:txEl>
                                              <p:pRg st="8" end="8"/>
                                            </p:txEl>
                                          </p:spTgt>
                                        </p:tgtEl>
                                        <p:attrNameLst>
                                          <p:attrName>style.visibility</p:attrName>
                                        </p:attrNameLst>
                                      </p:cBhvr>
                                      <p:to>
                                        <p:strVal val="visible"/>
                                      </p:to>
                                    </p:set>
                                    <p:anim calcmode="lin" valueType="num">
                                      <p:cBhvr additive="base">
                                        <p:cTn id="25" dur="500" fill="hold"/>
                                        <p:tgtEl>
                                          <p:spTgt spid="6147">
                                            <p:txEl>
                                              <p:pRg st="8" end="8"/>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6147">
                                            <p:txEl>
                                              <p:pRg st="8" end="8"/>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147">
                                            <p:txEl>
                                              <p:pRg st="10" end="10"/>
                                            </p:txEl>
                                          </p:spTgt>
                                        </p:tgtEl>
                                        <p:attrNameLst>
                                          <p:attrName>style.visibility</p:attrName>
                                        </p:attrNameLst>
                                      </p:cBhvr>
                                      <p:to>
                                        <p:strVal val="visible"/>
                                      </p:to>
                                    </p:set>
                                    <p:anim calcmode="lin" valueType="num">
                                      <p:cBhvr additive="base">
                                        <p:cTn id="31" dur="500" fill="hold"/>
                                        <p:tgtEl>
                                          <p:spTgt spid="6147">
                                            <p:txEl>
                                              <p:pRg st="10" end="10"/>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6147">
                                            <p:txEl>
                                              <p:pRg st="10" end="10"/>
                                            </p:txEl>
                                          </p:spTgt>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6147">
                                            <p:txEl>
                                              <p:pRg st="12" end="12"/>
                                            </p:txEl>
                                          </p:spTgt>
                                        </p:tgtEl>
                                        <p:attrNameLst>
                                          <p:attrName>style.visibility</p:attrName>
                                        </p:attrNameLst>
                                      </p:cBhvr>
                                      <p:to>
                                        <p:strVal val="visible"/>
                                      </p:to>
                                    </p:set>
                                    <p:anim calcmode="lin" valueType="num">
                                      <p:cBhvr additive="base">
                                        <p:cTn id="37" dur="500" fill="hold"/>
                                        <p:tgtEl>
                                          <p:spTgt spid="6147">
                                            <p:txEl>
                                              <p:pRg st="12" end="12"/>
                                            </p:txEl>
                                          </p:spTgt>
                                        </p:tgtEl>
                                        <p:attrNameLst>
                                          <p:attrName>ppt_x</p:attrName>
                                        </p:attrNameLst>
                                      </p:cBhvr>
                                      <p:tavLst>
                                        <p:tav tm="0">
                                          <p:val>
                                            <p:strVal val="#ppt_x"/>
                                          </p:val>
                                        </p:tav>
                                        <p:tav tm="100000">
                                          <p:val>
                                            <p:strVal val="#ppt_x"/>
                                          </p:val>
                                        </p:tav>
                                      </p:tavLst>
                                    </p:anim>
                                    <p:anim calcmode="lin" valueType="num">
                                      <p:cBhvr additive="base">
                                        <p:cTn id="38" dur="500" fill="hold"/>
                                        <p:tgtEl>
                                          <p:spTgt spid="6147">
                                            <p:txEl>
                                              <p:pRg st="12" end="12"/>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47" grpId="0" uiExpand="1"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2530" name="Object 2"/>
          <p:cNvGraphicFramePr>
            <a:graphicFrameLocks noChangeAspect="1"/>
          </p:cNvGraphicFramePr>
          <p:nvPr/>
        </p:nvGraphicFramePr>
        <p:xfrm>
          <a:off x="685800" y="1235075"/>
          <a:ext cx="7040563" cy="792163"/>
        </p:xfrm>
        <a:graphic>
          <a:graphicData uri="http://schemas.openxmlformats.org/presentationml/2006/ole">
            <mc:AlternateContent xmlns:mc="http://schemas.openxmlformats.org/markup-compatibility/2006">
              <mc:Choice xmlns:v="urn:schemas-microsoft-com:vml" Requires="v">
                <p:oleObj spid="_x0000_s87062" name="Document" r:id="rId3" imgW="4087899" imgH="466627" progId="Word.Document.8">
                  <p:embed/>
                </p:oleObj>
              </mc:Choice>
              <mc:Fallback>
                <p:oleObj name="Document" r:id="rId3" imgW="4087899" imgH="466627"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85800" y="1235075"/>
                        <a:ext cx="7040563" cy="7921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33859" name="Object 3"/>
          <p:cNvGraphicFramePr>
            <a:graphicFrameLocks noChangeAspect="1"/>
          </p:cNvGraphicFramePr>
          <p:nvPr/>
        </p:nvGraphicFramePr>
        <p:xfrm>
          <a:off x="1058863" y="2643182"/>
          <a:ext cx="7297737" cy="1512888"/>
        </p:xfrm>
        <a:graphic>
          <a:graphicData uri="http://schemas.openxmlformats.org/presentationml/2006/ole">
            <mc:AlternateContent xmlns:mc="http://schemas.openxmlformats.org/markup-compatibility/2006">
              <mc:Choice xmlns:v="urn:schemas-microsoft-com:vml" Requires="v">
                <p:oleObj spid="_x0000_s87063" name="文書" r:id="rId5" imgW="4900516" imgH="1014483" progId="Word.Document.8">
                  <p:embed/>
                </p:oleObj>
              </mc:Choice>
              <mc:Fallback>
                <p:oleObj name="文書" r:id="rId5" imgW="4900516" imgH="1014483" progId="Word.Document.8">
                  <p:embed/>
                  <p:pic>
                    <p:nvPicPr>
                      <p:cNvPr id="0"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58863" y="2643182"/>
                        <a:ext cx="7297737" cy="1512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10</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3859"/>
                                        </p:tgtEl>
                                        <p:attrNameLst>
                                          <p:attrName>style.visibility</p:attrName>
                                        </p:attrNameLst>
                                      </p:cBhvr>
                                      <p:to>
                                        <p:strVal val="visible"/>
                                      </p:to>
                                    </p:set>
                                    <p:anim calcmode="lin" valueType="num">
                                      <p:cBhvr additive="base">
                                        <p:cTn id="7" dur="500" fill="hold"/>
                                        <p:tgtEl>
                                          <p:spTgt spid="633859"/>
                                        </p:tgtEl>
                                        <p:attrNameLst>
                                          <p:attrName>ppt_x</p:attrName>
                                        </p:attrNameLst>
                                      </p:cBhvr>
                                      <p:tavLst>
                                        <p:tav tm="0">
                                          <p:val>
                                            <p:strVal val="#ppt_x"/>
                                          </p:val>
                                        </p:tav>
                                        <p:tav tm="100000">
                                          <p:val>
                                            <p:strVal val="#ppt_x"/>
                                          </p:val>
                                        </p:tav>
                                      </p:tavLst>
                                    </p:anim>
                                    <p:anim calcmode="lin" valueType="num">
                                      <p:cBhvr additive="base">
                                        <p:cTn id="8" dur="500" fill="hold"/>
                                        <p:tgtEl>
                                          <p:spTgt spid="63385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3554" name="Object 2"/>
          <p:cNvGraphicFramePr>
            <a:graphicFrameLocks noChangeAspect="1"/>
          </p:cNvGraphicFramePr>
          <p:nvPr/>
        </p:nvGraphicFramePr>
        <p:xfrm>
          <a:off x="971550" y="1247775"/>
          <a:ext cx="7558088" cy="2181225"/>
        </p:xfrm>
        <a:graphic>
          <a:graphicData uri="http://schemas.openxmlformats.org/presentationml/2006/ole">
            <mc:AlternateContent xmlns:mc="http://schemas.openxmlformats.org/markup-compatibility/2006">
              <mc:Choice xmlns:v="urn:schemas-microsoft-com:vml" Requires="v">
                <p:oleObj spid="_x0000_s88086" name="文書" r:id="rId3" imgW="4999176" imgH="1451474" progId="Word.Document.8">
                  <p:embed/>
                </p:oleObj>
              </mc:Choice>
              <mc:Fallback>
                <p:oleObj name="文書" r:id="rId3" imgW="4999176" imgH="1451474"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71550" y="1247775"/>
                        <a:ext cx="7558088" cy="21812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32835" name="Object 3"/>
          <p:cNvGraphicFramePr>
            <a:graphicFrameLocks noChangeAspect="1"/>
          </p:cNvGraphicFramePr>
          <p:nvPr/>
        </p:nvGraphicFramePr>
        <p:xfrm>
          <a:off x="960438" y="4343400"/>
          <a:ext cx="6781800" cy="1279525"/>
        </p:xfrm>
        <a:graphic>
          <a:graphicData uri="http://schemas.openxmlformats.org/presentationml/2006/ole">
            <mc:AlternateContent xmlns:mc="http://schemas.openxmlformats.org/markup-compatibility/2006">
              <mc:Choice xmlns:v="urn:schemas-microsoft-com:vml" Requires="v">
                <p:oleObj spid="_x0000_s88087" name="Document" r:id="rId5" imgW="4719874" imgH="896888" progId="Word.Document.8">
                  <p:embed/>
                </p:oleObj>
              </mc:Choice>
              <mc:Fallback>
                <p:oleObj name="Document" r:id="rId5" imgW="4719874" imgH="896888" progId="Word.Document.8">
                  <p:embed/>
                  <p:pic>
                    <p:nvPicPr>
                      <p:cNvPr id="0"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960438" y="4343400"/>
                        <a:ext cx="6781800" cy="12795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11</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2835"/>
                                        </p:tgtEl>
                                        <p:attrNameLst>
                                          <p:attrName>style.visibility</p:attrName>
                                        </p:attrNameLst>
                                      </p:cBhvr>
                                      <p:to>
                                        <p:strVal val="visible"/>
                                      </p:to>
                                    </p:set>
                                    <p:anim calcmode="lin" valueType="num">
                                      <p:cBhvr additive="base">
                                        <p:cTn id="7" dur="500" fill="hold"/>
                                        <p:tgtEl>
                                          <p:spTgt spid="632835"/>
                                        </p:tgtEl>
                                        <p:attrNameLst>
                                          <p:attrName>ppt_x</p:attrName>
                                        </p:attrNameLst>
                                      </p:cBhvr>
                                      <p:tavLst>
                                        <p:tav tm="0">
                                          <p:val>
                                            <p:strVal val="#ppt_x"/>
                                          </p:val>
                                        </p:tav>
                                        <p:tav tm="100000">
                                          <p:val>
                                            <p:strVal val="#ppt_x"/>
                                          </p:val>
                                        </p:tav>
                                      </p:tavLst>
                                    </p:anim>
                                    <p:anim calcmode="lin" valueType="num">
                                      <p:cBhvr additive="base">
                                        <p:cTn id="8" dur="500" fill="hold"/>
                                        <p:tgtEl>
                                          <p:spTgt spid="63283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4578" name="Object 2"/>
          <p:cNvGraphicFramePr>
            <a:graphicFrameLocks noChangeAspect="1"/>
          </p:cNvGraphicFramePr>
          <p:nvPr/>
        </p:nvGraphicFramePr>
        <p:xfrm>
          <a:off x="1249363" y="1798638"/>
          <a:ext cx="6934200" cy="2727325"/>
        </p:xfrm>
        <a:graphic>
          <a:graphicData uri="http://schemas.openxmlformats.org/presentationml/2006/ole">
            <mc:AlternateContent xmlns:mc="http://schemas.openxmlformats.org/markup-compatibility/2006">
              <mc:Choice xmlns:v="urn:schemas-microsoft-com:vml" Requires="v">
                <p:oleObj spid="_x0000_s89120" name="Document" r:id="rId3" imgW="4422154" imgH="1744810" progId="Word.Document.8">
                  <p:embed/>
                </p:oleObj>
              </mc:Choice>
              <mc:Fallback>
                <p:oleObj name="Document" r:id="rId3" imgW="4422154" imgH="1744810"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49363" y="1798638"/>
                        <a:ext cx="6934200" cy="2727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29763" name="Text Box 3"/>
          <p:cNvSpPr txBox="1">
            <a:spLocks noChangeArrowheads="1"/>
          </p:cNvSpPr>
          <p:nvPr/>
        </p:nvSpPr>
        <p:spPr bwMode="auto">
          <a:xfrm>
            <a:off x="3419475" y="3690938"/>
            <a:ext cx="2016125" cy="304800"/>
          </a:xfrm>
          <a:prstGeom prst="rect">
            <a:avLst/>
          </a:prstGeom>
          <a:noFill/>
          <a:ln w="9525">
            <a:noFill/>
            <a:miter lim="800000"/>
            <a:headEnd/>
            <a:tailEnd/>
          </a:ln>
        </p:spPr>
        <p:txBody>
          <a:bodyPr>
            <a:spAutoFit/>
          </a:bodyPr>
          <a:lstStyle/>
          <a:p>
            <a:pPr>
              <a:spcBef>
                <a:spcPct val="50000"/>
              </a:spcBef>
            </a:pPr>
            <a:r>
              <a:rPr lang="ja-JP" altLang="en-US" sz="1400" b="1">
                <a:solidFill>
                  <a:schemeClr val="accent2"/>
                </a:solidFill>
              </a:rPr>
              <a:t>＝（実現可能）最大所得</a:t>
            </a:r>
          </a:p>
        </p:txBody>
      </p:sp>
      <p:sp>
        <p:nvSpPr>
          <p:cNvPr id="24582" name="Rectangle 5"/>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29764" name="Object 4"/>
          <p:cNvGraphicFramePr>
            <a:graphicFrameLocks noChangeAspect="1"/>
          </p:cNvGraphicFramePr>
          <p:nvPr/>
        </p:nvGraphicFramePr>
        <p:xfrm>
          <a:off x="5408613" y="5657850"/>
          <a:ext cx="2547937" cy="363538"/>
        </p:xfrm>
        <a:graphic>
          <a:graphicData uri="http://schemas.openxmlformats.org/presentationml/2006/ole">
            <mc:AlternateContent xmlns:mc="http://schemas.openxmlformats.org/markup-compatibility/2006">
              <mc:Choice xmlns:v="urn:schemas-microsoft-com:vml" Requires="v">
                <p:oleObj spid="_x0000_s89121" name="数式" r:id="rId5" imgW="1600200" imgH="228600" progId="Equation.3">
                  <p:embed/>
                </p:oleObj>
              </mc:Choice>
              <mc:Fallback>
                <p:oleObj name="数式" r:id="rId5" imgW="1600200" imgH="228600" progId="Equation.3">
                  <p:embed/>
                  <p:pic>
                    <p:nvPicPr>
                      <p:cNvPr id="0" name="Object 4"/>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408613" y="5657850"/>
                        <a:ext cx="2547937" cy="363538"/>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29766" name="Object 6"/>
          <p:cNvGraphicFramePr>
            <a:graphicFrameLocks noChangeAspect="1"/>
          </p:cNvGraphicFramePr>
          <p:nvPr/>
        </p:nvGraphicFramePr>
        <p:xfrm>
          <a:off x="3708400" y="4865688"/>
          <a:ext cx="2466975" cy="363537"/>
        </p:xfrm>
        <a:graphic>
          <a:graphicData uri="http://schemas.openxmlformats.org/presentationml/2006/ole">
            <mc:AlternateContent xmlns:mc="http://schemas.openxmlformats.org/markup-compatibility/2006">
              <mc:Choice xmlns:v="urn:schemas-microsoft-com:vml" Requires="v">
                <p:oleObj spid="_x0000_s89122" name="数式" r:id="rId7" imgW="1549080" imgH="228600" progId="Equation.3">
                  <p:embed/>
                </p:oleObj>
              </mc:Choice>
              <mc:Fallback>
                <p:oleObj name="数式" r:id="rId7" imgW="1549080" imgH="228600" progId="Equation.3">
                  <p:embed/>
                  <p:pic>
                    <p:nvPicPr>
                      <p:cNvPr id="0" name="Object 6"/>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708400" y="4865688"/>
                        <a:ext cx="2466975" cy="363537"/>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29767" name="Line 7"/>
          <p:cNvSpPr>
            <a:spLocks noChangeShapeType="1"/>
          </p:cNvSpPr>
          <p:nvPr/>
        </p:nvSpPr>
        <p:spPr bwMode="auto">
          <a:xfrm flipH="1" flipV="1">
            <a:off x="5651500" y="5300663"/>
            <a:ext cx="649288" cy="288925"/>
          </a:xfrm>
          <a:prstGeom prst="line">
            <a:avLst/>
          </a:prstGeom>
          <a:noFill/>
          <a:ln w="9525">
            <a:solidFill>
              <a:schemeClr val="accent2"/>
            </a:solidFill>
            <a:round/>
            <a:headEnd/>
            <a:tailEnd type="triangle" w="med" len="med"/>
          </a:ln>
        </p:spPr>
        <p:txBody>
          <a:bodyPr/>
          <a:lstStyle/>
          <a:p>
            <a:endParaRPr lang="ja-JP" altLang="en-US"/>
          </a:p>
        </p:txBody>
      </p:sp>
      <p:sp>
        <p:nvSpPr>
          <p:cNvPr id="629768" name="Line 8"/>
          <p:cNvSpPr>
            <a:spLocks noChangeShapeType="1"/>
          </p:cNvSpPr>
          <p:nvPr/>
        </p:nvSpPr>
        <p:spPr bwMode="auto">
          <a:xfrm flipH="1" flipV="1">
            <a:off x="3203575" y="4076700"/>
            <a:ext cx="1730375" cy="720725"/>
          </a:xfrm>
          <a:prstGeom prst="line">
            <a:avLst/>
          </a:prstGeom>
          <a:noFill/>
          <a:ln w="9525">
            <a:solidFill>
              <a:schemeClr val="accent2"/>
            </a:solidFill>
            <a:round/>
            <a:headEnd/>
            <a:tailEnd type="triangle" w="med" len="med"/>
          </a:ln>
        </p:spPr>
        <p:txBody>
          <a:bodyPr/>
          <a:lstStyle/>
          <a:p>
            <a:endParaRPr lang="ja-JP" altLang="en-US"/>
          </a:p>
        </p:txBody>
      </p:sp>
      <p:sp>
        <p:nvSpPr>
          <p:cNvPr id="629769" name="Rectangle 9"/>
          <p:cNvSpPr>
            <a:spLocks noChangeArrowheads="1"/>
          </p:cNvSpPr>
          <p:nvPr/>
        </p:nvSpPr>
        <p:spPr bwMode="auto">
          <a:xfrm>
            <a:off x="1590675" y="3673475"/>
            <a:ext cx="1873250" cy="360363"/>
          </a:xfrm>
          <a:prstGeom prst="rect">
            <a:avLst/>
          </a:prstGeom>
          <a:noFill/>
          <a:ln w="19050">
            <a:solidFill>
              <a:schemeClr val="accent2"/>
            </a:solidFill>
            <a:miter lim="800000"/>
            <a:headEnd/>
            <a:tailEnd/>
          </a:ln>
        </p:spPr>
        <p:txBody>
          <a:bodyPr wrap="none" anchor="ctr"/>
          <a:lstStyle/>
          <a:p>
            <a:endParaRPr lang="ja-JP" altLang="en-US"/>
          </a:p>
        </p:txBody>
      </p:sp>
      <p:sp>
        <p:nvSpPr>
          <p:cNvPr id="10" name="日付プレースホルダ 9"/>
          <p:cNvSpPr>
            <a:spLocks noGrp="1"/>
          </p:cNvSpPr>
          <p:nvPr>
            <p:ph type="dt" sz="half" idx="10"/>
          </p:nvPr>
        </p:nvSpPr>
        <p:spPr/>
        <p:txBody>
          <a:bodyPr/>
          <a:lstStyle/>
          <a:p>
            <a:r>
              <a:rPr lang="en-US" altLang="ja-JP" smtClean="0"/>
              <a:t>12/06/14</a:t>
            </a:r>
            <a:endParaRPr lang="en-US" altLang="ja-JP"/>
          </a:p>
        </p:txBody>
      </p:sp>
      <p:sp>
        <p:nvSpPr>
          <p:cNvPr id="11" name="スライド番号プレースホルダ 10"/>
          <p:cNvSpPr>
            <a:spLocks noGrp="1"/>
          </p:cNvSpPr>
          <p:nvPr>
            <p:ph type="sldNum" sz="quarter" idx="12"/>
          </p:nvPr>
        </p:nvSpPr>
        <p:spPr/>
        <p:txBody>
          <a:bodyPr/>
          <a:lstStyle/>
          <a:p>
            <a:fld id="{F06225BA-B0EB-481C-8A78-E726EEDFF1D4}" type="slidenum">
              <a:rPr lang="en-US" altLang="ja-JP" smtClean="0"/>
              <a:pPr/>
              <a:t>12</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29763"/>
                                        </p:tgtEl>
                                        <p:attrNameLst>
                                          <p:attrName>style.visibility</p:attrName>
                                        </p:attrNameLst>
                                      </p:cBhvr>
                                      <p:to>
                                        <p:strVal val="visible"/>
                                      </p:to>
                                    </p:set>
                                    <p:anim calcmode="lin" valueType="num">
                                      <p:cBhvr additive="base">
                                        <p:cTn id="7" dur="500" fill="hold"/>
                                        <p:tgtEl>
                                          <p:spTgt spid="629763"/>
                                        </p:tgtEl>
                                        <p:attrNameLst>
                                          <p:attrName>ppt_x</p:attrName>
                                        </p:attrNameLst>
                                      </p:cBhvr>
                                      <p:tavLst>
                                        <p:tav tm="0">
                                          <p:val>
                                            <p:strVal val="#ppt_x"/>
                                          </p:val>
                                        </p:tav>
                                        <p:tav tm="100000">
                                          <p:val>
                                            <p:strVal val="#ppt_x"/>
                                          </p:val>
                                        </p:tav>
                                      </p:tavLst>
                                    </p:anim>
                                    <p:anim calcmode="lin" valueType="num">
                                      <p:cBhvr additive="base">
                                        <p:cTn id="8" dur="500" fill="hold"/>
                                        <p:tgtEl>
                                          <p:spTgt spid="62976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629764"/>
                                        </p:tgtEl>
                                        <p:attrNameLst>
                                          <p:attrName>style.visibility</p:attrName>
                                        </p:attrNameLst>
                                      </p:cBhvr>
                                      <p:to>
                                        <p:strVal val="visible"/>
                                      </p:to>
                                    </p:set>
                                    <p:anim calcmode="lin" valueType="num">
                                      <p:cBhvr additive="base">
                                        <p:cTn id="13" dur="500" fill="hold"/>
                                        <p:tgtEl>
                                          <p:spTgt spid="629764"/>
                                        </p:tgtEl>
                                        <p:attrNameLst>
                                          <p:attrName>ppt_x</p:attrName>
                                        </p:attrNameLst>
                                      </p:cBhvr>
                                      <p:tavLst>
                                        <p:tav tm="0">
                                          <p:val>
                                            <p:strVal val="#ppt_x"/>
                                          </p:val>
                                        </p:tav>
                                        <p:tav tm="100000">
                                          <p:val>
                                            <p:strVal val="#ppt_x"/>
                                          </p:val>
                                        </p:tav>
                                      </p:tavLst>
                                    </p:anim>
                                    <p:anim calcmode="lin" valueType="num">
                                      <p:cBhvr additive="base">
                                        <p:cTn id="14" dur="500" fill="hold"/>
                                        <p:tgtEl>
                                          <p:spTgt spid="629764"/>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29767"/>
                                        </p:tgtEl>
                                        <p:attrNameLst>
                                          <p:attrName>style.visibility</p:attrName>
                                        </p:attrNameLst>
                                      </p:cBhvr>
                                      <p:to>
                                        <p:strVal val="visible"/>
                                      </p:to>
                                    </p:set>
                                    <p:anim calcmode="lin" valueType="num">
                                      <p:cBhvr additive="base">
                                        <p:cTn id="19" dur="500" fill="hold"/>
                                        <p:tgtEl>
                                          <p:spTgt spid="629767"/>
                                        </p:tgtEl>
                                        <p:attrNameLst>
                                          <p:attrName>ppt_x</p:attrName>
                                        </p:attrNameLst>
                                      </p:cBhvr>
                                      <p:tavLst>
                                        <p:tav tm="0">
                                          <p:val>
                                            <p:strVal val="#ppt_x"/>
                                          </p:val>
                                        </p:tav>
                                        <p:tav tm="100000">
                                          <p:val>
                                            <p:strVal val="#ppt_x"/>
                                          </p:val>
                                        </p:tav>
                                      </p:tavLst>
                                    </p:anim>
                                    <p:anim calcmode="lin" valueType="num">
                                      <p:cBhvr additive="base">
                                        <p:cTn id="20" dur="500" fill="hold"/>
                                        <p:tgtEl>
                                          <p:spTgt spid="629767"/>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29766"/>
                                        </p:tgtEl>
                                        <p:attrNameLst>
                                          <p:attrName>style.visibility</p:attrName>
                                        </p:attrNameLst>
                                      </p:cBhvr>
                                      <p:to>
                                        <p:strVal val="visible"/>
                                      </p:to>
                                    </p:set>
                                    <p:anim calcmode="lin" valueType="num">
                                      <p:cBhvr additive="base">
                                        <p:cTn id="25" dur="500" fill="hold"/>
                                        <p:tgtEl>
                                          <p:spTgt spid="629766"/>
                                        </p:tgtEl>
                                        <p:attrNameLst>
                                          <p:attrName>ppt_x</p:attrName>
                                        </p:attrNameLst>
                                      </p:cBhvr>
                                      <p:tavLst>
                                        <p:tav tm="0">
                                          <p:val>
                                            <p:strVal val="#ppt_x"/>
                                          </p:val>
                                        </p:tav>
                                        <p:tav tm="100000">
                                          <p:val>
                                            <p:strVal val="#ppt_x"/>
                                          </p:val>
                                        </p:tav>
                                      </p:tavLst>
                                    </p:anim>
                                    <p:anim calcmode="lin" valueType="num">
                                      <p:cBhvr additive="base">
                                        <p:cTn id="26" dur="500" fill="hold"/>
                                        <p:tgtEl>
                                          <p:spTgt spid="629766"/>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29768"/>
                                        </p:tgtEl>
                                        <p:attrNameLst>
                                          <p:attrName>style.visibility</p:attrName>
                                        </p:attrNameLst>
                                      </p:cBhvr>
                                      <p:to>
                                        <p:strVal val="visible"/>
                                      </p:to>
                                    </p:set>
                                    <p:anim calcmode="lin" valueType="num">
                                      <p:cBhvr additive="base">
                                        <p:cTn id="31" dur="500" fill="hold"/>
                                        <p:tgtEl>
                                          <p:spTgt spid="629768"/>
                                        </p:tgtEl>
                                        <p:attrNameLst>
                                          <p:attrName>ppt_x</p:attrName>
                                        </p:attrNameLst>
                                      </p:cBhvr>
                                      <p:tavLst>
                                        <p:tav tm="0">
                                          <p:val>
                                            <p:strVal val="#ppt_x"/>
                                          </p:val>
                                        </p:tav>
                                        <p:tav tm="100000">
                                          <p:val>
                                            <p:strVal val="#ppt_x"/>
                                          </p:val>
                                        </p:tav>
                                      </p:tavLst>
                                    </p:anim>
                                    <p:anim calcmode="lin" valueType="num">
                                      <p:cBhvr additive="base">
                                        <p:cTn id="32" dur="500" fill="hold"/>
                                        <p:tgtEl>
                                          <p:spTgt spid="629768"/>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629769"/>
                                        </p:tgtEl>
                                        <p:attrNameLst>
                                          <p:attrName>style.visibility</p:attrName>
                                        </p:attrNameLst>
                                      </p:cBhvr>
                                      <p:to>
                                        <p:strVal val="visible"/>
                                      </p:to>
                                    </p:set>
                                    <p:anim calcmode="lin" valueType="num">
                                      <p:cBhvr additive="base">
                                        <p:cTn id="37" dur="500" fill="hold"/>
                                        <p:tgtEl>
                                          <p:spTgt spid="629769"/>
                                        </p:tgtEl>
                                        <p:attrNameLst>
                                          <p:attrName>ppt_x</p:attrName>
                                        </p:attrNameLst>
                                      </p:cBhvr>
                                      <p:tavLst>
                                        <p:tav tm="0">
                                          <p:val>
                                            <p:strVal val="#ppt_x"/>
                                          </p:val>
                                        </p:tav>
                                        <p:tav tm="100000">
                                          <p:val>
                                            <p:strVal val="#ppt_x"/>
                                          </p:val>
                                        </p:tav>
                                      </p:tavLst>
                                    </p:anim>
                                    <p:anim calcmode="lin" valueType="num">
                                      <p:cBhvr additive="base">
                                        <p:cTn id="38" dur="500" fill="hold"/>
                                        <p:tgtEl>
                                          <p:spTgt spid="62976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9763" grpId="0"/>
      <p:bldP spid="629767" grpId="0" animBg="1"/>
      <p:bldP spid="629768" grpId="0" animBg="1"/>
      <p:bldP spid="629769"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5602" name="Object 2"/>
          <p:cNvGraphicFramePr>
            <a:graphicFrameLocks noChangeAspect="1"/>
          </p:cNvGraphicFramePr>
          <p:nvPr/>
        </p:nvGraphicFramePr>
        <p:xfrm>
          <a:off x="868363" y="1203325"/>
          <a:ext cx="7605712" cy="4527550"/>
        </p:xfrm>
        <a:graphic>
          <a:graphicData uri="http://schemas.openxmlformats.org/presentationml/2006/ole">
            <mc:AlternateContent xmlns:mc="http://schemas.openxmlformats.org/markup-compatibility/2006">
              <mc:Choice xmlns:v="urn:schemas-microsoft-com:vml" Requires="v">
                <p:oleObj spid="_x0000_s90124" name="Document" r:id="rId3" imgW="4772159" imgH="2835766" progId="Word.Document.8">
                  <p:embed/>
                </p:oleObj>
              </mc:Choice>
              <mc:Fallback>
                <p:oleObj name="Document" r:id="rId3" imgW="4772159" imgH="2835766"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68363" y="1203325"/>
                        <a:ext cx="7605712" cy="4527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日付プレースホルダ 2"/>
          <p:cNvSpPr>
            <a:spLocks noGrp="1"/>
          </p:cNvSpPr>
          <p:nvPr>
            <p:ph type="dt" sz="half" idx="10"/>
          </p:nvPr>
        </p:nvSpPr>
        <p:spPr/>
        <p:txBody>
          <a:bodyPr/>
          <a:lstStyle/>
          <a:p>
            <a:r>
              <a:rPr lang="en-US" altLang="ja-JP" smtClean="0"/>
              <a:t>12/06/14</a:t>
            </a:r>
            <a:endParaRPr lang="en-US" altLang="ja-JP"/>
          </a:p>
        </p:txBody>
      </p:sp>
      <p:sp>
        <p:nvSpPr>
          <p:cNvPr id="4" name="スライド番号プレースホルダ 3"/>
          <p:cNvSpPr>
            <a:spLocks noGrp="1"/>
          </p:cNvSpPr>
          <p:nvPr>
            <p:ph type="sldNum" sz="quarter" idx="12"/>
          </p:nvPr>
        </p:nvSpPr>
        <p:spPr/>
        <p:txBody>
          <a:bodyPr/>
          <a:lstStyle/>
          <a:p>
            <a:fld id="{F06225BA-B0EB-481C-8A78-E726EEDFF1D4}" type="slidenum">
              <a:rPr lang="en-US" altLang="ja-JP" smtClean="0"/>
              <a:pPr/>
              <a:t>13</a:t>
            </a:fld>
            <a:endParaRPr lang="en-US" altLang="ja-JP"/>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6626" name="Object 2"/>
          <p:cNvGraphicFramePr>
            <a:graphicFrameLocks noChangeAspect="1"/>
          </p:cNvGraphicFramePr>
          <p:nvPr/>
        </p:nvGraphicFramePr>
        <p:xfrm>
          <a:off x="820738" y="1751013"/>
          <a:ext cx="7610475" cy="1038225"/>
        </p:xfrm>
        <a:graphic>
          <a:graphicData uri="http://schemas.openxmlformats.org/presentationml/2006/ole">
            <mc:AlternateContent xmlns:mc="http://schemas.openxmlformats.org/markup-compatibility/2006">
              <mc:Choice xmlns:v="urn:schemas-microsoft-com:vml" Requires="v">
                <p:oleObj spid="_x0000_s91158" name="文書" r:id="rId3" imgW="5230443" imgH="708221" progId="Word.Document.8">
                  <p:embed/>
                </p:oleObj>
              </mc:Choice>
              <mc:Fallback>
                <p:oleObj name="文書" r:id="rId3" imgW="5230443" imgH="708221"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0738" y="1751013"/>
                        <a:ext cx="7610475" cy="10382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40003" name="Object 3"/>
          <p:cNvGraphicFramePr>
            <a:graphicFrameLocks noChangeAspect="1"/>
          </p:cNvGraphicFramePr>
          <p:nvPr/>
        </p:nvGraphicFramePr>
        <p:xfrm>
          <a:off x="898525" y="3717925"/>
          <a:ext cx="7453313" cy="1616075"/>
        </p:xfrm>
        <a:graphic>
          <a:graphicData uri="http://schemas.openxmlformats.org/presentationml/2006/ole">
            <mc:AlternateContent xmlns:mc="http://schemas.openxmlformats.org/markup-compatibility/2006">
              <mc:Choice xmlns:v="urn:schemas-microsoft-com:vml" Requires="v">
                <p:oleObj spid="_x0000_s91159" name="Document" r:id="rId5" imgW="5235871" imgH="1143041" progId="Word.Document.8">
                  <p:embed/>
                </p:oleObj>
              </mc:Choice>
              <mc:Fallback>
                <p:oleObj name="Document" r:id="rId5" imgW="5235871" imgH="1143041" progId="Word.Document.8">
                  <p:embed/>
                  <p:pic>
                    <p:nvPicPr>
                      <p:cNvPr id="0"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98525" y="3717925"/>
                        <a:ext cx="7453313" cy="1616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6628" name="Rectangle 6"/>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sp>
        <p:nvSpPr>
          <p:cNvPr id="5" name="日付プレースホルダ 4"/>
          <p:cNvSpPr>
            <a:spLocks noGrp="1"/>
          </p:cNvSpPr>
          <p:nvPr>
            <p:ph type="dt" sz="half" idx="10"/>
          </p:nvPr>
        </p:nvSpPr>
        <p:spPr/>
        <p:txBody>
          <a:bodyPr/>
          <a:lstStyle/>
          <a:p>
            <a:r>
              <a:rPr lang="en-US" altLang="ja-JP" smtClean="0"/>
              <a:t>12/06/14</a:t>
            </a:r>
            <a:endParaRPr lang="en-US" altLang="ja-JP"/>
          </a:p>
        </p:txBody>
      </p:sp>
      <p:sp>
        <p:nvSpPr>
          <p:cNvPr id="6" name="スライド番号プレースホルダ 5"/>
          <p:cNvSpPr>
            <a:spLocks noGrp="1"/>
          </p:cNvSpPr>
          <p:nvPr>
            <p:ph type="sldNum" sz="quarter" idx="12"/>
          </p:nvPr>
        </p:nvSpPr>
        <p:spPr/>
        <p:txBody>
          <a:bodyPr/>
          <a:lstStyle/>
          <a:p>
            <a:fld id="{F06225BA-B0EB-481C-8A78-E726EEDFF1D4}" type="slidenum">
              <a:rPr lang="en-US" altLang="ja-JP" smtClean="0"/>
              <a:pPr/>
              <a:t>14</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40003"/>
                                        </p:tgtEl>
                                        <p:attrNameLst>
                                          <p:attrName>style.visibility</p:attrName>
                                        </p:attrNameLst>
                                      </p:cBhvr>
                                      <p:to>
                                        <p:strVal val="visible"/>
                                      </p:to>
                                    </p:set>
                                    <p:anim calcmode="lin" valueType="num">
                                      <p:cBhvr additive="base">
                                        <p:cTn id="7" dur="500" fill="hold"/>
                                        <p:tgtEl>
                                          <p:spTgt spid="640003"/>
                                        </p:tgtEl>
                                        <p:attrNameLst>
                                          <p:attrName>ppt_x</p:attrName>
                                        </p:attrNameLst>
                                      </p:cBhvr>
                                      <p:tavLst>
                                        <p:tav tm="0">
                                          <p:val>
                                            <p:strVal val="#ppt_x"/>
                                          </p:val>
                                        </p:tav>
                                        <p:tav tm="100000">
                                          <p:val>
                                            <p:strVal val="#ppt_x"/>
                                          </p:val>
                                        </p:tav>
                                      </p:tavLst>
                                    </p:anim>
                                    <p:anim calcmode="lin" valueType="num">
                                      <p:cBhvr additive="base">
                                        <p:cTn id="8" dur="500" fill="hold"/>
                                        <p:tgtEl>
                                          <p:spTgt spid="64000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7650" name="Object 4"/>
          <p:cNvGraphicFramePr>
            <a:graphicFrameLocks noChangeAspect="1"/>
          </p:cNvGraphicFramePr>
          <p:nvPr/>
        </p:nvGraphicFramePr>
        <p:xfrm>
          <a:off x="1546225" y="476250"/>
          <a:ext cx="6481763" cy="6064250"/>
        </p:xfrm>
        <a:graphic>
          <a:graphicData uri="http://schemas.openxmlformats.org/presentationml/2006/ole">
            <mc:AlternateContent xmlns:mc="http://schemas.openxmlformats.org/markup-compatibility/2006">
              <mc:Choice xmlns:v="urn:schemas-microsoft-com:vml" Requires="v">
                <p:oleObj spid="_x0000_s92172" name="文書" r:id="rId3" imgW="5377116" imgH="5043507" progId="Word.Document.8">
                  <p:embed/>
                </p:oleObj>
              </mc:Choice>
              <mc:Fallback>
                <p:oleObj name="文書" r:id="rId3" imgW="5377116" imgH="5043507" progId="Word.Document.8">
                  <p:embed/>
                  <p:pic>
                    <p:nvPicPr>
                      <p:cNvPr id="0" name="Object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546225" y="476250"/>
                        <a:ext cx="6481763" cy="6064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 name="日付プレースホルダ 2"/>
          <p:cNvSpPr>
            <a:spLocks noGrp="1"/>
          </p:cNvSpPr>
          <p:nvPr>
            <p:ph type="dt" sz="half" idx="10"/>
          </p:nvPr>
        </p:nvSpPr>
        <p:spPr/>
        <p:txBody>
          <a:bodyPr/>
          <a:lstStyle/>
          <a:p>
            <a:r>
              <a:rPr lang="en-US" altLang="ja-JP" smtClean="0"/>
              <a:t>12/06/14</a:t>
            </a:r>
            <a:endParaRPr lang="en-US" altLang="ja-JP"/>
          </a:p>
        </p:txBody>
      </p:sp>
      <p:sp>
        <p:nvSpPr>
          <p:cNvPr id="4" name="スライド番号プレースホルダ 3"/>
          <p:cNvSpPr>
            <a:spLocks noGrp="1"/>
          </p:cNvSpPr>
          <p:nvPr>
            <p:ph type="sldNum" sz="quarter" idx="12"/>
          </p:nvPr>
        </p:nvSpPr>
        <p:spPr/>
        <p:txBody>
          <a:bodyPr/>
          <a:lstStyle/>
          <a:p>
            <a:fld id="{F06225BA-B0EB-481C-8A78-E726EEDFF1D4}" type="slidenum">
              <a:rPr lang="en-US" altLang="ja-JP" smtClean="0"/>
              <a:pPr/>
              <a:t>15</a:t>
            </a:fld>
            <a:endParaRPr lang="en-US" altLang="ja-JP"/>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8674" name="Object 2"/>
          <p:cNvGraphicFramePr>
            <a:graphicFrameLocks noChangeAspect="1"/>
          </p:cNvGraphicFramePr>
          <p:nvPr/>
        </p:nvGraphicFramePr>
        <p:xfrm>
          <a:off x="1187450" y="1341438"/>
          <a:ext cx="7205663" cy="4884737"/>
        </p:xfrm>
        <a:graphic>
          <a:graphicData uri="http://schemas.openxmlformats.org/presentationml/2006/ole">
            <mc:AlternateContent xmlns:mc="http://schemas.openxmlformats.org/markup-compatibility/2006">
              <mc:Choice xmlns:v="urn:schemas-microsoft-com:vml" Requires="v">
                <p:oleObj spid="_x0000_s93216" name="文書" r:id="rId3" imgW="5141120" imgH="3489806" progId="Word.Document.8">
                  <p:embed/>
                </p:oleObj>
              </mc:Choice>
              <mc:Fallback>
                <p:oleObj name="文書" r:id="rId3" imgW="5141120" imgH="3489806"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187450" y="1341438"/>
                        <a:ext cx="7205663" cy="48847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8677" name="Rectangle 4"/>
          <p:cNvSpPr>
            <a:spLocks noChangeArrowheads="1"/>
          </p:cNvSpPr>
          <p:nvPr/>
        </p:nvSpPr>
        <p:spPr bwMode="auto">
          <a:xfrm>
            <a:off x="0" y="3324225"/>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28675" name="Object 3"/>
          <p:cNvGraphicFramePr>
            <a:graphicFrameLocks noChangeAspect="1"/>
          </p:cNvGraphicFramePr>
          <p:nvPr/>
        </p:nvGraphicFramePr>
        <p:xfrm>
          <a:off x="5245100" y="4702175"/>
          <a:ext cx="173038" cy="273050"/>
        </p:xfrm>
        <a:graphic>
          <a:graphicData uri="http://schemas.openxmlformats.org/presentationml/2006/ole">
            <mc:AlternateContent xmlns:mc="http://schemas.openxmlformats.org/markup-compatibility/2006">
              <mc:Choice xmlns:v="urn:schemas-microsoft-com:vml" Requires="v">
                <p:oleObj spid="_x0000_s93217" name="数式" r:id="rId5" imgW="152334" imgH="228501" progId="Equation.3">
                  <p:embed/>
                </p:oleObj>
              </mc:Choice>
              <mc:Fallback>
                <p:oleObj name="数式" r:id="rId5" imgW="152334" imgH="228501" progId="Equation.3">
                  <p:embed/>
                  <p:pic>
                    <p:nvPicPr>
                      <p:cNvPr id="0" name="Object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245100" y="4702175"/>
                        <a:ext cx="173038" cy="2730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8678" name="Rectangle 6"/>
          <p:cNvSpPr>
            <a:spLocks noChangeArrowheads="1"/>
          </p:cNvSpPr>
          <p:nvPr/>
        </p:nvSpPr>
        <p:spPr bwMode="auto">
          <a:xfrm>
            <a:off x="0" y="3343275"/>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28676" name="Object 5"/>
          <p:cNvGraphicFramePr>
            <a:graphicFrameLocks noChangeAspect="1"/>
          </p:cNvGraphicFramePr>
          <p:nvPr/>
        </p:nvGraphicFramePr>
        <p:xfrm>
          <a:off x="4922838" y="4816475"/>
          <a:ext cx="204787" cy="230188"/>
        </p:xfrm>
        <a:graphic>
          <a:graphicData uri="http://schemas.openxmlformats.org/presentationml/2006/ole">
            <mc:AlternateContent xmlns:mc="http://schemas.openxmlformats.org/markup-compatibility/2006">
              <mc:Choice xmlns:v="urn:schemas-microsoft-com:vml" Requires="v">
                <p:oleObj spid="_x0000_s93218" name="数式" r:id="rId7" imgW="177646" imgH="190335" progId="Equation.3">
                  <p:embed/>
                </p:oleObj>
              </mc:Choice>
              <mc:Fallback>
                <p:oleObj name="数式" r:id="rId7" imgW="177646" imgH="190335" progId="Equation.3">
                  <p:embed/>
                  <p:pic>
                    <p:nvPicPr>
                      <p:cNvPr id="0" name="Object 5"/>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922838" y="4816475"/>
                        <a:ext cx="204787"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7" name="日付プレースホルダ 6"/>
          <p:cNvSpPr>
            <a:spLocks noGrp="1"/>
          </p:cNvSpPr>
          <p:nvPr>
            <p:ph type="dt" sz="half" idx="10"/>
          </p:nvPr>
        </p:nvSpPr>
        <p:spPr/>
        <p:txBody>
          <a:bodyPr/>
          <a:lstStyle/>
          <a:p>
            <a:r>
              <a:rPr lang="en-US" altLang="ja-JP" smtClean="0"/>
              <a:t>12/06/14</a:t>
            </a:r>
            <a:endParaRPr lang="en-US" altLang="ja-JP"/>
          </a:p>
        </p:txBody>
      </p:sp>
      <p:sp>
        <p:nvSpPr>
          <p:cNvPr id="8" name="スライド番号プレースホルダ 7"/>
          <p:cNvSpPr>
            <a:spLocks noGrp="1"/>
          </p:cNvSpPr>
          <p:nvPr>
            <p:ph type="sldNum" sz="quarter" idx="12"/>
          </p:nvPr>
        </p:nvSpPr>
        <p:spPr/>
        <p:txBody>
          <a:bodyPr/>
          <a:lstStyle/>
          <a:p>
            <a:fld id="{F06225BA-B0EB-481C-8A78-E726EEDFF1D4}" type="slidenum">
              <a:rPr lang="en-US" altLang="ja-JP" smtClean="0"/>
              <a:pPr/>
              <a:t>16</a:t>
            </a:fld>
            <a:endParaRPr lang="en-US" altLang="ja-JP"/>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46146" name="Object 2"/>
          <p:cNvGraphicFramePr>
            <a:graphicFrameLocks noChangeAspect="1"/>
          </p:cNvGraphicFramePr>
          <p:nvPr/>
        </p:nvGraphicFramePr>
        <p:xfrm>
          <a:off x="973138" y="3744913"/>
          <a:ext cx="6770687" cy="1323975"/>
        </p:xfrm>
        <a:graphic>
          <a:graphicData uri="http://schemas.openxmlformats.org/presentationml/2006/ole">
            <mc:AlternateContent xmlns:mc="http://schemas.openxmlformats.org/markup-compatibility/2006">
              <mc:Choice xmlns:v="urn:schemas-microsoft-com:vml" Requires="v">
                <p:oleObj spid="_x0000_s94240" name="Document" r:id="rId3" imgW="3823027" imgH="752508" progId="Word.Document.8">
                  <p:embed/>
                </p:oleObj>
              </mc:Choice>
              <mc:Fallback>
                <p:oleObj name="Document" r:id="rId3" imgW="3823027" imgH="752508"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73138" y="3744913"/>
                        <a:ext cx="6770687" cy="13239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6147" name="Line 3"/>
          <p:cNvSpPr>
            <a:spLocks noChangeShapeType="1"/>
          </p:cNvSpPr>
          <p:nvPr/>
        </p:nvSpPr>
        <p:spPr bwMode="auto">
          <a:xfrm>
            <a:off x="1042988" y="1957388"/>
            <a:ext cx="4824412" cy="0"/>
          </a:xfrm>
          <a:prstGeom prst="line">
            <a:avLst/>
          </a:prstGeom>
          <a:noFill/>
          <a:ln w="19050">
            <a:solidFill>
              <a:srgbClr val="FF3300"/>
            </a:solidFill>
            <a:round/>
            <a:headEnd/>
            <a:tailEnd/>
          </a:ln>
        </p:spPr>
        <p:txBody>
          <a:bodyPr/>
          <a:lstStyle/>
          <a:p>
            <a:endParaRPr lang="ja-JP" altLang="en-US"/>
          </a:p>
        </p:txBody>
      </p:sp>
      <p:graphicFrame>
        <p:nvGraphicFramePr>
          <p:cNvPr id="29699" name="Object 4"/>
          <p:cNvGraphicFramePr>
            <a:graphicFrameLocks noChangeAspect="1"/>
          </p:cNvGraphicFramePr>
          <p:nvPr/>
        </p:nvGraphicFramePr>
        <p:xfrm>
          <a:off x="1042988" y="1603375"/>
          <a:ext cx="6896100" cy="1104900"/>
        </p:xfrm>
        <a:graphic>
          <a:graphicData uri="http://schemas.openxmlformats.org/presentationml/2006/ole">
            <mc:AlternateContent xmlns:mc="http://schemas.openxmlformats.org/markup-compatibility/2006">
              <mc:Choice xmlns:v="urn:schemas-microsoft-com:vml" Requires="v">
                <p:oleObj spid="_x0000_s94241" name="文書" r:id="rId5" imgW="3804521" imgH="612797" progId="Word.Document.8">
                  <p:embed/>
                </p:oleObj>
              </mc:Choice>
              <mc:Fallback>
                <p:oleObj name="文書" r:id="rId5" imgW="3804521" imgH="612797" progId="Word.Document.8">
                  <p:embed/>
                  <p:pic>
                    <p:nvPicPr>
                      <p:cNvPr id="0" name="Object 4"/>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42988" y="1603375"/>
                        <a:ext cx="6896100" cy="1104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6149" name="Line 5"/>
          <p:cNvSpPr>
            <a:spLocks noChangeShapeType="1"/>
          </p:cNvSpPr>
          <p:nvPr/>
        </p:nvSpPr>
        <p:spPr bwMode="auto">
          <a:xfrm>
            <a:off x="1042988" y="2349500"/>
            <a:ext cx="6408737" cy="0"/>
          </a:xfrm>
          <a:prstGeom prst="line">
            <a:avLst/>
          </a:prstGeom>
          <a:noFill/>
          <a:ln w="19050">
            <a:solidFill>
              <a:schemeClr val="accent2"/>
            </a:solidFill>
            <a:round/>
            <a:headEnd/>
            <a:tailEnd/>
          </a:ln>
        </p:spPr>
        <p:txBody>
          <a:bodyPr/>
          <a:lstStyle/>
          <a:p>
            <a:endParaRPr lang="ja-JP" altLang="en-US"/>
          </a:p>
        </p:txBody>
      </p:sp>
      <p:graphicFrame>
        <p:nvGraphicFramePr>
          <p:cNvPr id="646150" name="Object 6"/>
          <p:cNvGraphicFramePr>
            <a:graphicFrameLocks noChangeAspect="1"/>
          </p:cNvGraphicFramePr>
          <p:nvPr/>
        </p:nvGraphicFramePr>
        <p:xfrm>
          <a:off x="3565525" y="2941638"/>
          <a:ext cx="4495800" cy="334962"/>
        </p:xfrm>
        <a:graphic>
          <a:graphicData uri="http://schemas.openxmlformats.org/presentationml/2006/ole">
            <mc:AlternateContent xmlns:mc="http://schemas.openxmlformats.org/markup-compatibility/2006">
              <mc:Choice xmlns:v="urn:schemas-microsoft-com:vml" Requires="v">
                <p:oleObj spid="_x0000_s94242" name="Document" r:id="rId7" imgW="3257883" imgH="246249" progId="Word.Document.8">
                  <p:embed/>
                </p:oleObj>
              </mc:Choice>
              <mc:Fallback>
                <p:oleObj name="Document" r:id="rId7" imgW="3257883" imgH="246249" progId="Word.Document.8">
                  <p:embed/>
                  <p:pic>
                    <p:nvPicPr>
                      <p:cNvPr id="0" name="Object 6"/>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565525" y="2941638"/>
                        <a:ext cx="4495800" cy="334962"/>
                      </a:xfrm>
                      <a:prstGeom prst="rect">
                        <a:avLst/>
                      </a:prstGeom>
                      <a:noFill/>
                      <a:ln w="19050">
                        <a:solidFill>
                          <a:schemeClr val="accent2"/>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6151" name="Line 7"/>
          <p:cNvSpPr>
            <a:spLocks noChangeShapeType="1"/>
          </p:cNvSpPr>
          <p:nvPr/>
        </p:nvSpPr>
        <p:spPr bwMode="auto">
          <a:xfrm flipH="1" flipV="1">
            <a:off x="5003800" y="2349500"/>
            <a:ext cx="720725" cy="574675"/>
          </a:xfrm>
          <a:prstGeom prst="line">
            <a:avLst/>
          </a:prstGeom>
          <a:noFill/>
          <a:ln w="19050">
            <a:solidFill>
              <a:schemeClr val="accent2"/>
            </a:solidFill>
            <a:round/>
            <a:headEnd/>
            <a:tailEnd type="triangle" w="med" len="med"/>
          </a:ln>
        </p:spPr>
        <p:txBody>
          <a:bodyPr/>
          <a:lstStyle/>
          <a:p>
            <a:endParaRPr lang="ja-JP" altLang="en-US"/>
          </a:p>
        </p:txBody>
      </p:sp>
      <p:sp>
        <p:nvSpPr>
          <p:cNvPr id="8" name="日付プレースホルダ 7"/>
          <p:cNvSpPr>
            <a:spLocks noGrp="1"/>
          </p:cNvSpPr>
          <p:nvPr>
            <p:ph type="dt" sz="half" idx="10"/>
          </p:nvPr>
        </p:nvSpPr>
        <p:spPr/>
        <p:txBody>
          <a:bodyPr/>
          <a:lstStyle/>
          <a:p>
            <a:r>
              <a:rPr lang="en-US" altLang="ja-JP" smtClean="0"/>
              <a:t>12/06/14</a:t>
            </a:r>
            <a:endParaRPr lang="en-US" altLang="ja-JP"/>
          </a:p>
        </p:txBody>
      </p:sp>
      <p:sp>
        <p:nvSpPr>
          <p:cNvPr id="9" name="スライド番号プレースホルダ 8"/>
          <p:cNvSpPr>
            <a:spLocks noGrp="1"/>
          </p:cNvSpPr>
          <p:nvPr>
            <p:ph type="sldNum" sz="quarter" idx="12"/>
          </p:nvPr>
        </p:nvSpPr>
        <p:spPr/>
        <p:txBody>
          <a:bodyPr/>
          <a:lstStyle/>
          <a:p>
            <a:fld id="{F06225BA-B0EB-481C-8A78-E726EEDFF1D4}" type="slidenum">
              <a:rPr lang="en-US" altLang="ja-JP" smtClean="0"/>
              <a:pPr/>
              <a:t>17</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46147"/>
                                        </p:tgtEl>
                                        <p:attrNameLst>
                                          <p:attrName>style.visibility</p:attrName>
                                        </p:attrNameLst>
                                      </p:cBhvr>
                                      <p:to>
                                        <p:strVal val="visible"/>
                                      </p:to>
                                    </p:set>
                                    <p:anim calcmode="lin" valueType="num">
                                      <p:cBhvr additive="base">
                                        <p:cTn id="7" dur="500" fill="hold"/>
                                        <p:tgtEl>
                                          <p:spTgt spid="646147"/>
                                        </p:tgtEl>
                                        <p:attrNameLst>
                                          <p:attrName>ppt_x</p:attrName>
                                        </p:attrNameLst>
                                      </p:cBhvr>
                                      <p:tavLst>
                                        <p:tav tm="0">
                                          <p:val>
                                            <p:strVal val="#ppt_x"/>
                                          </p:val>
                                        </p:tav>
                                        <p:tav tm="100000">
                                          <p:val>
                                            <p:strVal val="#ppt_x"/>
                                          </p:val>
                                        </p:tav>
                                      </p:tavLst>
                                    </p:anim>
                                    <p:anim calcmode="lin" valueType="num">
                                      <p:cBhvr additive="base">
                                        <p:cTn id="8" dur="500" fill="hold"/>
                                        <p:tgtEl>
                                          <p:spTgt spid="64614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46149"/>
                                        </p:tgtEl>
                                        <p:attrNameLst>
                                          <p:attrName>style.visibility</p:attrName>
                                        </p:attrNameLst>
                                      </p:cBhvr>
                                      <p:to>
                                        <p:strVal val="visible"/>
                                      </p:to>
                                    </p:set>
                                    <p:anim calcmode="lin" valueType="num">
                                      <p:cBhvr additive="base">
                                        <p:cTn id="13" dur="500" fill="hold"/>
                                        <p:tgtEl>
                                          <p:spTgt spid="646149"/>
                                        </p:tgtEl>
                                        <p:attrNameLst>
                                          <p:attrName>ppt_x</p:attrName>
                                        </p:attrNameLst>
                                      </p:cBhvr>
                                      <p:tavLst>
                                        <p:tav tm="0">
                                          <p:val>
                                            <p:strVal val="#ppt_x"/>
                                          </p:val>
                                        </p:tav>
                                        <p:tav tm="100000">
                                          <p:val>
                                            <p:strVal val="#ppt_x"/>
                                          </p:val>
                                        </p:tav>
                                      </p:tavLst>
                                    </p:anim>
                                    <p:anim calcmode="lin" valueType="num">
                                      <p:cBhvr additive="base">
                                        <p:cTn id="14" dur="500" fill="hold"/>
                                        <p:tgtEl>
                                          <p:spTgt spid="646149"/>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46151"/>
                                        </p:tgtEl>
                                        <p:attrNameLst>
                                          <p:attrName>style.visibility</p:attrName>
                                        </p:attrNameLst>
                                      </p:cBhvr>
                                      <p:to>
                                        <p:strVal val="visible"/>
                                      </p:to>
                                    </p:set>
                                    <p:anim calcmode="lin" valueType="num">
                                      <p:cBhvr additive="base">
                                        <p:cTn id="19" dur="500" fill="hold"/>
                                        <p:tgtEl>
                                          <p:spTgt spid="646151"/>
                                        </p:tgtEl>
                                        <p:attrNameLst>
                                          <p:attrName>ppt_x</p:attrName>
                                        </p:attrNameLst>
                                      </p:cBhvr>
                                      <p:tavLst>
                                        <p:tav tm="0">
                                          <p:val>
                                            <p:strVal val="#ppt_x"/>
                                          </p:val>
                                        </p:tav>
                                        <p:tav tm="100000">
                                          <p:val>
                                            <p:strVal val="#ppt_x"/>
                                          </p:val>
                                        </p:tav>
                                      </p:tavLst>
                                    </p:anim>
                                    <p:anim calcmode="lin" valueType="num">
                                      <p:cBhvr additive="base">
                                        <p:cTn id="20" dur="500" fill="hold"/>
                                        <p:tgtEl>
                                          <p:spTgt spid="646151"/>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46150"/>
                                        </p:tgtEl>
                                        <p:attrNameLst>
                                          <p:attrName>style.visibility</p:attrName>
                                        </p:attrNameLst>
                                      </p:cBhvr>
                                      <p:to>
                                        <p:strVal val="visible"/>
                                      </p:to>
                                    </p:set>
                                    <p:anim calcmode="lin" valueType="num">
                                      <p:cBhvr additive="base">
                                        <p:cTn id="25" dur="500" fill="hold"/>
                                        <p:tgtEl>
                                          <p:spTgt spid="646150"/>
                                        </p:tgtEl>
                                        <p:attrNameLst>
                                          <p:attrName>ppt_x</p:attrName>
                                        </p:attrNameLst>
                                      </p:cBhvr>
                                      <p:tavLst>
                                        <p:tav tm="0">
                                          <p:val>
                                            <p:strVal val="#ppt_x"/>
                                          </p:val>
                                        </p:tav>
                                        <p:tav tm="100000">
                                          <p:val>
                                            <p:strVal val="#ppt_x"/>
                                          </p:val>
                                        </p:tav>
                                      </p:tavLst>
                                    </p:anim>
                                    <p:anim calcmode="lin" valueType="num">
                                      <p:cBhvr additive="base">
                                        <p:cTn id="26" dur="500" fill="hold"/>
                                        <p:tgtEl>
                                          <p:spTgt spid="646150"/>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646146"/>
                                        </p:tgtEl>
                                        <p:attrNameLst>
                                          <p:attrName>style.visibility</p:attrName>
                                        </p:attrNameLst>
                                      </p:cBhvr>
                                      <p:to>
                                        <p:strVal val="visible"/>
                                      </p:to>
                                    </p:set>
                                    <p:anim calcmode="lin" valueType="num">
                                      <p:cBhvr additive="base">
                                        <p:cTn id="31" dur="500" fill="hold"/>
                                        <p:tgtEl>
                                          <p:spTgt spid="646146"/>
                                        </p:tgtEl>
                                        <p:attrNameLst>
                                          <p:attrName>ppt_x</p:attrName>
                                        </p:attrNameLst>
                                      </p:cBhvr>
                                      <p:tavLst>
                                        <p:tav tm="0">
                                          <p:val>
                                            <p:strVal val="#ppt_x"/>
                                          </p:val>
                                        </p:tav>
                                        <p:tav tm="100000">
                                          <p:val>
                                            <p:strVal val="#ppt_x"/>
                                          </p:val>
                                        </p:tav>
                                      </p:tavLst>
                                    </p:anim>
                                    <p:anim calcmode="lin" valueType="num">
                                      <p:cBhvr additive="base">
                                        <p:cTn id="32" dur="500" fill="hold"/>
                                        <p:tgtEl>
                                          <p:spTgt spid="64614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6147" grpId="0" animBg="1"/>
      <p:bldP spid="646149" grpId="0" animBg="1"/>
      <p:bldP spid="646151"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7170" name="Line 2"/>
          <p:cNvSpPr>
            <a:spLocks noChangeShapeType="1"/>
          </p:cNvSpPr>
          <p:nvPr/>
        </p:nvSpPr>
        <p:spPr bwMode="auto">
          <a:xfrm>
            <a:off x="3143250" y="1927225"/>
            <a:ext cx="1511300" cy="1512888"/>
          </a:xfrm>
          <a:prstGeom prst="line">
            <a:avLst/>
          </a:prstGeom>
          <a:noFill/>
          <a:ln w="19050">
            <a:solidFill>
              <a:srgbClr val="FF3300"/>
            </a:solidFill>
            <a:round/>
            <a:headEnd/>
            <a:tailEnd/>
          </a:ln>
        </p:spPr>
        <p:txBody>
          <a:bodyPr/>
          <a:lstStyle/>
          <a:p>
            <a:endParaRPr lang="ja-JP" altLang="en-US"/>
          </a:p>
        </p:txBody>
      </p:sp>
      <p:sp>
        <p:nvSpPr>
          <p:cNvPr id="647171" name="AutoShape 3"/>
          <p:cNvSpPr>
            <a:spLocks/>
          </p:cNvSpPr>
          <p:nvPr/>
        </p:nvSpPr>
        <p:spPr bwMode="auto">
          <a:xfrm>
            <a:off x="2628900" y="1628775"/>
            <a:ext cx="71438" cy="287338"/>
          </a:xfrm>
          <a:prstGeom prst="leftBrace">
            <a:avLst>
              <a:gd name="adj1" fmla="val 33518"/>
              <a:gd name="adj2" fmla="val 50000"/>
            </a:avLst>
          </a:prstGeom>
          <a:noFill/>
          <a:ln w="9525">
            <a:solidFill>
              <a:schemeClr val="accent2"/>
            </a:solidFill>
            <a:round/>
            <a:headEnd/>
            <a:tailEnd/>
          </a:ln>
        </p:spPr>
        <p:txBody>
          <a:bodyPr wrap="none" anchor="ctr"/>
          <a:lstStyle/>
          <a:p>
            <a:endParaRPr lang="ja-JP" altLang="en-US"/>
          </a:p>
        </p:txBody>
      </p:sp>
      <p:sp>
        <p:nvSpPr>
          <p:cNvPr id="647172" name="Line 4"/>
          <p:cNvSpPr>
            <a:spLocks noChangeShapeType="1"/>
          </p:cNvSpPr>
          <p:nvPr/>
        </p:nvSpPr>
        <p:spPr bwMode="auto">
          <a:xfrm flipH="1">
            <a:off x="2727325" y="1927225"/>
            <a:ext cx="360363" cy="0"/>
          </a:xfrm>
          <a:prstGeom prst="line">
            <a:avLst/>
          </a:prstGeom>
          <a:noFill/>
          <a:ln w="9525">
            <a:solidFill>
              <a:schemeClr val="accent2"/>
            </a:solidFill>
            <a:prstDash val="dash"/>
            <a:round/>
            <a:headEnd/>
            <a:tailEnd/>
          </a:ln>
        </p:spPr>
        <p:txBody>
          <a:bodyPr/>
          <a:lstStyle/>
          <a:p>
            <a:endParaRPr lang="ja-JP" altLang="en-US"/>
          </a:p>
        </p:txBody>
      </p:sp>
      <p:sp>
        <p:nvSpPr>
          <p:cNvPr id="30740" name="Rectangle 5"/>
          <p:cNvSpPr>
            <a:spLocks noChangeArrowheads="1"/>
          </p:cNvSpPr>
          <p:nvPr/>
        </p:nvSpPr>
        <p:spPr bwMode="auto">
          <a:xfrm>
            <a:off x="0" y="3338513"/>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47174" name="Object 6"/>
          <p:cNvGraphicFramePr>
            <a:graphicFrameLocks noChangeAspect="1"/>
          </p:cNvGraphicFramePr>
          <p:nvPr/>
        </p:nvGraphicFramePr>
        <p:xfrm>
          <a:off x="2346325" y="1674813"/>
          <a:ext cx="269875" cy="233362"/>
        </p:xfrm>
        <a:graphic>
          <a:graphicData uri="http://schemas.openxmlformats.org/presentationml/2006/ole">
            <mc:AlternateContent xmlns:mc="http://schemas.openxmlformats.org/markup-compatibility/2006">
              <mc:Choice xmlns:v="urn:schemas-microsoft-com:vml" Requires="v">
                <p:oleObj spid="_x0000_s95384" name="数式" r:id="rId3" imgW="266400" imgH="228600" progId="Equation.3">
                  <p:embed/>
                </p:oleObj>
              </mc:Choice>
              <mc:Fallback>
                <p:oleObj name="数式" r:id="rId3" imgW="266400" imgH="228600" progId="Equation.3">
                  <p:embed/>
                  <p:pic>
                    <p:nvPicPr>
                      <p:cNvPr id="0" name="Object 6"/>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346325" y="1674813"/>
                        <a:ext cx="269875" cy="233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47176" name="AutoShape 8"/>
          <p:cNvSpPr>
            <a:spLocks/>
          </p:cNvSpPr>
          <p:nvPr/>
        </p:nvSpPr>
        <p:spPr bwMode="auto">
          <a:xfrm>
            <a:off x="2627313" y="765175"/>
            <a:ext cx="73025" cy="836613"/>
          </a:xfrm>
          <a:prstGeom prst="leftBrace">
            <a:avLst>
              <a:gd name="adj1" fmla="val 95471"/>
              <a:gd name="adj2" fmla="val 50000"/>
            </a:avLst>
          </a:prstGeom>
          <a:noFill/>
          <a:ln w="9525">
            <a:solidFill>
              <a:schemeClr val="accent2"/>
            </a:solidFill>
            <a:round/>
            <a:headEnd/>
            <a:tailEnd/>
          </a:ln>
        </p:spPr>
        <p:txBody>
          <a:bodyPr wrap="none" anchor="ctr"/>
          <a:lstStyle/>
          <a:p>
            <a:endParaRPr lang="ja-JP" altLang="en-US"/>
          </a:p>
        </p:txBody>
      </p:sp>
      <p:sp>
        <p:nvSpPr>
          <p:cNvPr id="647177" name="Line 9"/>
          <p:cNvSpPr>
            <a:spLocks noChangeShapeType="1"/>
          </p:cNvSpPr>
          <p:nvPr/>
        </p:nvSpPr>
        <p:spPr bwMode="auto">
          <a:xfrm flipH="1">
            <a:off x="2722563" y="765175"/>
            <a:ext cx="360362" cy="0"/>
          </a:xfrm>
          <a:prstGeom prst="line">
            <a:avLst/>
          </a:prstGeom>
          <a:noFill/>
          <a:ln w="9525">
            <a:solidFill>
              <a:schemeClr val="accent2"/>
            </a:solidFill>
            <a:prstDash val="dash"/>
            <a:round/>
            <a:headEnd/>
            <a:tailEnd/>
          </a:ln>
        </p:spPr>
        <p:txBody>
          <a:bodyPr/>
          <a:lstStyle/>
          <a:p>
            <a:endParaRPr lang="ja-JP" altLang="en-US"/>
          </a:p>
        </p:txBody>
      </p:sp>
      <p:graphicFrame>
        <p:nvGraphicFramePr>
          <p:cNvPr id="647178" name="Object 10"/>
          <p:cNvGraphicFramePr>
            <a:graphicFrameLocks noChangeAspect="1"/>
          </p:cNvGraphicFramePr>
          <p:nvPr/>
        </p:nvGraphicFramePr>
        <p:xfrm>
          <a:off x="2339975" y="1109663"/>
          <a:ext cx="269875" cy="231775"/>
        </p:xfrm>
        <a:graphic>
          <a:graphicData uri="http://schemas.openxmlformats.org/presentationml/2006/ole">
            <mc:AlternateContent xmlns:mc="http://schemas.openxmlformats.org/markup-compatibility/2006">
              <mc:Choice xmlns:v="urn:schemas-microsoft-com:vml" Requires="v">
                <p:oleObj spid="_x0000_s95385" name="数式" r:id="rId5" imgW="266400" imgH="228600" progId="Equation.3">
                  <p:embed/>
                </p:oleObj>
              </mc:Choice>
              <mc:Fallback>
                <p:oleObj name="数式" r:id="rId5" imgW="266400" imgH="228600" progId="Equation.3">
                  <p:embed/>
                  <p:pic>
                    <p:nvPicPr>
                      <p:cNvPr id="0" name="Object 10"/>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339975" y="1109663"/>
                        <a:ext cx="269875" cy="2317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0724" name="Object 12"/>
          <p:cNvGraphicFramePr>
            <a:graphicFrameLocks noChangeAspect="1"/>
          </p:cNvGraphicFramePr>
          <p:nvPr/>
        </p:nvGraphicFramePr>
        <p:xfrm>
          <a:off x="1854200" y="404813"/>
          <a:ext cx="5114925" cy="6219825"/>
        </p:xfrm>
        <a:graphic>
          <a:graphicData uri="http://schemas.openxmlformats.org/presentationml/2006/ole">
            <mc:AlternateContent xmlns:mc="http://schemas.openxmlformats.org/markup-compatibility/2006">
              <mc:Choice xmlns:v="urn:schemas-microsoft-com:vml" Requires="v">
                <p:oleObj spid="_x0000_s95386" name="Document" r:id="rId7" imgW="4325363" imgH="5337192" progId="Word.Document.8">
                  <p:embed/>
                </p:oleObj>
              </mc:Choice>
              <mc:Fallback>
                <p:oleObj name="Document" r:id="rId7" imgW="4325363" imgH="5337192" progId="Word.Document.8">
                  <p:embed/>
                  <p:pic>
                    <p:nvPicPr>
                      <p:cNvPr id="0" name="Object 12"/>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854200" y="404813"/>
                        <a:ext cx="5114925" cy="62198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7181" name="Line 13"/>
          <p:cNvSpPr>
            <a:spLocks noChangeShapeType="1"/>
          </p:cNvSpPr>
          <p:nvPr/>
        </p:nvSpPr>
        <p:spPr bwMode="auto">
          <a:xfrm>
            <a:off x="2755900" y="5013325"/>
            <a:ext cx="503238" cy="0"/>
          </a:xfrm>
          <a:prstGeom prst="line">
            <a:avLst/>
          </a:prstGeom>
          <a:noFill/>
          <a:ln w="9525">
            <a:solidFill>
              <a:schemeClr val="accent2"/>
            </a:solidFill>
            <a:round/>
            <a:headEnd/>
            <a:tailEnd type="triangle" w="med" len="med"/>
          </a:ln>
        </p:spPr>
        <p:txBody>
          <a:bodyPr/>
          <a:lstStyle/>
          <a:p>
            <a:endParaRPr lang="ja-JP" altLang="en-US"/>
          </a:p>
        </p:txBody>
      </p:sp>
      <p:grpSp>
        <p:nvGrpSpPr>
          <p:cNvPr id="2" name="Group 14"/>
          <p:cNvGrpSpPr>
            <a:grpSpLocks/>
          </p:cNvGrpSpPr>
          <p:nvPr/>
        </p:nvGrpSpPr>
        <p:grpSpPr bwMode="auto">
          <a:xfrm>
            <a:off x="3148013" y="4724400"/>
            <a:ext cx="503237" cy="504825"/>
            <a:chOff x="1973" y="2976"/>
            <a:chExt cx="317" cy="318"/>
          </a:xfrm>
        </p:grpSpPr>
        <p:sp>
          <p:nvSpPr>
            <p:cNvPr id="30758" name="Line 15"/>
            <p:cNvSpPr>
              <a:spLocks noChangeShapeType="1"/>
            </p:cNvSpPr>
            <p:nvPr/>
          </p:nvSpPr>
          <p:spPr bwMode="auto">
            <a:xfrm>
              <a:off x="1973" y="3294"/>
              <a:ext cx="317" cy="0"/>
            </a:xfrm>
            <a:prstGeom prst="line">
              <a:avLst/>
            </a:prstGeom>
            <a:noFill/>
            <a:ln w="9525">
              <a:solidFill>
                <a:schemeClr val="accent2"/>
              </a:solidFill>
              <a:prstDash val="dash"/>
              <a:round/>
              <a:headEnd/>
              <a:tailEnd/>
            </a:ln>
          </p:spPr>
          <p:txBody>
            <a:bodyPr/>
            <a:lstStyle/>
            <a:p>
              <a:endParaRPr lang="ja-JP" altLang="en-US"/>
            </a:p>
          </p:txBody>
        </p:sp>
        <p:sp>
          <p:nvSpPr>
            <p:cNvPr id="30759" name="Line 16"/>
            <p:cNvSpPr>
              <a:spLocks noChangeShapeType="1"/>
            </p:cNvSpPr>
            <p:nvPr/>
          </p:nvSpPr>
          <p:spPr bwMode="auto">
            <a:xfrm>
              <a:off x="1980" y="3249"/>
              <a:ext cx="227" cy="0"/>
            </a:xfrm>
            <a:prstGeom prst="line">
              <a:avLst/>
            </a:prstGeom>
            <a:noFill/>
            <a:ln w="9525">
              <a:solidFill>
                <a:schemeClr val="accent2"/>
              </a:solidFill>
              <a:prstDash val="dash"/>
              <a:round/>
              <a:headEnd/>
              <a:tailEnd/>
            </a:ln>
          </p:spPr>
          <p:txBody>
            <a:bodyPr/>
            <a:lstStyle/>
            <a:p>
              <a:endParaRPr lang="ja-JP" altLang="en-US"/>
            </a:p>
          </p:txBody>
        </p:sp>
        <p:sp>
          <p:nvSpPr>
            <p:cNvPr id="30760" name="Line 17"/>
            <p:cNvSpPr>
              <a:spLocks noChangeShapeType="1"/>
            </p:cNvSpPr>
            <p:nvPr/>
          </p:nvSpPr>
          <p:spPr bwMode="auto">
            <a:xfrm>
              <a:off x="1980" y="3203"/>
              <a:ext cx="181" cy="0"/>
            </a:xfrm>
            <a:prstGeom prst="line">
              <a:avLst/>
            </a:prstGeom>
            <a:noFill/>
            <a:ln w="9525">
              <a:solidFill>
                <a:schemeClr val="accent2"/>
              </a:solidFill>
              <a:prstDash val="dash"/>
              <a:round/>
              <a:headEnd/>
              <a:tailEnd/>
            </a:ln>
          </p:spPr>
          <p:txBody>
            <a:bodyPr/>
            <a:lstStyle/>
            <a:p>
              <a:endParaRPr lang="ja-JP" altLang="en-US"/>
            </a:p>
          </p:txBody>
        </p:sp>
        <p:sp>
          <p:nvSpPr>
            <p:cNvPr id="30761" name="Line 18"/>
            <p:cNvSpPr>
              <a:spLocks noChangeShapeType="1"/>
            </p:cNvSpPr>
            <p:nvPr/>
          </p:nvSpPr>
          <p:spPr bwMode="auto">
            <a:xfrm>
              <a:off x="1980" y="3158"/>
              <a:ext cx="136" cy="0"/>
            </a:xfrm>
            <a:prstGeom prst="line">
              <a:avLst/>
            </a:prstGeom>
            <a:noFill/>
            <a:ln w="9525">
              <a:solidFill>
                <a:schemeClr val="accent2"/>
              </a:solidFill>
              <a:prstDash val="dash"/>
              <a:round/>
              <a:headEnd/>
              <a:tailEnd/>
            </a:ln>
          </p:spPr>
          <p:txBody>
            <a:bodyPr/>
            <a:lstStyle/>
            <a:p>
              <a:endParaRPr lang="ja-JP" altLang="en-US"/>
            </a:p>
          </p:txBody>
        </p:sp>
        <p:sp>
          <p:nvSpPr>
            <p:cNvPr id="30762" name="Line 19"/>
            <p:cNvSpPr>
              <a:spLocks noChangeShapeType="1"/>
            </p:cNvSpPr>
            <p:nvPr/>
          </p:nvSpPr>
          <p:spPr bwMode="auto">
            <a:xfrm>
              <a:off x="1973" y="3067"/>
              <a:ext cx="91" cy="0"/>
            </a:xfrm>
            <a:prstGeom prst="line">
              <a:avLst/>
            </a:prstGeom>
            <a:noFill/>
            <a:ln w="9525">
              <a:solidFill>
                <a:schemeClr val="accent2"/>
              </a:solidFill>
              <a:prstDash val="dash"/>
              <a:round/>
              <a:headEnd/>
              <a:tailEnd/>
            </a:ln>
          </p:spPr>
          <p:txBody>
            <a:bodyPr/>
            <a:lstStyle/>
            <a:p>
              <a:endParaRPr lang="ja-JP" altLang="en-US"/>
            </a:p>
          </p:txBody>
        </p:sp>
        <p:sp>
          <p:nvSpPr>
            <p:cNvPr id="30763" name="Line 20"/>
            <p:cNvSpPr>
              <a:spLocks noChangeShapeType="1"/>
            </p:cNvSpPr>
            <p:nvPr/>
          </p:nvSpPr>
          <p:spPr bwMode="auto">
            <a:xfrm>
              <a:off x="1980" y="3022"/>
              <a:ext cx="52" cy="0"/>
            </a:xfrm>
            <a:prstGeom prst="line">
              <a:avLst/>
            </a:prstGeom>
            <a:noFill/>
            <a:ln w="9525">
              <a:solidFill>
                <a:schemeClr val="accent2"/>
              </a:solidFill>
              <a:prstDash val="dash"/>
              <a:round/>
              <a:headEnd/>
              <a:tailEnd/>
            </a:ln>
          </p:spPr>
          <p:txBody>
            <a:bodyPr/>
            <a:lstStyle/>
            <a:p>
              <a:endParaRPr lang="ja-JP" altLang="en-US"/>
            </a:p>
          </p:txBody>
        </p:sp>
        <p:sp>
          <p:nvSpPr>
            <p:cNvPr id="30764" name="Line 21"/>
            <p:cNvSpPr>
              <a:spLocks noChangeShapeType="1"/>
            </p:cNvSpPr>
            <p:nvPr/>
          </p:nvSpPr>
          <p:spPr bwMode="auto">
            <a:xfrm>
              <a:off x="1974" y="2976"/>
              <a:ext cx="44" cy="0"/>
            </a:xfrm>
            <a:prstGeom prst="line">
              <a:avLst/>
            </a:prstGeom>
            <a:noFill/>
            <a:ln w="9525">
              <a:solidFill>
                <a:schemeClr val="accent2"/>
              </a:solidFill>
              <a:prstDash val="dash"/>
              <a:round/>
              <a:headEnd/>
              <a:tailEnd/>
            </a:ln>
          </p:spPr>
          <p:txBody>
            <a:bodyPr/>
            <a:lstStyle/>
            <a:p>
              <a:endParaRPr lang="ja-JP" altLang="en-US"/>
            </a:p>
          </p:txBody>
        </p:sp>
        <p:sp>
          <p:nvSpPr>
            <p:cNvPr id="30765" name="Line 22"/>
            <p:cNvSpPr>
              <a:spLocks noChangeShapeType="1"/>
            </p:cNvSpPr>
            <p:nvPr/>
          </p:nvSpPr>
          <p:spPr bwMode="auto">
            <a:xfrm>
              <a:off x="1987" y="3113"/>
              <a:ext cx="91" cy="0"/>
            </a:xfrm>
            <a:prstGeom prst="line">
              <a:avLst/>
            </a:prstGeom>
            <a:noFill/>
            <a:ln w="9525">
              <a:solidFill>
                <a:schemeClr val="accent2"/>
              </a:solidFill>
              <a:prstDash val="dash"/>
              <a:round/>
              <a:headEnd/>
              <a:tailEnd/>
            </a:ln>
          </p:spPr>
          <p:txBody>
            <a:bodyPr/>
            <a:lstStyle/>
            <a:p>
              <a:endParaRPr lang="ja-JP" altLang="en-US"/>
            </a:p>
          </p:txBody>
        </p:sp>
      </p:grpSp>
      <p:graphicFrame>
        <p:nvGraphicFramePr>
          <p:cNvPr id="647191" name="Object 23"/>
          <p:cNvGraphicFramePr>
            <a:graphicFrameLocks noChangeAspect="1"/>
          </p:cNvGraphicFramePr>
          <p:nvPr/>
        </p:nvGraphicFramePr>
        <p:xfrm>
          <a:off x="7129463" y="4254500"/>
          <a:ext cx="1584325" cy="327025"/>
        </p:xfrm>
        <a:graphic>
          <a:graphicData uri="http://schemas.openxmlformats.org/presentationml/2006/ole">
            <mc:AlternateContent xmlns:mc="http://schemas.openxmlformats.org/markup-compatibility/2006">
              <mc:Choice xmlns:v="urn:schemas-microsoft-com:vml" Requires="v">
                <p:oleObj spid="_x0000_s95387" name="数式" r:id="rId9" imgW="1117440" imgH="228600" progId="Equation.3">
                  <p:embed/>
                </p:oleObj>
              </mc:Choice>
              <mc:Fallback>
                <p:oleObj name="数式" r:id="rId9" imgW="1117440" imgH="228600" progId="Equation.3">
                  <p:embed/>
                  <p:pic>
                    <p:nvPicPr>
                      <p:cNvPr id="0" name="Object 23"/>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129463" y="4254500"/>
                        <a:ext cx="1584325" cy="3270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47192" name="AutoShape 24"/>
          <p:cNvSpPr>
            <a:spLocks noChangeArrowheads="1"/>
          </p:cNvSpPr>
          <p:nvPr/>
        </p:nvSpPr>
        <p:spPr bwMode="auto">
          <a:xfrm>
            <a:off x="6516688" y="4292600"/>
            <a:ext cx="503237" cy="215900"/>
          </a:xfrm>
          <a:prstGeom prst="rightArrow">
            <a:avLst>
              <a:gd name="adj1" fmla="val 50000"/>
              <a:gd name="adj2" fmla="val 58272"/>
            </a:avLst>
          </a:prstGeom>
          <a:solidFill>
            <a:schemeClr val="accent1"/>
          </a:solidFill>
          <a:ln w="9525">
            <a:solidFill>
              <a:schemeClr val="tx1"/>
            </a:solidFill>
            <a:miter lim="800000"/>
            <a:headEnd/>
            <a:tailEnd/>
          </a:ln>
        </p:spPr>
        <p:txBody>
          <a:bodyPr wrap="none" anchor="ctr"/>
          <a:lstStyle/>
          <a:p>
            <a:endParaRPr lang="ja-JP" altLang="en-US"/>
          </a:p>
        </p:txBody>
      </p:sp>
      <p:sp>
        <p:nvSpPr>
          <p:cNvPr id="647193" name="Line 25"/>
          <p:cNvSpPr>
            <a:spLocks noChangeShapeType="1"/>
          </p:cNvSpPr>
          <p:nvPr/>
        </p:nvSpPr>
        <p:spPr bwMode="auto">
          <a:xfrm>
            <a:off x="7164388" y="4581525"/>
            <a:ext cx="1511300" cy="0"/>
          </a:xfrm>
          <a:prstGeom prst="line">
            <a:avLst/>
          </a:prstGeom>
          <a:noFill/>
          <a:ln w="19050">
            <a:solidFill>
              <a:schemeClr val="accent2"/>
            </a:solidFill>
            <a:round/>
            <a:headEnd/>
            <a:tailEnd/>
          </a:ln>
        </p:spPr>
        <p:txBody>
          <a:bodyPr/>
          <a:lstStyle/>
          <a:p>
            <a:endParaRPr lang="ja-JP" altLang="en-US"/>
          </a:p>
        </p:txBody>
      </p:sp>
      <p:sp>
        <p:nvSpPr>
          <p:cNvPr id="647194" name="Text Box 26"/>
          <p:cNvSpPr txBox="1">
            <a:spLocks noChangeArrowheads="1"/>
          </p:cNvSpPr>
          <p:nvPr/>
        </p:nvSpPr>
        <p:spPr bwMode="auto">
          <a:xfrm>
            <a:off x="7164388" y="5102225"/>
            <a:ext cx="1655762" cy="323850"/>
          </a:xfrm>
          <a:prstGeom prst="rect">
            <a:avLst/>
          </a:prstGeom>
          <a:noFill/>
          <a:ln w="19050">
            <a:solidFill>
              <a:schemeClr val="accent2"/>
            </a:solidFill>
            <a:miter lim="800000"/>
            <a:headEnd/>
            <a:tailEnd/>
          </a:ln>
        </p:spPr>
        <p:txBody>
          <a:bodyPr>
            <a:spAutoFit/>
          </a:bodyPr>
          <a:lstStyle/>
          <a:p>
            <a:pPr>
              <a:spcBef>
                <a:spcPct val="50000"/>
              </a:spcBef>
            </a:pPr>
            <a:r>
              <a:rPr lang="ja-JP" altLang="en-US" sz="1400" b="1">
                <a:solidFill>
                  <a:schemeClr val="accent2"/>
                </a:solidFill>
              </a:rPr>
              <a:t>自然公園は上級財</a:t>
            </a:r>
          </a:p>
        </p:txBody>
      </p:sp>
      <p:sp>
        <p:nvSpPr>
          <p:cNvPr id="647195" name="Line 27"/>
          <p:cNvSpPr>
            <a:spLocks noChangeShapeType="1"/>
          </p:cNvSpPr>
          <p:nvPr/>
        </p:nvSpPr>
        <p:spPr bwMode="auto">
          <a:xfrm flipV="1">
            <a:off x="7956550" y="4581525"/>
            <a:ext cx="0" cy="504825"/>
          </a:xfrm>
          <a:prstGeom prst="line">
            <a:avLst/>
          </a:prstGeom>
          <a:noFill/>
          <a:ln w="19050">
            <a:solidFill>
              <a:schemeClr val="accent2"/>
            </a:solidFill>
            <a:round/>
            <a:headEnd/>
            <a:tailEnd type="triangle" w="med" len="med"/>
          </a:ln>
        </p:spPr>
        <p:txBody>
          <a:bodyPr/>
          <a:lstStyle/>
          <a:p>
            <a:endParaRPr lang="ja-JP" altLang="en-US"/>
          </a:p>
        </p:txBody>
      </p:sp>
      <p:graphicFrame>
        <p:nvGraphicFramePr>
          <p:cNvPr id="647196" name="Object 28"/>
          <p:cNvGraphicFramePr>
            <a:graphicFrameLocks noChangeAspect="1"/>
          </p:cNvGraphicFramePr>
          <p:nvPr/>
        </p:nvGraphicFramePr>
        <p:xfrm>
          <a:off x="2398713" y="4916488"/>
          <a:ext cx="358775" cy="233362"/>
        </p:xfrm>
        <a:graphic>
          <a:graphicData uri="http://schemas.openxmlformats.org/presentationml/2006/ole">
            <mc:AlternateContent xmlns:mc="http://schemas.openxmlformats.org/markup-compatibility/2006">
              <mc:Choice xmlns:v="urn:schemas-microsoft-com:vml" Requires="v">
                <p:oleObj spid="_x0000_s95388" name="数式" r:id="rId11" imgW="355320" imgH="228600" progId="Equation.3">
                  <p:embed/>
                </p:oleObj>
              </mc:Choice>
              <mc:Fallback>
                <p:oleObj name="数式" r:id="rId11" imgW="355320" imgH="228600" progId="Equation.3">
                  <p:embed/>
                  <p:pic>
                    <p:nvPicPr>
                      <p:cNvPr id="0" name="Object 28"/>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2398713" y="4916488"/>
                        <a:ext cx="358775" cy="233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0727" name="Object 29"/>
          <p:cNvGraphicFramePr>
            <a:graphicFrameLocks noChangeAspect="1"/>
          </p:cNvGraphicFramePr>
          <p:nvPr/>
        </p:nvGraphicFramePr>
        <p:xfrm>
          <a:off x="5254625" y="2665413"/>
          <a:ext cx="173038" cy="273050"/>
        </p:xfrm>
        <a:graphic>
          <a:graphicData uri="http://schemas.openxmlformats.org/presentationml/2006/ole">
            <mc:AlternateContent xmlns:mc="http://schemas.openxmlformats.org/markup-compatibility/2006">
              <mc:Choice xmlns:v="urn:schemas-microsoft-com:vml" Requires="v">
                <p:oleObj spid="_x0000_s95389" name="数式" r:id="rId13" imgW="152334" imgH="228501" progId="Equation.3">
                  <p:embed/>
                </p:oleObj>
              </mc:Choice>
              <mc:Fallback>
                <p:oleObj name="数式" r:id="rId13" imgW="152334" imgH="228501" progId="Equation.3">
                  <p:embed/>
                  <p:pic>
                    <p:nvPicPr>
                      <p:cNvPr id="0" name="Object 29"/>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5254625" y="2665413"/>
                        <a:ext cx="173038" cy="27305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0728" name="Object 30"/>
          <p:cNvGraphicFramePr>
            <a:graphicFrameLocks noChangeAspect="1"/>
          </p:cNvGraphicFramePr>
          <p:nvPr/>
        </p:nvGraphicFramePr>
        <p:xfrm>
          <a:off x="4970463" y="2781300"/>
          <a:ext cx="204787" cy="230188"/>
        </p:xfrm>
        <a:graphic>
          <a:graphicData uri="http://schemas.openxmlformats.org/presentationml/2006/ole">
            <mc:AlternateContent xmlns:mc="http://schemas.openxmlformats.org/markup-compatibility/2006">
              <mc:Choice xmlns:v="urn:schemas-microsoft-com:vml" Requires="v">
                <p:oleObj spid="_x0000_s95390" name="数式" r:id="rId15" imgW="177646" imgH="190335" progId="Equation.3">
                  <p:embed/>
                </p:oleObj>
              </mc:Choice>
              <mc:Fallback>
                <p:oleObj name="数式" r:id="rId15" imgW="177646" imgH="190335" progId="Equation.3">
                  <p:embed/>
                  <p:pic>
                    <p:nvPicPr>
                      <p:cNvPr id="0" name="Object 30"/>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4970463" y="2781300"/>
                        <a:ext cx="204787" cy="23018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0749" name="Rectangle 32"/>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47199" name="Object 31"/>
          <p:cNvGraphicFramePr>
            <a:graphicFrameLocks noChangeAspect="1"/>
          </p:cNvGraphicFramePr>
          <p:nvPr/>
        </p:nvGraphicFramePr>
        <p:xfrm>
          <a:off x="6621463" y="836613"/>
          <a:ext cx="1479550" cy="339725"/>
        </p:xfrm>
        <a:graphic>
          <a:graphicData uri="http://schemas.openxmlformats.org/presentationml/2006/ole">
            <mc:AlternateContent xmlns:mc="http://schemas.openxmlformats.org/markup-compatibility/2006">
              <mc:Choice xmlns:v="urn:schemas-microsoft-com:vml" Requires="v">
                <p:oleObj spid="_x0000_s95391" name="数式" r:id="rId17" imgW="1054080" imgH="241200" progId="Equation.3">
                  <p:embed/>
                </p:oleObj>
              </mc:Choice>
              <mc:Fallback>
                <p:oleObj name="数式" r:id="rId17" imgW="1054080" imgH="241200" progId="Equation.3">
                  <p:embed/>
                  <p:pic>
                    <p:nvPicPr>
                      <p:cNvPr id="0" name="Object 31"/>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6621463" y="836613"/>
                        <a:ext cx="1479550" cy="339725"/>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647204" name="AutoShape 36"/>
          <p:cNvSpPr>
            <a:spLocks noChangeArrowheads="1"/>
          </p:cNvSpPr>
          <p:nvPr/>
        </p:nvSpPr>
        <p:spPr bwMode="auto">
          <a:xfrm>
            <a:off x="7235825" y="1268413"/>
            <a:ext cx="360363" cy="360362"/>
          </a:xfrm>
          <a:prstGeom prst="downArrow">
            <a:avLst>
              <a:gd name="adj1" fmla="val 50000"/>
              <a:gd name="adj2" fmla="val 25000"/>
            </a:avLst>
          </a:prstGeom>
          <a:solidFill>
            <a:schemeClr val="accent1"/>
          </a:solidFill>
          <a:ln w="9525">
            <a:solidFill>
              <a:schemeClr val="tx1"/>
            </a:solidFill>
            <a:miter lim="800000"/>
            <a:headEnd/>
            <a:tailEnd/>
          </a:ln>
        </p:spPr>
        <p:txBody>
          <a:bodyPr vert="eaVert" wrap="none" anchor="ctr"/>
          <a:lstStyle/>
          <a:p>
            <a:endParaRPr lang="ja-JP" altLang="en-US"/>
          </a:p>
        </p:txBody>
      </p:sp>
      <p:graphicFrame>
        <p:nvGraphicFramePr>
          <p:cNvPr id="647206" name="Object 38"/>
          <p:cNvGraphicFramePr>
            <a:graphicFrameLocks noChangeAspect="1"/>
          </p:cNvGraphicFramePr>
          <p:nvPr/>
        </p:nvGraphicFramePr>
        <p:xfrm>
          <a:off x="6732588" y="1700213"/>
          <a:ext cx="1371600" cy="338137"/>
        </p:xfrm>
        <a:graphic>
          <a:graphicData uri="http://schemas.openxmlformats.org/presentationml/2006/ole">
            <mc:AlternateContent xmlns:mc="http://schemas.openxmlformats.org/markup-compatibility/2006">
              <mc:Choice xmlns:v="urn:schemas-microsoft-com:vml" Requires="v">
                <p:oleObj spid="_x0000_s95392" name="数式" r:id="rId19" imgW="977760" imgH="241200" progId="Equation.3">
                  <p:embed/>
                </p:oleObj>
              </mc:Choice>
              <mc:Fallback>
                <p:oleObj name="数式" r:id="rId19" imgW="977760" imgH="241200" progId="Equation.3">
                  <p:embed/>
                  <p:pic>
                    <p:nvPicPr>
                      <p:cNvPr id="0" name="Object 38"/>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6732588" y="1700213"/>
                        <a:ext cx="1371600" cy="338137"/>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47213" name="Object 45"/>
          <p:cNvGraphicFramePr>
            <a:graphicFrameLocks noChangeAspect="1"/>
          </p:cNvGraphicFramePr>
          <p:nvPr/>
        </p:nvGraphicFramePr>
        <p:xfrm>
          <a:off x="3786188" y="968375"/>
          <a:ext cx="425450" cy="334963"/>
        </p:xfrm>
        <a:graphic>
          <a:graphicData uri="http://schemas.openxmlformats.org/presentationml/2006/ole">
            <mc:AlternateContent xmlns:mc="http://schemas.openxmlformats.org/markup-compatibility/2006">
              <mc:Choice xmlns:v="urn:schemas-microsoft-com:vml" Requires="v">
                <p:oleObj spid="_x0000_s95393" name="数式" r:id="rId21" imgW="304560" imgH="241200" progId="Equation.3">
                  <p:embed/>
                </p:oleObj>
              </mc:Choice>
              <mc:Fallback>
                <p:oleObj name="数式" r:id="rId21" imgW="304560" imgH="241200" progId="Equation.3">
                  <p:embed/>
                  <p:pic>
                    <p:nvPicPr>
                      <p:cNvPr id="0" name="Object 45"/>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3786188" y="968375"/>
                        <a:ext cx="425450" cy="3349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47212" name="Object 44"/>
          <p:cNvGraphicFramePr>
            <a:graphicFrameLocks noChangeAspect="1"/>
          </p:cNvGraphicFramePr>
          <p:nvPr/>
        </p:nvGraphicFramePr>
        <p:xfrm>
          <a:off x="4625975" y="1039813"/>
          <a:ext cx="377825" cy="228600"/>
        </p:xfrm>
        <a:graphic>
          <a:graphicData uri="http://schemas.openxmlformats.org/presentationml/2006/ole">
            <mc:AlternateContent xmlns:mc="http://schemas.openxmlformats.org/markup-compatibility/2006">
              <mc:Choice xmlns:v="urn:schemas-microsoft-com:vml" Requires="v">
                <p:oleObj spid="_x0000_s95394" name="数式" r:id="rId23" imgW="266353" imgH="164885" progId="Equation.3">
                  <p:embed/>
                </p:oleObj>
              </mc:Choice>
              <mc:Fallback>
                <p:oleObj name="数式" r:id="rId23" imgW="266353" imgH="164885" progId="Equation.3">
                  <p:embed/>
                  <p:pic>
                    <p:nvPicPr>
                      <p:cNvPr id="0" name="Object 44"/>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4625975" y="1039813"/>
                        <a:ext cx="377825" cy="2286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0751" name="Rectangle 48"/>
          <p:cNvSpPr>
            <a:spLocks noChangeArrowheads="1"/>
          </p:cNvSpPr>
          <p:nvPr/>
        </p:nvSpPr>
        <p:spPr bwMode="auto">
          <a:xfrm>
            <a:off x="0" y="3632200"/>
            <a:ext cx="215900" cy="228600"/>
          </a:xfrm>
          <a:prstGeom prst="rect">
            <a:avLst/>
          </a:prstGeom>
          <a:noFill/>
          <a:ln w="9525">
            <a:noFill/>
            <a:miter lim="800000"/>
            <a:headEnd/>
            <a:tailEnd/>
          </a:ln>
        </p:spPr>
        <p:txBody>
          <a:bodyPr wrap="none" anchor="ctr">
            <a:spAutoFit/>
          </a:bodyPr>
          <a:lstStyle/>
          <a:p>
            <a:r>
              <a:rPr lang="en-US" altLang="ja-JP" sz="900"/>
              <a:t> </a:t>
            </a:r>
            <a:endParaRPr lang="en-US" altLang="ja-JP"/>
          </a:p>
        </p:txBody>
      </p:sp>
      <p:sp>
        <p:nvSpPr>
          <p:cNvPr id="647217" name="AutoShape 49"/>
          <p:cNvSpPr>
            <a:spLocks noChangeArrowheads="1"/>
          </p:cNvSpPr>
          <p:nvPr/>
        </p:nvSpPr>
        <p:spPr bwMode="auto">
          <a:xfrm>
            <a:off x="4211638" y="1052513"/>
            <a:ext cx="360362" cy="215900"/>
          </a:xfrm>
          <a:prstGeom prst="rightArrow">
            <a:avLst>
              <a:gd name="adj1" fmla="val 50000"/>
              <a:gd name="adj2" fmla="val 41728"/>
            </a:avLst>
          </a:prstGeom>
          <a:solidFill>
            <a:schemeClr val="accent1"/>
          </a:solidFill>
          <a:ln w="9525">
            <a:solidFill>
              <a:schemeClr val="tx1"/>
            </a:solidFill>
            <a:miter lim="800000"/>
            <a:headEnd/>
            <a:tailEnd/>
          </a:ln>
        </p:spPr>
        <p:txBody>
          <a:bodyPr wrap="none" anchor="ctr"/>
          <a:lstStyle/>
          <a:p>
            <a:endParaRPr lang="ja-JP" altLang="en-US"/>
          </a:p>
        </p:txBody>
      </p:sp>
      <p:sp>
        <p:nvSpPr>
          <p:cNvPr id="647218" name="Arc 50"/>
          <p:cNvSpPr>
            <a:spLocks/>
          </p:cNvSpPr>
          <p:nvPr/>
        </p:nvSpPr>
        <p:spPr bwMode="auto">
          <a:xfrm flipH="1">
            <a:off x="4284663" y="3194050"/>
            <a:ext cx="133350" cy="246063"/>
          </a:xfrm>
          <a:custGeom>
            <a:avLst/>
            <a:gdLst>
              <a:gd name="T0" fmla="*/ 0 w 21600"/>
              <a:gd name="T1" fmla="*/ 0 h 21600"/>
              <a:gd name="T2" fmla="*/ 823251 w 21600"/>
              <a:gd name="T3" fmla="*/ 2803102 h 21600"/>
              <a:gd name="T4" fmla="*/ 0 w 21600"/>
              <a:gd name="T5" fmla="*/ 2803102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rgbClr val="FF3300"/>
            </a:solidFill>
            <a:round/>
            <a:headEnd/>
            <a:tailEnd/>
          </a:ln>
        </p:spPr>
        <p:txBody>
          <a:bodyPr lIns="74295" tIns="8890" rIns="74295" bIns="8890"/>
          <a:lstStyle/>
          <a:p>
            <a:endParaRPr lang="ja-JP" altLang="en-US"/>
          </a:p>
        </p:txBody>
      </p:sp>
      <p:graphicFrame>
        <p:nvGraphicFramePr>
          <p:cNvPr id="647219" name="Object 51"/>
          <p:cNvGraphicFramePr>
            <a:graphicFrameLocks noChangeAspect="1"/>
          </p:cNvGraphicFramePr>
          <p:nvPr/>
        </p:nvGraphicFramePr>
        <p:xfrm>
          <a:off x="6302375" y="2560638"/>
          <a:ext cx="2270125" cy="685800"/>
        </p:xfrm>
        <a:graphic>
          <a:graphicData uri="http://schemas.openxmlformats.org/presentationml/2006/ole">
            <mc:AlternateContent xmlns:mc="http://schemas.openxmlformats.org/markup-compatibility/2006">
              <mc:Choice xmlns:v="urn:schemas-microsoft-com:vml" Requires="v">
                <p:oleObj spid="_x0000_s95395" name="Document" r:id="rId25" imgW="1639202" imgH="492858" progId="Word.Document.8">
                  <p:embed/>
                </p:oleObj>
              </mc:Choice>
              <mc:Fallback>
                <p:oleObj name="Document" r:id="rId25" imgW="1639202" imgH="492858" progId="Word.Document.8">
                  <p:embed/>
                  <p:pic>
                    <p:nvPicPr>
                      <p:cNvPr id="0" name="Object 51"/>
                      <p:cNvPicPr>
                        <a:picLocks noChangeAspect="1" noChangeArrowheads="1"/>
                      </p:cNvPicPr>
                      <p:nvPr/>
                    </p:nvPicPr>
                    <p:blipFill>
                      <a:blip r:embed="rId26">
                        <a:extLst>
                          <a:ext uri="{28A0092B-C50C-407E-A947-70E740481C1C}">
                            <a14:useLocalDpi xmlns:a14="http://schemas.microsoft.com/office/drawing/2010/main" val="0"/>
                          </a:ext>
                        </a:extLst>
                      </a:blip>
                      <a:srcRect/>
                      <a:stretch>
                        <a:fillRect/>
                      </a:stretch>
                    </p:blipFill>
                    <p:spPr bwMode="auto">
                      <a:xfrm>
                        <a:off x="6302375" y="2560638"/>
                        <a:ext cx="2270125" cy="685800"/>
                      </a:xfrm>
                      <a:prstGeom prst="rect">
                        <a:avLst/>
                      </a:prstGeom>
                      <a:noFill/>
                      <a:ln w="19050">
                        <a:solidFill>
                          <a:schemeClr val="accent2"/>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47220" name="AutoShape 52"/>
          <p:cNvSpPr>
            <a:spLocks noChangeArrowheads="1"/>
          </p:cNvSpPr>
          <p:nvPr/>
        </p:nvSpPr>
        <p:spPr bwMode="auto">
          <a:xfrm>
            <a:off x="7235825" y="2132013"/>
            <a:ext cx="360363" cy="360362"/>
          </a:xfrm>
          <a:prstGeom prst="downArrow">
            <a:avLst>
              <a:gd name="adj1" fmla="val 50000"/>
              <a:gd name="adj2" fmla="val 25000"/>
            </a:avLst>
          </a:prstGeom>
          <a:solidFill>
            <a:schemeClr val="accent1"/>
          </a:solidFill>
          <a:ln w="9525">
            <a:solidFill>
              <a:schemeClr val="tx1"/>
            </a:solidFill>
            <a:miter lim="800000"/>
            <a:headEnd/>
            <a:tailEnd/>
          </a:ln>
        </p:spPr>
        <p:txBody>
          <a:bodyPr vert="eaVert" wrap="none" anchor="ctr"/>
          <a:lstStyle/>
          <a:p>
            <a:endParaRPr lang="ja-JP" altLang="en-US"/>
          </a:p>
        </p:txBody>
      </p:sp>
      <p:sp>
        <p:nvSpPr>
          <p:cNvPr id="647221" name="Line 53"/>
          <p:cNvSpPr>
            <a:spLocks noChangeShapeType="1"/>
          </p:cNvSpPr>
          <p:nvPr/>
        </p:nvSpPr>
        <p:spPr bwMode="auto">
          <a:xfrm>
            <a:off x="3132138" y="765175"/>
            <a:ext cx="801687" cy="2663825"/>
          </a:xfrm>
          <a:prstGeom prst="line">
            <a:avLst/>
          </a:prstGeom>
          <a:noFill/>
          <a:ln w="19050">
            <a:solidFill>
              <a:srgbClr val="0000FF"/>
            </a:solidFill>
            <a:round/>
            <a:headEnd/>
            <a:tailEnd/>
          </a:ln>
        </p:spPr>
        <p:txBody>
          <a:bodyPr/>
          <a:lstStyle/>
          <a:p>
            <a:endParaRPr lang="ja-JP" altLang="en-US"/>
          </a:p>
        </p:txBody>
      </p:sp>
      <p:sp>
        <p:nvSpPr>
          <p:cNvPr id="647222" name="Arc 54"/>
          <p:cNvSpPr>
            <a:spLocks/>
          </p:cNvSpPr>
          <p:nvPr/>
        </p:nvSpPr>
        <p:spPr bwMode="auto">
          <a:xfrm flipH="1">
            <a:off x="3706813" y="3151188"/>
            <a:ext cx="144462" cy="287337"/>
          </a:xfrm>
          <a:custGeom>
            <a:avLst/>
            <a:gdLst>
              <a:gd name="T0" fmla="*/ 0 w 21600"/>
              <a:gd name="T1" fmla="*/ 0 h 21600"/>
              <a:gd name="T2" fmla="*/ 966170 w 21600"/>
              <a:gd name="T3" fmla="*/ 3822341 h 21600"/>
              <a:gd name="T4" fmla="*/ 0 w 21600"/>
              <a:gd name="T5" fmla="*/ 3822341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chemeClr val="accent2"/>
            </a:solidFill>
            <a:round/>
            <a:headEnd/>
            <a:tailEnd/>
          </a:ln>
        </p:spPr>
        <p:txBody>
          <a:bodyPr wrap="none" anchor="ctr"/>
          <a:lstStyle/>
          <a:p>
            <a:endParaRPr lang="ja-JP" altLang="en-US"/>
          </a:p>
        </p:txBody>
      </p:sp>
      <p:graphicFrame>
        <p:nvGraphicFramePr>
          <p:cNvPr id="44" name="Object 14"/>
          <p:cNvGraphicFramePr>
            <a:graphicFrameLocks noChangeAspect="1"/>
          </p:cNvGraphicFramePr>
          <p:nvPr/>
        </p:nvGraphicFramePr>
        <p:xfrm>
          <a:off x="4376738" y="3857625"/>
          <a:ext cx="1266825" cy="320675"/>
        </p:xfrm>
        <a:graphic>
          <a:graphicData uri="http://schemas.openxmlformats.org/presentationml/2006/ole">
            <mc:AlternateContent xmlns:mc="http://schemas.openxmlformats.org/markup-compatibility/2006">
              <mc:Choice xmlns:v="urn:schemas-microsoft-com:vml" Requires="v">
                <p:oleObj spid="_x0000_s95396" name="数式" r:id="rId27" imgW="901440" imgH="228600" progId="Equation.3">
                  <p:embed/>
                </p:oleObj>
              </mc:Choice>
              <mc:Fallback>
                <p:oleObj name="数式" r:id="rId27" imgW="901440" imgH="228600" progId="Equation.3">
                  <p:embed/>
                  <p:pic>
                    <p:nvPicPr>
                      <p:cNvPr id="0" name="Object 14"/>
                      <p:cNvPicPr>
                        <a:picLocks noChangeAspect="1" noChangeArrowheads="1"/>
                      </p:cNvPicPr>
                      <p:nvPr/>
                    </p:nvPicPr>
                    <p:blipFill>
                      <a:blip r:embed="rId28">
                        <a:extLst>
                          <a:ext uri="{28A0092B-C50C-407E-A947-70E740481C1C}">
                            <a14:useLocalDpi xmlns:a14="http://schemas.microsoft.com/office/drawing/2010/main" val="0"/>
                          </a:ext>
                        </a:extLst>
                      </a:blip>
                      <a:srcRect/>
                      <a:stretch>
                        <a:fillRect/>
                      </a:stretch>
                    </p:blipFill>
                    <p:spPr bwMode="auto">
                      <a:xfrm>
                        <a:off x="4376738" y="3857625"/>
                        <a:ext cx="1266825" cy="320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9050">
                            <a:solidFill>
                              <a:schemeClr val="accent2"/>
                            </a:solidFill>
                            <a:miter lim="800000"/>
                            <a:headEnd/>
                            <a:tailEnd/>
                          </a14:hiddenLine>
                        </a:ext>
                      </a:extLst>
                    </p:spPr>
                  </p:pic>
                </p:oleObj>
              </mc:Fallback>
            </mc:AlternateContent>
          </a:graphicData>
        </a:graphic>
      </p:graphicFrame>
      <p:graphicFrame>
        <p:nvGraphicFramePr>
          <p:cNvPr id="45" name="Object 59"/>
          <p:cNvGraphicFramePr>
            <a:graphicFrameLocks noChangeAspect="1"/>
          </p:cNvGraphicFramePr>
          <p:nvPr/>
        </p:nvGraphicFramePr>
        <p:xfrm>
          <a:off x="4286250" y="1643063"/>
          <a:ext cx="1766888" cy="338137"/>
        </p:xfrm>
        <a:graphic>
          <a:graphicData uri="http://schemas.openxmlformats.org/presentationml/2006/ole">
            <mc:AlternateContent xmlns:mc="http://schemas.openxmlformats.org/markup-compatibility/2006">
              <mc:Choice xmlns:v="urn:schemas-microsoft-com:vml" Requires="v">
                <p:oleObj spid="_x0000_s95397" name="数式" r:id="rId29" imgW="1257120" imgH="241200" progId="Equation.3">
                  <p:embed/>
                </p:oleObj>
              </mc:Choice>
              <mc:Fallback>
                <p:oleObj name="数式" r:id="rId29" imgW="1257120" imgH="241200" progId="Equation.3">
                  <p:embed/>
                  <p:pic>
                    <p:nvPicPr>
                      <p:cNvPr id="0" name="Object 59"/>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4286250" y="1643063"/>
                        <a:ext cx="1766888" cy="338137"/>
                      </a:xfrm>
                      <a:prstGeom prst="rect">
                        <a:avLst/>
                      </a:prstGeom>
                      <a:noFill/>
                      <a:ln w="19050">
                        <a:solidFill>
                          <a:schemeClr val="accent2"/>
                        </a:solidFill>
                        <a:miter lim="800000"/>
                        <a:headEnd/>
                        <a:tailEnd/>
                      </a:ln>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647228" name="Object 60"/>
          <p:cNvGraphicFramePr>
            <a:graphicFrameLocks noChangeAspect="1"/>
          </p:cNvGraphicFramePr>
          <p:nvPr/>
        </p:nvGraphicFramePr>
        <p:xfrm>
          <a:off x="5715000" y="3849688"/>
          <a:ext cx="1533525" cy="338137"/>
        </p:xfrm>
        <a:graphic>
          <a:graphicData uri="http://schemas.openxmlformats.org/presentationml/2006/ole">
            <mc:AlternateContent xmlns:mc="http://schemas.openxmlformats.org/markup-compatibility/2006">
              <mc:Choice xmlns:v="urn:schemas-microsoft-com:vml" Requires="v">
                <p:oleObj spid="_x0000_s95398" name="数式" r:id="rId31" imgW="1091880" imgH="241200" progId="Equation.3">
                  <p:embed/>
                </p:oleObj>
              </mc:Choice>
              <mc:Fallback>
                <p:oleObj name="数式" r:id="rId31" imgW="1091880" imgH="241200" progId="Equation.3">
                  <p:embed/>
                  <p:pic>
                    <p:nvPicPr>
                      <p:cNvPr id="0" name="Object 60"/>
                      <p:cNvPicPr>
                        <a:picLocks noChangeAspect="1" noChangeArrowheads="1"/>
                      </p:cNvPicPr>
                      <p:nvPr/>
                    </p:nvPicPr>
                    <p:blipFill>
                      <a:blip r:embed="rId32">
                        <a:extLst>
                          <a:ext uri="{28A0092B-C50C-407E-A947-70E740481C1C}">
                            <a14:useLocalDpi xmlns:a14="http://schemas.microsoft.com/office/drawing/2010/main" val="0"/>
                          </a:ext>
                        </a:extLst>
                      </a:blip>
                      <a:srcRect/>
                      <a:stretch>
                        <a:fillRect/>
                      </a:stretch>
                    </p:blipFill>
                    <p:spPr bwMode="auto">
                      <a:xfrm>
                        <a:off x="5715000" y="3849688"/>
                        <a:ext cx="1533525"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9050">
                            <a:solidFill>
                              <a:schemeClr val="accent2"/>
                            </a:solidFill>
                            <a:miter lim="800000"/>
                            <a:headEnd/>
                            <a:tailEnd/>
                          </a14:hiddenLine>
                        </a:ext>
                      </a:extLst>
                    </p:spPr>
                  </p:pic>
                </p:oleObj>
              </mc:Fallback>
            </mc:AlternateContent>
          </a:graphicData>
        </a:graphic>
      </p:graphicFrame>
      <p:sp>
        <p:nvSpPr>
          <p:cNvPr id="647229" name="Line 61"/>
          <p:cNvSpPr>
            <a:spLocks noChangeShapeType="1"/>
          </p:cNvSpPr>
          <p:nvPr/>
        </p:nvSpPr>
        <p:spPr bwMode="auto">
          <a:xfrm>
            <a:off x="5572125" y="2000250"/>
            <a:ext cx="214313" cy="1857375"/>
          </a:xfrm>
          <a:prstGeom prst="line">
            <a:avLst/>
          </a:prstGeom>
          <a:noFill/>
          <a:ln w="9525">
            <a:solidFill>
              <a:srgbClr val="000000"/>
            </a:solidFill>
            <a:round/>
            <a:headEnd/>
            <a:tailEnd type="arrow" w="med" len="med"/>
          </a:ln>
        </p:spPr>
        <p:txBody>
          <a:bodyPr lIns="74295" tIns="8890" rIns="74295" bIns="8890"/>
          <a:lstStyle/>
          <a:p>
            <a:endParaRPr lang="ja-JP" altLang="en-US"/>
          </a:p>
        </p:txBody>
      </p:sp>
      <p:sp>
        <p:nvSpPr>
          <p:cNvPr id="46" name="日付プレースホルダ 45"/>
          <p:cNvSpPr>
            <a:spLocks noGrp="1"/>
          </p:cNvSpPr>
          <p:nvPr>
            <p:ph type="dt" sz="half" idx="10"/>
          </p:nvPr>
        </p:nvSpPr>
        <p:spPr/>
        <p:txBody>
          <a:bodyPr/>
          <a:lstStyle/>
          <a:p>
            <a:r>
              <a:rPr lang="en-US" altLang="ja-JP" smtClean="0"/>
              <a:t>12/06/14</a:t>
            </a:r>
            <a:endParaRPr lang="en-US" altLang="ja-JP"/>
          </a:p>
        </p:txBody>
      </p:sp>
      <p:sp>
        <p:nvSpPr>
          <p:cNvPr id="47" name="スライド番号プレースホルダ 46"/>
          <p:cNvSpPr>
            <a:spLocks noGrp="1"/>
          </p:cNvSpPr>
          <p:nvPr>
            <p:ph type="sldNum" sz="quarter" idx="12"/>
          </p:nvPr>
        </p:nvSpPr>
        <p:spPr/>
        <p:txBody>
          <a:bodyPr/>
          <a:lstStyle/>
          <a:p>
            <a:fld id="{F06225BA-B0EB-481C-8A78-E726EEDFF1D4}" type="slidenum">
              <a:rPr lang="en-US" altLang="ja-JP" smtClean="0"/>
              <a:pPr/>
              <a:t>18</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47213"/>
                                        </p:tgtEl>
                                        <p:attrNameLst>
                                          <p:attrName>style.visibility</p:attrName>
                                        </p:attrNameLst>
                                      </p:cBhvr>
                                      <p:to>
                                        <p:strVal val="visible"/>
                                      </p:to>
                                    </p:set>
                                    <p:anim calcmode="lin" valueType="num">
                                      <p:cBhvr additive="base">
                                        <p:cTn id="7" dur="500" fill="hold"/>
                                        <p:tgtEl>
                                          <p:spTgt spid="647213"/>
                                        </p:tgtEl>
                                        <p:attrNameLst>
                                          <p:attrName>ppt_x</p:attrName>
                                        </p:attrNameLst>
                                      </p:cBhvr>
                                      <p:tavLst>
                                        <p:tav tm="0">
                                          <p:val>
                                            <p:strVal val="#ppt_x"/>
                                          </p:val>
                                        </p:tav>
                                        <p:tav tm="100000">
                                          <p:val>
                                            <p:strVal val="#ppt_x"/>
                                          </p:val>
                                        </p:tav>
                                      </p:tavLst>
                                    </p:anim>
                                    <p:anim calcmode="lin" valueType="num">
                                      <p:cBhvr additive="base">
                                        <p:cTn id="8" dur="500" fill="hold"/>
                                        <p:tgtEl>
                                          <p:spTgt spid="64721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47217"/>
                                        </p:tgtEl>
                                        <p:attrNameLst>
                                          <p:attrName>style.visibility</p:attrName>
                                        </p:attrNameLst>
                                      </p:cBhvr>
                                      <p:to>
                                        <p:strVal val="visible"/>
                                      </p:to>
                                    </p:set>
                                    <p:anim calcmode="lin" valueType="num">
                                      <p:cBhvr additive="base">
                                        <p:cTn id="13" dur="500" fill="hold"/>
                                        <p:tgtEl>
                                          <p:spTgt spid="647217"/>
                                        </p:tgtEl>
                                        <p:attrNameLst>
                                          <p:attrName>ppt_x</p:attrName>
                                        </p:attrNameLst>
                                      </p:cBhvr>
                                      <p:tavLst>
                                        <p:tav tm="0">
                                          <p:val>
                                            <p:strVal val="#ppt_x"/>
                                          </p:val>
                                        </p:tav>
                                        <p:tav tm="100000">
                                          <p:val>
                                            <p:strVal val="#ppt_x"/>
                                          </p:val>
                                        </p:tav>
                                      </p:tavLst>
                                    </p:anim>
                                    <p:anim calcmode="lin" valueType="num">
                                      <p:cBhvr additive="base">
                                        <p:cTn id="14" dur="500" fill="hold"/>
                                        <p:tgtEl>
                                          <p:spTgt spid="647217"/>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647212"/>
                                        </p:tgtEl>
                                        <p:attrNameLst>
                                          <p:attrName>style.visibility</p:attrName>
                                        </p:attrNameLst>
                                      </p:cBhvr>
                                      <p:to>
                                        <p:strVal val="visible"/>
                                      </p:to>
                                    </p:set>
                                    <p:anim calcmode="lin" valueType="num">
                                      <p:cBhvr additive="base">
                                        <p:cTn id="19" dur="500" fill="hold"/>
                                        <p:tgtEl>
                                          <p:spTgt spid="647212"/>
                                        </p:tgtEl>
                                        <p:attrNameLst>
                                          <p:attrName>ppt_x</p:attrName>
                                        </p:attrNameLst>
                                      </p:cBhvr>
                                      <p:tavLst>
                                        <p:tav tm="0">
                                          <p:val>
                                            <p:strVal val="#ppt_x"/>
                                          </p:val>
                                        </p:tav>
                                        <p:tav tm="100000">
                                          <p:val>
                                            <p:strVal val="#ppt_x"/>
                                          </p:val>
                                        </p:tav>
                                      </p:tavLst>
                                    </p:anim>
                                    <p:anim calcmode="lin" valueType="num">
                                      <p:cBhvr additive="base">
                                        <p:cTn id="20" dur="500" fill="hold"/>
                                        <p:tgtEl>
                                          <p:spTgt spid="647212"/>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47199"/>
                                        </p:tgtEl>
                                        <p:attrNameLst>
                                          <p:attrName>style.visibility</p:attrName>
                                        </p:attrNameLst>
                                      </p:cBhvr>
                                      <p:to>
                                        <p:strVal val="visible"/>
                                      </p:to>
                                    </p:set>
                                    <p:anim calcmode="lin" valueType="num">
                                      <p:cBhvr additive="base">
                                        <p:cTn id="25" dur="500" fill="hold"/>
                                        <p:tgtEl>
                                          <p:spTgt spid="647199"/>
                                        </p:tgtEl>
                                        <p:attrNameLst>
                                          <p:attrName>ppt_x</p:attrName>
                                        </p:attrNameLst>
                                      </p:cBhvr>
                                      <p:tavLst>
                                        <p:tav tm="0">
                                          <p:val>
                                            <p:strVal val="#ppt_x"/>
                                          </p:val>
                                        </p:tav>
                                        <p:tav tm="100000">
                                          <p:val>
                                            <p:strVal val="#ppt_x"/>
                                          </p:val>
                                        </p:tav>
                                      </p:tavLst>
                                    </p:anim>
                                    <p:anim calcmode="lin" valueType="num">
                                      <p:cBhvr additive="base">
                                        <p:cTn id="26" dur="500" fill="hold"/>
                                        <p:tgtEl>
                                          <p:spTgt spid="647199"/>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47204"/>
                                        </p:tgtEl>
                                        <p:attrNameLst>
                                          <p:attrName>style.visibility</p:attrName>
                                        </p:attrNameLst>
                                      </p:cBhvr>
                                      <p:to>
                                        <p:strVal val="visible"/>
                                      </p:to>
                                    </p:set>
                                    <p:anim calcmode="lin" valueType="num">
                                      <p:cBhvr additive="base">
                                        <p:cTn id="31" dur="500" fill="hold"/>
                                        <p:tgtEl>
                                          <p:spTgt spid="647204"/>
                                        </p:tgtEl>
                                        <p:attrNameLst>
                                          <p:attrName>ppt_x</p:attrName>
                                        </p:attrNameLst>
                                      </p:cBhvr>
                                      <p:tavLst>
                                        <p:tav tm="0">
                                          <p:val>
                                            <p:strVal val="#ppt_x"/>
                                          </p:val>
                                        </p:tav>
                                        <p:tav tm="100000">
                                          <p:val>
                                            <p:strVal val="#ppt_x"/>
                                          </p:val>
                                        </p:tav>
                                      </p:tavLst>
                                    </p:anim>
                                    <p:anim calcmode="lin" valueType="num">
                                      <p:cBhvr additive="base">
                                        <p:cTn id="32" dur="500" fill="hold"/>
                                        <p:tgtEl>
                                          <p:spTgt spid="647204"/>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nodeType="clickEffect">
                                  <p:stCondLst>
                                    <p:cond delay="0"/>
                                  </p:stCondLst>
                                  <p:childTnLst>
                                    <p:set>
                                      <p:cBhvr>
                                        <p:cTn id="36" dur="1" fill="hold">
                                          <p:stCondLst>
                                            <p:cond delay="0"/>
                                          </p:stCondLst>
                                        </p:cTn>
                                        <p:tgtEl>
                                          <p:spTgt spid="647206"/>
                                        </p:tgtEl>
                                        <p:attrNameLst>
                                          <p:attrName>style.visibility</p:attrName>
                                        </p:attrNameLst>
                                      </p:cBhvr>
                                      <p:to>
                                        <p:strVal val="visible"/>
                                      </p:to>
                                    </p:set>
                                    <p:anim calcmode="lin" valueType="num">
                                      <p:cBhvr additive="base">
                                        <p:cTn id="37" dur="500" fill="hold"/>
                                        <p:tgtEl>
                                          <p:spTgt spid="647206"/>
                                        </p:tgtEl>
                                        <p:attrNameLst>
                                          <p:attrName>ppt_x</p:attrName>
                                        </p:attrNameLst>
                                      </p:cBhvr>
                                      <p:tavLst>
                                        <p:tav tm="0">
                                          <p:val>
                                            <p:strVal val="#ppt_x"/>
                                          </p:val>
                                        </p:tav>
                                        <p:tav tm="100000">
                                          <p:val>
                                            <p:strVal val="#ppt_x"/>
                                          </p:val>
                                        </p:tav>
                                      </p:tavLst>
                                    </p:anim>
                                    <p:anim calcmode="lin" valueType="num">
                                      <p:cBhvr additive="base">
                                        <p:cTn id="38" dur="500" fill="hold"/>
                                        <p:tgtEl>
                                          <p:spTgt spid="647206"/>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647220"/>
                                        </p:tgtEl>
                                        <p:attrNameLst>
                                          <p:attrName>style.visibility</p:attrName>
                                        </p:attrNameLst>
                                      </p:cBhvr>
                                      <p:to>
                                        <p:strVal val="visible"/>
                                      </p:to>
                                    </p:set>
                                    <p:anim calcmode="lin" valueType="num">
                                      <p:cBhvr additive="base">
                                        <p:cTn id="43" dur="500" fill="hold"/>
                                        <p:tgtEl>
                                          <p:spTgt spid="647220"/>
                                        </p:tgtEl>
                                        <p:attrNameLst>
                                          <p:attrName>ppt_x</p:attrName>
                                        </p:attrNameLst>
                                      </p:cBhvr>
                                      <p:tavLst>
                                        <p:tav tm="0">
                                          <p:val>
                                            <p:strVal val="#ppt_x"/>
                                          </p:val>
                                        </p:tav>
                                        <p:tav tm="100000">
                                          <p:val>
                                            <p:strVal val="#ppt_x"/>
                                          </p:val>
                                        </p:tav>
                                      </p:tavLst>
                                    </p:anim>
                                    <p:anim calcmode="lin" valueType="num">
                                      <p:cBhvr additive="base">
                                        <p:cTn id="44" dur="500" fill="hold"/>
                                        <p:tgtEl>
                                          <p:spTgt spid="647220"/>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nodeType="clickEffect">
                                  <p:stCondLst>
                                    <p:cond delay="0"/>
                                  </p:stCondLst>
                                  <p:childTnLst>
                                    <p:set>
                                      <p:cBhvr>
                                        <p:cTn id="48" dur="1" fill="hold">
                                          <p:stCondLst>
                                            <p:cond delay="0"/>
                                          </p:stCondLst>
                                        </p:cTn>
                                        <p:tgtEl>
                                          <p:spTgt spid="647219"/>
                                        </p:tgtEl>
                                        <p:attrNameLst>
                                          <p:attrName>style.visibility</p:attrName>
                                        </p:attrNameLst>
                                      </p:cBhvr>
                                      <p:to>
                                        <p:strVal val="visible"/>
                                      </p:to>
                                    </p:set>
                                    <p:anim calcmode="lin" valueType="num">
                                      <p:cBhvr additive="base">
                                        <p:cTn id="49" dur="500" fill="hold"/>
                                        <p:tgtEl>
                                          <p:spTgt spid="647219"/>
                                        </p:tgtEl>
                                        <p:attrNameLst>
                                          <p:attrName>ppt_x</p:attrName>
                                        </p:attrNameLst>
                                      </p:cBhvr>
                                      <p:tavLst>
                                        <p:tav tm="0">
                                          <p:val>
                                            <p:strVal val="#ppt_x"/>
                                          </p:val>
                                        </p:tav>
                                        <p:tav tm="100000">
                                          <p:val>
                                            <p:strVal val="#ppt_x"/>
                                          </p:val>
                                        </p:tav>
                                      </p:tavLst>
                                    </p:anim>
                                    <p:anim calcmode="lin" valueType="num">
                                      <p:cBhvr additive="base">
                                        <p:cTn id="50" dur="500" fill="hold"/>
                                        <p:tgtEl>
                                          <p:spTgt spid="647219"/>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nodeType="clickEffect">
                                  <p:stCondLst>
                                    <p:cond delay="0"/>
                                  </p:stCondLst>
                                  <p:childTnLst>
                                    <p:set>
                                      <p:cBhvr>
                                        <p:cTn id="54" dur="1" fill="hold">
                                          <p:stCondLst>
                                            <p:cond delay="0"/>
                                          </p:stCondLst>
                                        </p:cTn>
                                        <p:tgtEl>
                                          <p:spTgt spid="44"/>
                                        </p:tgtEl>
                                        <p:attrNameLst>
                                          <p:attrName>style.visibility</p:attrName>
                                        </p:attrNameLst>
                                      </p:cBhvr>
                                      <p:to>
                                        <p:strVal val="visible"/>
                                      </p:to>
                                    </p:set>
                                    <p:anim calcmode="lin" valueType="num">
                                      <p:cBhvr additive="base">
                                        <p:cTn id="55" dur="500" fill="hold"/>
                                        <p:tgtEl>
                                          <p:spTgt spid="44"/>
                                        </p:tgtEl>
                                        <p:attrNameLst>
                                          <p:attrName>ppt_x</p:attrName>
                                        </p:attrNameLst>
                                      </p:cBhvr>
                                      <p:tavLst>
                                        <p:tav tm="0">
                                          <p:val>
                                            <p:strVal val="#ppt_x"/>
                                          </p:val>
                                        </p:tav>
                                        <p:tav tm="100000">
                                          <p:val>
                                            <p:strVal val="#ppt_x"/>
                                          </p:val>
                                        </p:tav>
                                      </p:tavLst>
                                    </p:anim>
                                    <p:anim calcmode="lin" valueType="num">
                                      <p:cBhvr additive="base">
                                        <p:cTn id="56" dur="500" fill="hold"/>
                                        <p:tgtEl>
                                          <p:spTgt spid="44"/>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nodeType="clickEffect">
                                  <p:stCondLst>
                                    <p:cond delay="0"/>
                                  </p:stCondLst>
                                  <p:childTnLst>
                                    <p:set>
                                      <p:cBhvr>
                                        <p:cTn id="60" dur="1" fill="hold">
                                          <p:stCondLst>
                                            <p:cond delay="0"/>
                                          </p:stCondLst>
                                        </p:cTn>
                                        <p:tgtEl>
                                          <p:spTgt spid="45"/>
                                        </p:tgtEl>
                                        <p:attrNameLst>
                                          <p:attrName>style.visibility</p:attrName>
                                        </p:attrNameLst>
                                      </p:cBhvr>
                                      <p:to>
                                        <p:strVal val="visible"/>
                                      </p:to>
                                    </p:set>
                                    <p:anim calcmode="lin" valueType="num">
                                      <p:cBhvr additive="base">
                                        <p:cTn id="61" dur="500" fill="hold"/>
                                        <p:tgtEl>
                                          <p:spTgt spid="45"/>
                                        </p:tgtEl>
                                        <p:attrNameLst>
                                          <p:attrName>ppt_x</p:attrName>
                                        </p:attrNameLst>
                                      </p:cBhvr>
                                      <p:tavLst>
                                        <p:tav tm="0">
                                          <p:val>
                                            <p:strVal val="#ppt_x"/>
                                          </p:val>
                                        </p:tav>
                                        <p:tav tm="100000">
                                          <p:val>
                                            <p:strVal val="#ppt_x"/>
                                          </p:val>
                                        </p:tav>
                                      </p:tavLst>
                                    </p:anim>
                                    <p:anim calcmode="lin" valueType="num">
                                      <p:cBhvr additive="base">
                                        <p:cTn id="62" dur="500" fill="hold"/>
                                        <p:tgtEl>
                                          <p:spTgt spid="45"/>
                                        </p:tgtEl>
                                        <p:attrNameLst>
                                          <p:attrName>ppt_y</p:attrName>
                                        </p:attrNameLst>
                                      </p:cBhvr>
                                      <p:tavLst>
                                        <p:tav tm="0">
                                          <p:val>
                                            <p:strVal val="1+#ppt_h/2"/>
                                          </p:val>
                                        </p:tav>
                                        <p:tav tm="100000">
                                          <p:val>
                                            <p:strVal val="#ppt_y"/>
                                          </p:val>
                                        </p:tav>
                                      </p:tavLst>
                                    </p:anim>
                                  </p:childTnLst>
                                </p:cTn>
                              </p:par>
                            </p:childTnLst>
                          </p:cTn>
                        </p:par>
                      </p:childTnLst>
                    </p:cTn>
                  </p:par>
                  <p:par>
                    <p:cTn id="63" fill="hold">
                      <p:stCondLst>
                        <p:cond delay="indefinite"/>
                      </p:stCondLst>
                      <p:childTnLst>
                        <p:par>
                          <p:cTn id="64" fill="hold">
                            <p:stCondLst>
                              <p:cond delay="0"/>
                            </p:stCondLst>
                            <p:childTnLst>
                              <p:par>
                                <p:cTn id="65" presetID="2" presetClass="entr" presetSubtype="4" fill="hold" grpId="0" nodeType="clickEffect">
                                  <p:stCondLst>
                                    <p:cond delay="0"/>
                                  </p:stCondLst>
                                  <p:childTnLst>
                                    <p:set>
                                      <p:cBhvr>
                                        <p:cTn id="66" dur="1" fill="hold">
                                          <p:stCondLst>
                                            <p:cond delay="0"/>
                                          </p:stCondLst>
                                        </p:cTn>
                                        <p:tgtEl>
                                          <p:spTgt spid="647229"/>
                                        </p:tgtEl>
                                        <p:attrNameLst>
                                          <p:attrName>style.visibility</p:attrName>
                                        </p:attrNameLst>
                                      </p:cBhvr>
                                      <p:to>
                                        <p:strVal val="visible"/>
                                      </p:to>
                                    </p:set>
                                    <p:anim calcmode="lin" valueType="num">
                                      <p:cBhvr additive="base">
                                        <p:cTn id="67" dur="500" fill="hold"/>
                                        <p:tgtEl>
                                          <p:spTgt spid="647229"/>
                                        </p:tgtEl>
                                        <p:attrNameLst>
                                          <p:attrName>ppt_x</p:attrName>
                                        </p:attrNameLst>
                                      </p:cBhvr>
                                      <p:tavLst>
                                        <p:tav tm="0">
                                          <p:val>
                                            <p:strVal val="#ppt_x"/>
                                          </p:val>
                                        </p:tav>
                                        <p:tav tm="100000">
                                          <p:val>
                                            <p:strVal val="#ppt_x"/>
                                          </p:val>
                                        </p:tav>
                                      </p:tavLst>
                                    </p:anim>
                                    <p:anim calcmode="lin" valueType="num">
                                      <p:cBhvr additive="base">
                                        <p:cTn id="68" dur="500" fill="hold"/>
                                        <p:tgtEl>
                                          <p:spTgt spid="647229"/>
                                        </p:tgtEl>
                                        <p:attrNameLst>
                                          <p:attrName>ppt_y</p:attrName>
                                        </p:attrNameLst>
                                      </p:cBhvr>
                                      <p:tavLst>
                                        <p:tav tm="0">
                                          <p:val>
                                            <p:strVal val="1+#ppt_h/2"/>
                                          </p:val>
                                        </p:tav>
                                        <p:tav tm="100000">
                                          <p:val>
                                            <p:strVal val="#ppt_y"/>
                                          </p:val>
                                        </p:tav>
                                      </p:tavLst>
                                    </p:anim>
                                  </p:childTnLst>
                                </p:cTn>
                              </p:par>
                            </p:childTnLst>
                          </p:cTn>
                        </p:par>
                      </p:childTnLst>
                    </p:cTn>
                  </p:par>
                  <p:par>
                    <p:cTn id="69" fill="hold">
                      <p:stCondLst>
                        <p:cond delay="indefinite"/>
                      </p:stCondLst>
                      <p:childTnLst>
                        <p:par>
                          <p:cTn id="70" fill="hold">
                            <p:stCondLst>
                              <p:cond delay="0"/>
                            </p:stCondLst>
                            <p:childTnLst>
                              <p:par>
                                <p:cTn id="71" presetID="2" presetClass="entr" presetSubtype="4" fill="hold" nodeType="clickEffect">
                                  <p:stCondLst>
                                    <p:cond delay="0"/>
                                  </p:stCondLst>
                                  <p:childTnLst>
                                    <p:set>
                                      <p:cBhvr>
                                        <p:cTn id="72" dur="1" fill="hold">
                                          <p:stCondLst>
                                            <p:cond delay="0"/>
                                          </p:stCondLst>
                                        </p:cTn>
                                        <p:tgtEl>
                                          <p:spTgt spid="647228"/>
                                        </p:tgtEl>
                                        <p:attrNameLst>
                                          <p:attrName>style.visibility</p:attrName>
                                        </p:attrNameLst>
                                      </p:cBhvr>
                                      <p:to>
                                        <p:strVal val="visible"/>
                                      </p:to>
                                    </p:set>
                                    <p:anim calcmode="lin" valueType="num">
                                      <p:cBhvr additive="base">
                                        <p:cTn id="73" dur="500" fill="hold"/>
                                        <p:tgtEl>
                                          <p:spTgt spid="647228"/>
                                        </p:tgtEl>
                                        <p:attrNameLst>
                                          <p:attrName>ppt_x</p:attrName>
                                        </p:attrNameLst>
                                      </p:cBhvr>
                                      <p:tavLst>
                                        <p:tav tm="0">
                                          <p:val>
                                            <p:strVal val="#ppt_x"/>
                                          </p:val>
                                        </p:tav>
                                        <p:tav tm="100000">
                                          <p:val>
                                            <p:strVal val="#ppt_x"/>
                                          </p:val>
                                        </p:tav>
                                      </p:tavLst>
                                    </p:anim>
                                    <p:anim calcmode="lin" valueType="num">
                                      <p:cBhvr additive="base">
                                        <p:cTn id="74" dur="500" fill="hold"/>
                                        <p:tgtEl>
                                          <p:spTgt spid="647228"/>
                                        </p:tgtEl>
                                        <p:attrNameLst>
                                          <p:attrName>ppt_y</p:attrName>
                                        </p:attrNameLst>
                                      </p:cBhvr>
                                      <p:tavLst>
                                        <p:tav tm="0">
                                          <p:val>
                                            <p:strVal val="1+#ppt_h/2"/>
                                          </p:val>
                                        </p:tav>
                                        <p:tav tm="100000">
                                          <p:val>
                                            <p:strVal val="#ppt_y"/>
                                          </p:val>
                                        </p:tav>
                                      </p:tavLst>
                                    </p:anim>
                                  </p:childTnLst>
                                </p:cTn>
                              </p:par>
                            </p:childTnLst>
                          </p:cTn>
                        </p:par>
                      </p:childTnLst>
                    </p:cTn>
                  </p:par>
                  <p:par>
                    <p:cTn id="75" fill="hold">
                      <p:stCondLst>
                        <p:cond delay="indefinite"/>
                      </p:stCondLst>
                      <p:childTnLst>
                        <p:par>
                          <p:cTn id="76" fill="hold">
                            <p:stCondLst>
                              <p:cond delay="0"/>
                            </p:stCondLst>
                            <p:childTnLst>
                              <p:par>
                                <p:cTn id="77" presetID="2" presetClass="exit" presetSubtype="4" fill="hold" grpId="1" nodeType="clickEffect">
                                  <p:stCondLst>
                                    <p:cond delay="0"/>
                                  </p:stCondLst>
                                  <p:childTnLst>
                                    <p:anim calcmode="lin" valueType="num">
                                      <p:cBhvr additive="base">
                                        <p:cTn id="78" dur="500"/>
                                        <p:tgtEl>
                                          <p:spTgt spid="647229"/>
                                        </p:tgtEl>
                                        <p:attrNameLst>
                                          <p:attrName>ppt_x</p:attrName>
                                        </p:attrNameLst>
                                      </p:cBhvr>
                                      <p:tavLst>
                                        <p:tav tm="0">
                                          <p:val>
                                            <p:strVal val="ppt_x"/>
                                          </p:val>
                                        </p:tav>
                                        <p:tav tm="100000">
                                          <p:val>
                                            <p:strVal val="ppt_x"/>
                                          </p:val>
                                        </p:tav>
                                      </p:tavLst>
                                    </p:anim>
                                    <p:anim calcmode="lin" valueType="num">
                                      <p:cBhvr additive="base">
                                        <p:cTn id="79" dur="500"/>
                                        <p:tgtEl>
                                          <p:spTgt spid="647229"/>
                                        </p:tgtEl>
                                        <p:attrNameLst>
                                          <p:attrName>ppt_y</p:attrName>
                                        </p:attrNameLst>
                                      </p:cBhvr>
                                      <p:tavLst>
                                        <p:tav tm="0">
                                          <p:val>
                                            <p:strVal val="ppt_y"/>
                                          </p:val>
                                        </p:tav>
                                        <p:tav tm="100000">
                                          <p:val>
                                            <p:strVal val="1+ppt_h/2"/>
                                          </p:val>
                                        </p:tav>
                                      </p:tavLst>
                                    </p:anim>
                                    <p:set>
                                      <p:cBhvr>
                                        <p:cTn id="80" dur="1" fill="hold">
                                          <p:stCondLst>
                                            <p:cond delay="499"/>
                                          </p:stCondLst>
                                        </p:cTn>
                                        <p:tgtEl>
                                          <p:spTgt spid="647229"/>
                                        </p:tgtEl>
                                        <p:attrNameLst>
                                          <p:attrName>style.visibility</p:attrName>
                                        </p:attrNameLst>
                                      </p:cBhvr>
                                      <p:to>
                                        <p:strVal val="hidden"/>
                                      </p:to>
                                    </p:set>
                                  </p:childTnLst>
                                </p:cTn>
                              </p:par>
                            </p:childTnLst>
                          </p:cTn>
                        </p:par>
                      </p:childTnLst>
                    </p:cTn>
                  </p:par>
                  <p:par>
                    <p:cTn id="81" fill="hold">
                      <p:stCondLst>
                        <p:cond delay="indefinite"/>
                      </p:stCondLst>
                      <p:childTnLst>
                        <p:par>
                          <p:cTn id="82" fill="hold">
                            <p:stCondLst>
                              <p:cond delay="0"/>
                            </p:stCondLst>
                            <p:childTnLst>
                              <p:par>
                                <p:cTn id="83" presetID="2" presetClass="entr" presetSubtype="4" fill="hold" grpId="0" nodeType="clickEffect">
                                  <p:stCondLst>
                                    <p:cond delay="0"/>
                                  </p:stCondLst>
                                  <p:childTnLst>
                                    <p:set>
                                      <p:cBhvr>
                                        <p:cTn id="84" dur="1" fill="hold">
                                          <p:stCondLst>
                                            <p:cond delay="0"/>
                                          </p:stCondLst>
                                        </p:cTn>
                                        <p:tgtEl>
                                          <p:spTgt spid="647170"/>
                                        </p:tgtEl>
                                        <p:attrNameLst>
                                          <p:attrName>style.visibility</p:attrName>
                                        </p:attrNameLst>
                                      </p:cBhvr>
                                      <p:to>
                                        <p:strVal val="visible"/>
                                      </p:to>
                                    </p:set>
                                    <p:anim calcmode="lin" valueType="num">
                                      <p:cBhvr additive="base">
                                        <p:cTn id="85" dur="500" fill="hold"/>
                                        <p:tgtEl>
                                          <p:spTgt spid="647170"/>
                                        </p:tgtEl>
                                        <p:attrNameLst>
                                          <p:attrName>ppt_x</p:attrName>
                                        </p:attrNameLst>
                                      </p:cBhvr>
                                      <p:tavLst>
                                        <p:tav tm="0">
                                          <p:val>
                                            <p:strVal val="#ppt_x"/>
                                          </p:val>
                                        </p:tav>
                                        <p:tav tm="100000">
                                          <p:val>
                                            <p:strVal val="#ppt_x"/>
                                          </p:val>
                                        </p:tav>
                                      </p:tavLst>
                                    </p:anim>
                                    <p:anim calcmode="lin" valueType="num">
                                      <p:cBhvr additive="base">
                                        <p:cTn id="86" dur="500" fill="hold"/>
                                        <p:tgtEl>
                                          <p:spTgt spid="647170"/>
                                        </p:tgtEl>
                                        <p:attrNameLst>
                                          <p:attrName>ppt_y</p:attrName>
                                        </p:attrNameLst>
                                      </p:cBhvr>
                                      <p:tavLst>
                                        <p:tav tm="0">
                                          <p:val>
                                            <p:strVal val="1+#ppt_h/2"/>
                                          </p:val>
                                        </p:tav>
                                        <p:tav tm="100000">
                                          <p:val>
                                            <p:strVal val="#ppt_y"/>
                                          </p:val>
                                        </p:tav>
                                      </p:tavLst>
                                    </p:anim>
                                  </p:childTnLst>
                                </p:cTn>
                              </p:par>
                            </p:childTnLst>
                          </p:cTn>
                        </p:par>
                      </p:childTnLst>
                    </p:cTn>
                  </p:par>
                  <p:par>
                    <p:cTn id="87" fill="hold">
                      <p:stCondLst>
                        <p:cond delay="indefinite"/>
                      </p:stCondLst>
                      <p:childTnLst>
                        <p:par>
                          <p:cTn id="88" fill="hold">
                            <p:stCondLst>
                              <p:cond delay="0"/>
                            </p:stCondLst>
                            <p:childTnLst>
                              <p:par>
                                <p:cTn id="89" presetID="2" presetClass="entr" presetSubtype="4" fill="hold" grpId="0" nodeType="clickEffect">
                                  <p:stCondLst>
                                    <p:cond delay="0"/>
                                  </p:stCondLst>
                                  <p:childTnLst>
                                    <p:set>
                                      <p:cBhvr>
                                        <p:cTn id="90" dur="1" fill="hold">
                                          <p:stCondLst>
                                            <p:cond delay="0"/>
                                          </p:stCondLst>
                                        </p:cTn>
                                        <p:tgtEl>
                                          <p:spTgt spid="647218"/>
                                        </p:tgtEl>
                                        <p:attrNameLst>
                                          <p:attrName>style.visibility</p:attrName>
                                        </p:attrNameLst>
                                      </p:cBhvr>
                                      <p:to>
                                        <p:strVal val="visible"/>
                                      </p:to>
                                    </p:set>
                                    <p:anim calcmode="lin" valueType="num">
                                      <p:cBhvr additive="base">
                                        <p:cTn id="91" dur="500" fill="hold"/>
                                        <p:tgtEl>
                                          <p:spTgt spid="647218"/>
                                        </p:tgtEl>
                                        <p:attrNameLst>
                                          <p:attrName>ppt_x</p:attrName>
                                        </p:attrNameLst>
                                      </p:cBhvr>
                                      <p:tavLst>
                                        <p:tav tm="0">
                                          <p:val>
                                            <p:strVal val="#ppt_x"/>
                                          </p:val>
                                        </p:tav>
                                        <p:tav tm="100000">
                                          <p:val>
                                            <p:strVal val="#ppt_x"/>
                                          </p:val>
                                        </p:tav>
                                      </p:tavLst>
                                    </p:anim>
                                    <p:anim calcmode="lin" valueType="num">
                                      <p:cBhvr additive="base">
                                        <p:cTn id="92" dur="500" fill="hold"/>
                                        <p:tgtEl>
                                          <p:spTgt spid="647218"/>
                                        </p:tgtEl>
                                        <p:attrNameLst>
                                          <p:attrName>ppt_y</p:attrName>
                                        </p:attrNameLst>
                                      </p:cBhvr>
                                      <p:tavLst>
                                        <p:tav tm="0">
                                          <p:val>
                                            <p:strVal val="1+#ppt_h/2"/>
                                          </p:val>
                                        </p:tav>
                                        <p:tav tm="100000">
                                          <p:val>
                                            <p:strVal val="#ppt_y"/>
                                          </p:val>
                                        </p:tav>
                                      </p:tavLst>
                                    </p:anim>
                                  </p:childTnLst>
                                </p:cTn>
                              </p:par>
                            </p:childTnLst>
                          </p:cTn>
                        </p:par>
                      </p:childTnLst>
                    </p:cTn>
                  </p:par>
                  <p:par>
                    <p:cTn id="93" fill="hold">
                      <p:stCondLst>
                        <p:cond delay="indefinite"/>
                      </p:stCondLst>
                      <p:childTnLst>
                        <p:par>
                          <p:cTn id="94" fill="hold">
                            <p:stCondLst>
                              <p:cond delay="0"/>
                            </p:stCondLst>
                            <p:childTnLst>
                              <p:par>
                                <p:cTn id="95" presetID="2" presetClass="entr" presetSubtype="4" fill="hold" grpId="0" nodeType="clickEffect">
                                  <p:stCondLst>
                                    <p:cond delay="0"/>
                                  </p:stCondLst>
                                  <p:childTnLst>
                                    <p:set>
                                      <p:cBhvr>
                                        <p:cTn id="96" dur="1" fill="hold">
                                          <p:stCondLst>
                                            <p:cond delay="0"/>
                                          </p:stCondLst>
                                        </p:cTn>
                                        <p:tgtEl>
                                          <p:spTgt spid="647172"/>
                                        </p:tgtEl>
                                        <p:attrNameLst>
                                          <p:attrName>style.visibility</p:attrName>
                                        </p:attrNameLst>
                                      </p:cBhvr>
                                      <p:to>
                                        <p:strVal val="visible"/>
                                      </p:to>
                                    </p:set>
                                    <p:anim calcmode="lin" valueType="num">
                                      <p:cBhvr additive="base">
                                        <p:cTn id="97" dur="500" fill="hold"/>
                                        <p:tgtEl>
                                          <p:spTgt spid="647172"/>
                                        </p:tgtEl>
                                        <p:attrNameLst>
                                          <p:attrName>ppt_x</p:attrName>
                                        </p:attrNameLst>
                                      </p:cBhvr>
                                      <p:tavLst>
                                        <p:tav tm="0">
                                          <p:val>
                                            <p:strVal val="#ppt_x"/>
                                          </p:val>
                                        </p:tav>
                                        <p:tav tm="100000">
                                          <p:val>
                                            <p:strVal val="#ppt_x"/>
                                          </p:val>
                                        </p:tav>
                                      </p:tavLst>
                                    </p:anim>
                                    <p:anim calcmode="lin" valueType="num">
                                      <p:cBhvr additive="base">
                                        <p:cTn id="98" dur="500" fill="hold"/>
                                        <p:tgtEl>
                                          <p:spTgt spid="647172"/>
                                        </p:tgtEl>
                                        <p:attrNameLst>
                                          <p:attrName>ppt_y</p:attrName>
                                        </p:attrNameLst>
                                      </p:cBhvr>
                                      <p:tavLst>
                                        <p:tav tm="0">
                                          <p:val>
                                            <p:strVal val="1+#ppt_h/2"/>
                                          </p:val>
                                        </p:tav>
                                        <p:tav tm="100000">
                                          <p:val>
                                            <p:strVal val="#ppt_y"/>
                                          </p:val>
                                        </p:tav>
                                      </p:tavLst>
                                    </p:anim>
                                  </p:childTnLst>
                                </p:cTn>
                              </p:par>
                            </p:childTnLst>
                          </p:cTn>
                        </p:par>
                      </p:childTnLst>
                    </p:cTn>
                  </p:par>
                  <p:par>
                    <p:cTn id="99" fill="hold">
                      <p:stCondLst>
                        <p:cond delay="indefinite"/>
                      </p:stCondLst>
                      <p:childTnLst>
                        <p:par>
                          <p:cTn id="100" fill="hold">
                            <p:stCondLst>
                              <p:cond delay="0"/>
                            </p:stCondLst>
                            <p:childTnLst>
                              <p:par>
                                <p:cTn id="101" presetID="2" presetClass="entr" presetSubtype="4" fill="hold" grpId="0" nodeType="clickEffect">
                                  <p:stCondLst>
                                    <p:cond delay="0"/>
                                  </p:stCondLst>
                                  <p:childTnLst>
                                    <p:set>
                                      <p:cBhvr>
                                        <p:cTn id="102" dur="1" fill="hold">
                                          <p:stCondLst>
                                            <p:cond delay="0"/>
                                          </p:stCondLst>
                                        </p:cTn>
                                        <p:tgtEl>
                                          <p:spTgt spid="647171"/>
                                        </p:tgtEl>
                                        <p:attrNameLst>
                                          <p:attrName>style.visibility</p:attrName>
                                        </p:attrNameLst>
                                      </p:cBhvr>
                                      <p:to>
                                        <p:strVal val="visible"/>
                                      </p:to>
                                    </p:set>
                                    <p:anim calcmode="lin" valueType="num">
                                      <p:cBhvr additive="base">
                                        <p:cTn id="103" dur="500" fill="hold"/>
                                        <p:tgtEl>
                                          <p:spTgt spid="647171"/>
                                        </p:tgtEl>
                                        <p:attrNameLst>
                                          <p:attrName>ppt_x</p:attrName>
                                        </p:attrNameLst>
                                      </p:cBhvr>
                                      <p:tavLst>
                                        <p:tav tm="0">
                                          <p:val>
                                            <p:strVal val="#ppt_x"/>
                                          </p:val>
                                        </p:tav>
                                        <p:tav tm="100000">
                                          <p:val>
                                            <p:strVal val="#ppt_x"/>
                                          </p:val>
                                        </p:tav>
                                      </p:tavLst>
                                    </p:anim>
                                    <p:anim calcmode="lin" valueType="num">
                                      <p:cBhvr additive="base">
                                        <p:cTn id="104" dur="500" fill="hold"/>
                                        <p:tgtEl>
                                          <p:spTgt spid="647171"/>
                                        </p:tgtEl>
                                        <p:attrNameLst>
                                          <p:attrName>ppt_y</p:attrName>
                                        </p:attrNameLst>
                                      </p:cBhvr>
                                      <p:tavLst>
                                        <p:tav tm="0">
                                          <p:val>
                                            <p:strVal val="1+#ppt_h/2"/>
                                          </p:val>
                                        </p:tav>
                                        <p:tav tm="100000">
                                          <p:val>
                                            <p:strVal val="#ppt_y"/>
                                          </p:val>
                                        </p:tav>
                                      </p:tavLst>
                                    </p:anim>
                                  </p:childTnLst>
                                </p:cTn>
                              </p:par>
                            </p:childTnLst>
                          </p:cTn>
                        </p:par>
                      </p:childTnLst>
                    </p:cTn>
                  </p:par>
                  <p:par>
                    <p:cTn id="105" fill="hold">
                      <p:stCondLst>
                        <p:cond delay="indefinite"/>
                      </p:stCondLst>
                      <p:childTnLst>
                        <p:par>
                          <p:cTn id="106" fill="hold">
                            <p:stCondLst>
                              <p:cond delay="0"/>
                            </p:stCondLst>
                            <p:childTnLst>
                              <p:par>
                                <p:cTn id="107" presetID="2" presetClass="entr" presetSubtype="4" fill="hold" nodeType="clickEffect">
                                  <p:stCondLst>
                                    <p:cond delay="0"/>
                                  </p:stCondLst>
                                  <p:childTnLst>
                                    <p:set>
                                      <p:cBhvr>
                                        <p:cTn id="108" dur="1" fill="hold">
                                          <p:stCondLst>
                                            <p:cond delay="0"/>
                                          </p:stCondLst>
                                        </p:cTn>
                                        <p:tgtEl>
                                          <p:spTgt spid="647174"/>
                                        </p:tgtEl>
                                        <p:attrNameLst>
                                          <p:attrName>style.visibility</p:attrName>
                                        </p:attrNameLst>
                                      </p:cBhvr>
                                      <p:to>
                                        <p:strVal val="visible"/>
                                      </p:to>
                                    </p:set>
                                    <p:anim calcmode="lin" valueType="num">
                                      <p:cBhvr additive="base">
                                        <p:cTn id="109" dur="500" fill="hold"/>
                                        <p:tgtEl>
                                          <p:spTgt spid="647174"/>
                                        </p:tgtEl>
                                        <p:attrNameLst>
                                          <p:attrName>ppt_x</p:attrName>
                                        </p:attrNameLst>
                                      </p:cBhvr>
                                      <p:tavLst>
                                        <p:tav tm="0">
                                          <p:val>
                                            <p:strVal val="#ppt_x"/>
                                          </p:val>
                                        </p:tav>
                                        <p:tav tm="100000">
                                          <p:val>
                                            <p:strVal val="#ppt_x"/>
                                          </p:val>
                                        </p:tav>
                                      </p:tavLst>
                                    </p:anim>
                                    <p:anim calcmode="lin" valueType="num">
                                      <p:cBhvr additive="base">
                                        <p:cTn id="110" dur="500" fill="hold"/>
                                        <p:tgtEl>
                                          <p:spTgt spid="647174"/>
                                        </p:tgtEl>
                                        <p:attrNameLst>
                                          <p:attrName>ppt_y</p:attrName>
                                        </p:attrNameLst>
                                      </p:cBhvr>
                                      <p:tavLst>
                                        <p:tav tm="0">
                                          <p:val>
                                            <p:strVal val="1+#ppt_h/2"/>
                                          </p:val>
                                        </p:tav>
                                        <p:tav tm="100000">
                                          <p:val>
                                            <p:strVal val="#ppt_y"/>
                                          </p:val>
                                        </p:tav>
                                      </p:tavLst>
                                    </p:anim>
                                  </p:childTnLst>
                                </p:cTn>
                              </p:par>
                            </p:childTnLst>
                          </p:cTn>
                        </p:par>
                      </p:childTnLst>
                    </p:cTn>
                  </p:par>
                  <p:par>
                    <p:cTn id="111" fill="hold">
                      <p:stCondLst>
                        <p:cond delay="indefinite"/>
                      </p:stCondLst>
                      <p:childTnLst>
                        <p:par>
                          <p:cTn id="112" fill="hold">
                            <p:stCondLst>
                              <p:cond delay="0"/>
                            </p:stCondLst>
                            <p:childTnLst>
                              <p:par>
                                <p:cTn id="113" presetID="2" presetClass="entr" presetSubtype="4" fill="hold" grpId="0" nodeType="clickEffect">
                                  <p:stCondLst>
                                    <p:cond delay="0"/>
                                  </p:stCondLst>
                                  <p:childTnLst>
                                    <p:set>
                                      <p:cBhvr>
                                        <p:cTn id="114" dur="1" fill="hold">
                                          <p:stCondLst>
                                            <p:cond delay="0"/>
                                          </p:stCondLst>
                                        </p:cTn>
                                        <p:tgtEl>
                                          <p:spTgt spid="647221"/>
                                        </p:tgtEl>
                                        <p:attrNameLst>
                                          <p:attrName>style.visibility</p:attrName>
                                        </p:attrNameLst>
                                      </p:cBhvr>
                                      <p:to>
                                        <p:strVal val="visible"/>
                                      </p:to>
                                    </p:set>
                                    <p:anim calcmode="lin" valueType="num">
                                      <p:cBhvr additive="base">
                                        <p:cTn id="115" dur="500" fill="hold"/>
                                        <p:tgtEl>
                                          <p:spTgt spid="647221"/>
                                        </p:tgtEl>
                                        <p:attrNameLst>
                                          <p:attrName>ppt_x</p:attrName>
                                        </p:attrNameLst>
                                      </p:cBhvr>
                                      <p:tavLst>
                                        <p:tav tm="0">
                                          <p:val>
                                            <p:strVal val="#ppt_x"/>
                                          </p:val>
                                        </p:tav>
                                        <p:tav tm="100000">
                                          <p:val>
                                            <p:strVal val="#ppt_x"/>
                                          </p:val>
                                        </p:tav>
                                      </p:tavLst>
                                    </p:anim>
                                    <p:anim calcmode="lin" valueType="num">
                                      <p:cBhvr additive="base">
                                        <p:cTn id="116" dur="500" fill="hold"/>
                                        <p:tgtEl>
                                          <p:spTgt spid="647221"/>
                                        </p:tgtEl>
                                        <p:attrNameLst>
                                          <p:attrName>ppt_y</p:attrName>
                                        </p:attrNameLst>
                                      </p:cBhvr>
                                      <p:tavLst>
                                        <p:tav tm="0">
                                          <p:val>
                                            <p:strVal val="1+#ppt_h/2"/>
                                          </p:val>
                                        </p:tav>
                                        <p:tav tm="100000">
                                          <p:val>
                                            <p:strVal val="#ppt_y"/>
                                          </p:val>
                                        </p:tav>
                                      </p:tavLst>
                                    </p:anim>
                                  </p:childTnLst>
                                </p:cTn>
                              </p:par>
                            </p:childTnLst>
                          </p:cTn>
                        </p:par>
                      </p:childTnLst>
                    </p:cTn>
                  </p:par>
                  <p:par>
                    <p:cTn id="117" fill="hold">
                      <p:stCondLst>
                        <p:cond delay="indefinite"/>
                      </p:stCondLst>
                      <p:childTnLst>
                        <p:par>
                          <p:cTn id="118" fill="hold">
                            <p:stCondLst>
                              <p:cond delay="0"/>
                            </p:stCondLst>
                            <p:childTnLst>
                              <p:par>
                                <p:cTn id="119" presetID="2" presetClass="entr" presetSubtype="4" fill="hold" grpId="0" nodeType="clickEffect">
                                  <p:stCondLst>
                                    <p:cond delay="0"/>
                                  </p:stCondLst>
                                  <p:childTnLst>
                                    <p:set>
                                      <p:cBhvr>
                                        <p:cTn id="120" dur="1" fill="hold">
                                          <p:stCondLst>
                                            <p:cond delay="0"/>
                                          </p:stCondLst>
                                        </p:cTn>
                                        <p:tgtEl>
                                          <p:spTgt spid="647222"/>
                                        </p:tgtEl>
                                        <p:attrNameLst>
                                          <p:attrName>style.visibility</p:attrName>
                                        </p:attrNameLst>
                                      </p:cBhvr>
                                      <p:to>
                                        <p:strVal val="visible"/>
                                      </p:to>
                                    </p:set>
                                    <p:anim calcmode="lin" valueType="num">
                                      <p:cBhvr additive="base">
                                        <p:cTn id="121" dur="500" fill="hold"/>
                                        <p:tgtEl>
                                          <p:spTgt spid="647222"/>
                                        </p:tgtEl>
                                        <p:attrNameLst>
                                          <p:attrName>ppt_x</p:attrName>
                                        </p:attrNameLst>
                                      </p:cBhvr>
                                      <p:tavLst>
                                        <p:tav tm="0">
                                          <p:val>
                                            <p:strVal val="#ppt_x"/>
                                          </p:val>
                                        </p:tav>
                                        <p:tav tm="100000">
                                          <p:val>
                                            <p:strVal val="#ppt_x"/>
                                          </p:val>
                                        </p:tav>
                                      </p:tavLst>
                                    </p:anim>
                                    <p:anim calcmode="lin" valueType="num">
                                      <p:cBhvr additive="base">
                                        <p:cTn id="122" dur="500" fill="hold"/>
                                        <p:tgtEl>
                                          <p:spTgt spid="647222"/>
                                        </p:tgtEl>
                                        <p:attrNameLst>
                                          <p:attrName>ppt_y</p:attrName>
                                        </p:attrNameLst>
                                      </p:cBhvr>
                                      <p:tavLst>
                                        <p:tav tm="0">
                                          <p:val>
                                            <p:strVal val="1+#ppt_h/2"/>
                                          </p:val>
                                        </p:tav>
                                        <p:tav tm="100000">
                                          <p:val>
                                            <p:strVal val="#ppt_y"/>
                                          </p:val>
                                        </p:tav>
                                      </p:tavLst>
                                    </p:anim>
                                  </p:childTnLst>
                                </p:cTn>
                              </p:par>
                            </p:childTnLst>
                          </p:cTn>
                        </p:par>
                      </p:childTnLst>
                    </p:cTn>
                  </p:par>
                  <p:par>
                    <p:cTn id="123" fill="hold">
                      <p:stCondLst>
                        <p:cond delay="indefinite"/>
                      </p:stCondLst>
                      <p:childTnLst>
                        <p:par>
                          <p:cTn id="124" fill="hold">
                            <p:stCondLst>
                              <p:cond delay="0"/>
                            </p:stCondLst>
                            <p:childTnLst>
                              <p:par>
                                <p:cTn id="125" presetID="2" presetClass="entr" presetSubtype="4" fill="hold" grpId="0" nodeType="clickEffect">
                                  <p:stCondLst>
                                    <p:cond delay="0"/>
                                  </p:stCondLst>
                                  <p:childTnLst>
                                    <p:set>
                                      <p:cBhvr>
                                        <p:cTn id="126" dur="1" fill="hold">
                                          <p:stCondLst>
                                            <p:cond delay="0"/>
                                          </p:stCondLst>
                                        </p:cTn>
                                        <p:tgtEl>
                                          <p:spTgt spid="647177"/>
                                        </p:tgtEl>
                                        <p:attrNameLst>
                                          <p:attrName>style.visibility</p:attrName>
                                        </p:attrNameLst>
                                      </p:cBhvr>
                                      <p:to>
                                        <p:strVal val="visible"/>
                                      </p:to>
                                    </p:set>
                                    <p:anim calcmode="lin" valueType="num">
                                      <p:cBhvr additive="base">
                                        <p:cTn id="127" dur="500" fill="hold"/>
                                        <p:tgtEl>
                                          <p:spTgt spid="647177"/>
                                        </p:tgtEl>
                                        <p:attrNameLst>
                                          <p:attrName>ppt_x</p:attrName>
                                        </p:attrNameLst>
                                      </p:cBhvr>
                                      <p:tavLst>
                                        <p:tav tm="0">
                                          <p:val>
                                            <p:strVal val="#ppt_x"/>
                                          </p:val>
                                        </p:tav>
                                        <p:tav tm="100000">
                                          <p:val>
                                            <p:strVal val="#ppt_x"/>
                                          </p:val>
                                        </p:tav>
                                      </p:tavLst>
                                    </p:anim>
                                    <p:anim calcmode="lin" valueType="num">
                                      <p:cBhvr additive="base">
                                        <p:cTn id="128" dur="500" fill="hold"/>
                                        <p:tgtEl>
                                          <p:spTgt spid="647177"/>
                                        </p:tgtEl>
                                        <p:attrNameLst>
                                          <p:attrName>ppt_y</p:attrName>
                                        </p:attrNameLst>
                                      </p:cBhvr>
                                      <p:tavLst>
                                        <p:tav tm="0">
                                          <p:val>
                                            <p:strVal val="1+#ppt_h/2"/>
                                          </p:val>
                                        </p:tav>
                                        <p:tav tm="100000">
                                          <p:val>
                                            <p:strVal val="#ppt_y"/>
                                          </p:val>
                                        </p:tav>
                                      </p:tavLst>
                                    </p:anim>
                                  </p:childTnLst>
                                </p:cTn>
                              </p:par>
                            </p:childTnLst>
                          </p:cTn>
                        </p:par>
                      </p:childTnLst>
                    </p:cTn>
                  </p:par>
                  <p:par>
                    <p:cTn id="129" fill="hold">
                      <p:stCondLst>
                        <p:cond delay="indefinite"/>
                      </p:stCondLst>
                      <p:childTnLst>
                        <p:par>
                          <p:cTn id="130" fill="hold">
                            <p:stCondLst>
                              <p:cond delay="0"/>
                            </p:stCondLst>
                            <p:childTnLst>
                              <p:par>
                                <p:cTn id="131" presetID="2" presetClass="entr" presetSubtype="4" fill="hold" grpId="0" nodeType="clickEffect">
                                  <p:stCondLst>
                                    <p:cond delay="0"/>
                                  </p:stCondLst>
                                  <p:childTnLst>
                                    <p:set>
                                      <p:cBhvr>
                                        <p:cTn id="132" dur="1" fill="hold">
                                          <p:stCondLst>
                                            <p:cond delay="0"/>
                                          </p:stCondLst>
                                        </p:cTn>
                                        <p:tgtEl>
                                          <p:spTgt spid="647176"/>
                                        </p:tgtEl>
                                        <p:attrNameLst>
                                          <p:attrName>style.visibility</p:attrName>
                                        </p:attrNameLst>
                                      </p:cBhvr>
                                      <p:to>
                                        <p:strVal val="visible"/>
                                      </p:to>
                                    </p:set>
                                    <p:anim calcmode="lin" valueType="num">
                                      <p:cBhvr additive="base">
                                        <p:cTn id="133" dur="500" fill="hold"/>
                                        <p:tgtEl>
                                          <p:spTgt spid="647176"/>
                                        </p:tgtEl>
                                        <p:attrNameLst>
                                          <p:attrName>ppt_x</p:attrName>
                                        </p:attrNameLst>
                                      </p:cBhvr>
                                      <p:tavLst>
                                        <p:tav tm="0">
                                          <p:val>
                                            <p:strVal val="#ppt_x"/>
                                          </p:val>
                                        </p:tav>
                                        <p:tav tm="100000">
                                          <p:val>
                                            <p:strVal val="#ppt_x"/>
                                          </p:val>
                                        </p:tav>
                                      </p:tavLst>
                                    </p:anim>
                                    <p:anim calcmode="lin" valueType="num">
                                      <p:cBhvr additive="base">
                                        <p:cTn id="134" dur="500" fill="hold"/>
                                        <p:tgtEl>
                                          <p:spTgt spid="647176"/>
                                        </p:tgtEl>
                                        <p:attrNameLst>
                                          <p:attrName>ppt_y</p:attrName>
                                        </p:attrNameLst>
                                      </p:cBhvr>
                                      <p:tavLst>
                                        <p:tav tm="0">
                                          <p:val>
                                            <p:strVal val="1+#ppt_h/2"/>
                                          </p:val>
                                        </p:tav>
                                        <p:tav tm="100000">
                                          <p:val>
                                            <p:strVal val="#ppt_y"/>
                                          </p:val>
                                        </p:tav>
                                      </p:tavLst>
                                    </p:anim>
                                  </p:childTnLst>
                                </p:cTn>
                              </p:par>
                            </p:childTnLst>
                          </p:cTn>
                        </p:par>
                      </p:childTnLst>
                    </p:cTn>
                  </p:par>
                  <p:par>
                    <p:cTn id="135" fill="hold">
                      <p:stCondLst>
                        <p:cond delay="indefinite"/>
                      </p:stCondLst>
                      <p:childTnLst>
                        <p:par>
                          <p:cTn id="136" fill="hold">
                            <p:stCondLst>
                              <p:cond delay="0"/>
                            </p:stCondLst>
                            <p:childTnLst>
                              <p:par>
                                <p:cTn id="137" presetID="2" presetClass="entr" presetSubtype="4" fill="hold" nodeType="clickEffect">
                                  <p:stCondLst>
                                    <p:cond delay="0"/>
                                  </p:stCondLst>
                                  <p:childTnLst>
                                    <p:set>
                                      <p:cBhvr>
                                        <p:cTn id="138" dur="1" fill="hold">
                                          <p:stCondLst>
                                            <p:cond delay="0"/>
                                          </p:stCondLst>
                                        </p:cTn>
                                        <p:tgtEl>
                                          <p:spTgt spid="647178"/>
                                        </p:tgtEl>
                                        <p:attrNameLst>
                                          <p:attrName>style.visibility</p:attrName>
                                        </p:attrNameLst>
                                      </p:cBhvr>
                                      <p:to>
                                        <p:strVal val="visible"/>
                                      </p:to>
                                    </p:set>
                                    <p:anim calcmode="lin" valueType="num">
                                      <p:cBhvr additive="base">
                                        <p:cTn id="139" dur="500" fill="hold"/>
                                        <p:tgtEl>
                                          <p:spTgt spid="647178"/>
                                        </p:tgtEl>
                                        <p:attrNameLst>
                                          <p:attrName>ppt_x</p:attrName>
                                        </p:attrNameLst>
                                      </p:cBhvr>
                                      <p:tavLst>
                                        <p:tav tm="0">
                                          <p:val>
                                            <p:strVal val="#ppt_x"/>
                                          </p:val>
                                        </p:tav>
                                        <p:tav tm="100000">
                                          <p:val>
                                            <p:strVal val="#ppt_x"/>
                                          </p:val>
                                        </p:tav>
                                      </p:tavLst>
                                    </p:anim>
                                    <p:anim calcmode="lin" valueType="num">
                                      <p:cBhvr additive="base">
                                        <p:cTn id="140" dur="500" fill="hold"/>
                                        <p:tgtEl>
                                          <p:spTgt spid="647178"/>
                                        </p:tgtEl>
                                        <p:attrNameLst>
                                          <p:attrName>ppt_y</p:attrName>
                                        </p:attrNameLst>
                                      </p:cBhvr>
                                      <p:tavLst>
                                        <p:tav tm="0">
                                          <p:val>
                                            <p:strVal val="1+#ppt_h/2"/>
                                          </p:val>
                                        </p:tav>
                                        <p:tav tm="100000">
                                          <p:val>
                                            <p:strVal val="#ppt_y"/>
                                          </p:val>
                                        </p:tav>
                                      </p:tavLst>
                                    </p:anim>
                                  </p:childTnLst>
                                </p:cTn>
                              </p:par>
                            </p:childTnLst>
                          </p:cTn>
                        </p:par>
                      </p:childTnLst>
                    </p:cTn>
                  </p:par>
                  <p:par>
                    <p:cTn id="141" fill="hold">
                      <p:stCondLst>
                        <p:cond delay="indefinite"/>
                      </p:stCondLst>
                      <p:childTnLst>
                        <p:par>
                          <p:cTn id="142" fill="hold">
                            <p:stCondLst>
                              <p:cond delay="0"/>
                            </p:stCondLst>
                            <p:childTnLst>
                              <p:par>
                                <p:cTn id="143" presetID="2" presetClass="entr" presetSubtype="4" fill="hold" nodeType="clickEffect">
                                  <p:stCondLst>
                                    <p:cond delay="0"/>
                                  </p:stCondLst>
                                  <p:childTnLst>
                                    <p:set>
                                      <p:cBhvr>
                                        <p:cTn id="144" dur="1" fill="hold">
                                          <p:stCondLst>
                                            <p:cond delay="0"/>
                                          </p:stCondLst>
                                        </p:cTn>
                                        <p:tgtEl>
                                          <p:spTgt spid="2"/>
                                        </p:tgtEl>
                                        <p:attrNameLst>
                                          <p:attrName>style.visibility</p:attrName>
                                        </p:attrNameLst>
                                      </p:cBhvr>
                                      <p:to>
                                        <p:strVal val="visible"/>
                                      </p:to>
                                    </p:set>
                                    <p:anim calcmode="lin" valueType="num">
                                      <p:cBhvr additive="base">
                                        <p:cTn id="145" dur="500" fill="hold"/>
                                        <p:tgtEl>
                                          <p:spTgt spid="2"/>
                                        </p:tgtEl>
                                        <p:attrNameLst>
                                          <p:attrName>ppt_x</p:attrName>
                                        </p:attrNameLst>
                                      </p:cBhvr>
                                      <p:tavLst>
                                        <p:tav tm="0">
                                          <p:val>
                                            <p:strVal val="#ppt_x"/>
                                          </p:val>
                                        </p:tav>
                                        <p:tav tm="100000">
                                          <p:val>
                                            <p:strVal val="#ppt_x"/>
                                          </p:val>
                                        </p:tav>
                                      </p:tavLst>
                                    </p:anim>
                                    <p:anim calcmode="lin" valueType="num">
                                      <p:cBhvr additive="base">
                                        <p:cTn id="146"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47" fill="hold">
                      <p:stCondLst>
                        <p:cond delay="indefinite"/>
                      </p:stCondLst>
                      <p:childTnLst>
                        <p:par>
                          <p:cTn id="148" fill="hold">
                            <p:stCondLst>
                              <p:cond delay="0"/>
                            </p:stCondLst>
                            <p:childTnLst>
                              <p:par>
                                <p:cTn id="149" presetID="2" presetClass="entr" presetSubtype="4" fill="hold" grpId="0" nodeType="clickEffect">
                                  <p:stCondLst>
                                    <p:cond delay="0"/>
                                  </p:stCondLst>
                                  <p:childTnLst>
                                    <p:set>
                                      <p:cBhvr>
                                        <p:cTn id="150" dur="1" fill="hold">
                                          <p:stCondLst>
                                            <p:cond delay="0"/>
                                          </p:stCondLst>
                                        </p:cTn>
                                        <p:tgtEl>
                                          <p:spTgt spid="647181"/>
                                        </p:tgtEl>
                                        <p:attrNameLst>
                                          <p:attrName>style.visibility</p:attrName>
                                        </p:attrNameLst>
                                      </p:cBhvr>
                                      <p:to>
                                        <p:strVal val="visible"/>
                                      </p:to>
                                    </p:set>
                                    <p:anim calcmode="lin" valueType="num">
                                      <p:cBhvr additive="base">
                                        <p:cTn id="151" dur="500" fill="hold"/>
                                        <p:tgtEl>
                                          <p:spTgt spid="647181"/>
                                        </p:tgtEl>
                                        <p:attrNameLst>
                                          <p:attrName>ppt_x</p:attrName>
                                        </p:attrNameLst>
                                      </p:cBhvr>
                                      <p:tavLst>
                                        <p:tav tm="0">
                                          <p:val>
                                            <p:strVal val="#ppt_x"/>
                                          </p:val>
                                        </p:tav>
                                        <p:tav tm="100000">
                                          <p:val>
                                            <p:strVal val="#ppt_x"/>
                                          </p:val>
                                        </p:tav>
                                      </p:tavLst>
                                    </p:anim>
                                    <p:anim calcmode="lin" valueType="num">
                                      <p:cBhvr additive="base">
                                        <p:cTn id="152" dur="500" fill="hold"/>
                                        <p:tgtEl>
                                          <p:spTgt spid="647181"/>
                                        </p:tgtEl>
                                        <p:attrNameLst>
                                          <p:attrName>ppt_y</p:attrName>
                                        </p:attrNameLst>
                                      </p:cBhvr>
                                      <p:tavLst>
                                        <p:tav tm="0">
                                          <p:val>
                                            <p:strVal val="1+#ppt_h/2"/>
                                          </p:val>
                                        </p:tav>
                                        <p:tav tm="100000">
                                          <p:val>
                                            <p:strVal val="#ppt_y"/>
                                          </p:val>
                                        </p:tav>
                                      </p:tavLst>
                                    </p:anim>
                                  </p:childTnLst>
                                </p:cTn>
                              </p:par>
                            </p:childTnLst>
                          </p:cTn>
                        </p:par>
                      </p:childTnLst>
                    </p:cTn>
                  </p:par>
                  <p:par>
                    <p:cTn id="153" fill="hold">
                      <p:stCondLst>
                        <p:cond delay="indefinite"/>
                      </p:stCondLst>
                      <p:childTnLst>
                        <p:par>
                          <p:cTn id="154" fill="hold">
                            <p:stCondLst>
                              <p:cond delay="0"/>
                            </p:stCondLst>
                            <p:childTnLst>
                              <p:par>
                                <p:cTn id="155" presetID="2" presetClass="entr" presetSubtype="4" fill="hold" nodeType="clickEffect">
                                  <p:stCondLst>
                                    <p:cond delay="0"/>
                                  </p:stCondLst>
                                  <p:childTnLst>
                                    <p:set>
                                      <p:cBhvr>
                                        <p:cTn id="156" dur="1" fill="hold">
                                          <p:stCondLst>
                                            <p:cond delay="0"/>
                                          </p:stCondLst>
                                        </p:cTn>
                                        <p:tgtEl>
                                          <p:spTgt spid="647196"/>
                                        </p:tgtEl>
                                        <p:attrNameLst>
                                          <p:attrName>style.visibility</p:attrName>
                                        </p:attrNameLst>
                                      </p:cBhvr>
                                      <p:to>
                                        <p:strVal val="visible"/>
                                      </p:to>
                                    </p:set>
                                    <p:anim calcmode="lin" valueType="num">
                                      <p:cBhvr additive="base">
                                        <p:cTn id="157" dur="500" fill="hold"/>
                                        <p:tgtEl>
                                          <p:spTgt spid="647196"/>
                                        </p:tgtEl>
                                        <p:attrNameLst>
                                          <p:attrName>ppt_x</p:attrName>
                                        </p:attrNameLst>
                                      </p:cBhvr>
                                      <p:tavLst>
                                        <p:tav tm="0">
                                          <p:val>
                                            <p:strVal val="#ppt_x"/>
                                          </p:val>
                                        </p:tav>
                                        <p:tav tm="100000">
                                          <p:val>
                                            <p:strVal val="#ppt_x"/>
                                          </p:val>
                                        </p:tav>
                                      </p:tavLst>
                                    </p:anim>
                                    <p:anim calcmode="lin" valueType="num">
                                      <p:cBhvr additive="base">
                                        <p:cTn id="158" dur="500" fill="hold"/>
                                        <p:tgtEl>
                                          <p:spTgt spid="647196"/>
                                        </p:tgtEl>
                                        <p:attrNameLst>
                                          <p:attrName>ppt_y</p:attrName>
                                        </p:attrNameLst>
                                      </p:cBhvr>
                                      <p:tavLst>
                                        <p:tav tm="0">
                                          <p:val>
                                            <p:strVal val="1+#ppt_h/2"/>
                                          </p:val>
                                        </p:tav>
                                        <p:tav tm="100000">
                                          <p:val>
                                            <p:strVal val="#ppt_y"/>
                                          </p:val>
                                        </p:tav>
                                      </p:tavLst>
                                    </p:anim>
                                  </p:childTnLst>
                                </p:cTn>
                              </p:par>
                            </p:childTnLst>
                          </p:cTn>
                        </p:par>
                      </p:childTnLst>
                    </p:cTn>
                  </p:par>
                  <p:par>
                    <p:cTn id="159" fill="hold">
                      <p:stCondLst>
                        <p:cond delay="indefinite"/>
                      </p:stCondLst>
                      <p:childTnLst>
                        <p:par>
                          <p:cTn id="160" fill="hold">
                            <p:stCondLst>
                              <p:cond delay="0"/>
                            </p:stCondLst>
                            <p:childTnLst>
                              <p:par>
                                <p:cTn id="161" presetID="2" presetClass="entr" presetSubtype="4" fill="hold" grpId="0" nodeType="clickEffect">
                                  <p:stCondLst>
                                    <p:cond delay="0"/>
                                  </p:stCondLst>
                                  <p:childTnLst>
                                    <p:set>
                                      <p:cBhvr>
                                        <p:cTn id="162" dur="1" fill="hold">
                                          <p:stCondLst>
                                            <p:cond delay="0"/>
                                          </p:stCondLst>
                                        </p:cTn>
                                        <p:tgtEl>
                                          <p:spTgt spid="647192"/>
                                        </p:tgtEl>
                                        <p:attrNameLst>
                                          <p:attrName>style.visibility</p:attrName>
                                        </p:attrNameLst>
                                      </p:cBhvr>
                                      <p:to>
                                        <p:strVal val="visible"/>
                                      </p:to>
                                    </p:set>
                                    <p:anim calcmode="lin" valueType="num">
                                      <p:cBhvr additive="base">
                                        <p:cTn id="163" dur="500" fill="hold"/>
                                        <p:tgtEl>
                                          <p:spTgt spid="647192"/>
                                        </p:tgtEl>
                                        <p:attrNameLst>
                                          <p:attrName>ppt_x</p:attrName>
                                        </p:attrNameLst>
                                      </p:cBhvr>
                                      <p:tavLst>
                                        <p:tav tm="0">
                                          <p:val>
                                            <p:strVal val="#ppt_x"/>
                                          </p:val>
                                        </p:tav>
                                        <p:tav tm="100000">
                                          <p:val>
                                            <p:strVal val="#ppt_x"/>
                                          </p:val>
                                        </p:tav>
                                      </p:tavLst>
                                    </p:anim>
                                    <p:anim calcmode="lin" valueType="num">
                                      <p:cBhvr additive="base">
                                        <p:cTn id="164" dur="500" fill="hold"/>
                                        <p:tgtEl>
                                          <p:spTgt spid="647192"/>
                                        </p:tgtEl>
                                        <p:attrNameLst>
                                          <p:attrName>ppt_y</p:attrName>
                                        </p:attrNameLst>
                                      </p:cBhvr>
                                      <p:tavLst>
                                        <p:tav tm="0">
                                          <p:val>
                                            <p:strVal val="1+#ppt_h/2"/>
                                          </p:val>
                                        </p:tav>
                                        <p:tav tm="100000">
                                          <p:val>
                                            <p:strVal val="#ppt_y"/>
                                          </p:val>
                                        </p:tav>
                                      </p:tavLst>
                                    </p:anim>
                                  </p:childTnLst>
                                </p:cTn>
                              </p:par>
                            </p:childTnLst>
                          </p:cTn>
                        </p:par>
                      </p:childTnLst>
                    </p:cTn>
                  </p:par>
                  <p:par>
                    <p:cTn id="165" fill="hold">
                      <p:stCondLst>
                        <p:cond delay="indefinite"/>
                      </p:stCondLst>
                      <p:childTnLst>
                        <p:par>
                          <p:cTn id="166" fill="hold">
                            <p:stCondLst>
                              <p:cond delay="0"/>
                            </p:stCondLst>
                            <p:childTnLst>
                              <p:par>
                                <p:cTn id="167" presetID="2" presetClass="entr" presetSubtype="4" fill="hold" nodeType="clickEffect">
                                  <p:stCondLst>
                                    <p:cond delay="0"/>
                                  </p:stCondLst>
                                  <p:childTnLst>
                                    <p:set>
                                      <p:cBhvr>
                                        <p:cTn id="168" dur="1" fill="hold">
                                          <p:stCondLst>
                                            <p:cond delay="0"/>
                                          </p:stCondLst>
                                        </p:cTn>
                                        <p:tgtEl>
                                          <p:spTgt spid="647191"/>
                                        </p:tgtEl>
                                        <p:attrNameLst>
                                          <p:attrName>style.visibility</p:attrName>
                                        </p:attrNameLst>
                                      </p:cBhvr>
                                      <p:to>
                                        <p:strVal val="visible"/>
                                      </p:to>
                                    </p:set>
                                    <p:anim calcmode="lin" valueType="num">
                                      <p:cBhvr additive="base">
                                        <p:cTn id="169" dur="500" fill="hold"/>
                                        <p:tgtEl>
                                          <p:spTgt spid="647191"/>
                                        </p:tgtEl>
                                        <p:attrNameLst>
                                          <p:attrName>ppt_x</p:attrName>
                                        </p:attrNameLst>
                                      </p:cBhvr>
                                      <p:tavLst>
                                        <p:tav tm="0">
                                          <p:val>
                                            <p:strVal val="#ppt_x"/>
                                          </p:val>
                                        </p:tav>
                                        <p:tav tm="100000">
                                          <p:val>
                                            <p:strVal val="#ppt_x"/>
                                          </p:val>
                                        </p:tav>
                                      </p:tavLst>
                                    </p:anim>
                                    <p:anim calcmode="lin" valueType="num">
                                      <p:cBhvr additive="base">
                                        <p:cTn id="170" dur="500" fill="hold"/>
                                        <p:tgtEl>
                                          <p:spTgt spid="647191"/>
                                        </p:tgtEl>
                                        <p:attrNameLst>
                                          <p:attrName>ppt_y</p:attrName>
                                        </p:attrNameLst>
                                      </p:cBhvr>
                                      <p:tavLst>
                                        <p:tav tm="0">
                                          <p:val>
                                            <p:strVal val="1+#ppt_h/2"/>
                                          </p:val>
                                        </p:tav>
                                        <p:tav tm="100000">
                                          <p:val>
                                            <p:strVal val="#ppt_y"/>
                                          </p:val>
                                        </p:tav>
                                      </p:tavLst>
                                    </p:anim>
                                  </p:childTnLst>
                                </p:cTn>
                              </p:par>
                            </p:childTnLst>
                          </p:cTn>
                        </p:par>
                      </p:childTnLst>
                    </p:cTn>
                  </p:par>
                  <p:par>
                    <p:cTn id="171" fill="hold">
                      <p:stCondLst>
                        <p:cond delay="indefinite"/>
                      </p:stCondLst>
                      <p:childTnLst>
                        <p:par>
                          <p:cTn id="172" fill="hold">
                            <p:stCondLst>
                              <p:cond delay="0"/>
                            </p:stCondLst>
                            <p:childTnLst>
                              <p:par>
                                <p:cTn id="173" presetID="2" presetClass="entr" presetSubtype="4" fill="hold" grpId="0" nodeType="clickEffect">
                                  <p:stCondLst>
                                    <p:cond delay="0"/>
                                  </p:stCondLst>
                                  <p:childTnLst>
                                    <p:set>
                                      <p:cBhvr>
                                        <p:cTn id="174" dur="1" fill="hold">
                                          <p:stCondLst>
                                            <p:cond delay="0"/>
                                          </p:stCondLst>
                                        </p:cTn>
                                        <p:tgtEl>
                                          <p:spTgt spid="647193"/>
                                        </p:tgtEl>
                                        <p:attrNameLst>
                                          <p:attrName>style.visibility</p:attrName>
                                        </p:attrNameLst>
                                      </p:cBhvr>
                                      <p:to>
                                        <p:strVal val="visible"/>
                                      </p:to>
                                    </p:set>
                                    <p:anim calcmode="lin" valueType="num">
                                      <p:cBhvr additive="base">
                                        <p:cTn id="175" dur="500" fill="hold"/>
                                        <p:tgtEl>
                                          <p:spTgt spid="647193"/>
                                        </p:tgtEl>
                                        <p:attrNameLst>
                                          <p:attrName>ppt_x</p:attrName>
                                        </p:attrNameLst>
                                      </p:cBhvr>
                                      <p:tavLst>
                                        <p:tav tm="0">
                                          <p:val>
                                            <p:strVal val="#ppt_x"/>
                                          </p:val>
                                        </p:tav>
                                        <p:tav tm="100000">
                                          <p:val>
                                            <p:strVal val="#ppt_x"/>
                                          </p:val>
                                        </p:tav>
                                      </p:tavLst>
                                    </p:anim>
                                    <p:anim calcmode="lin" valueType="num">
                                      <p:cBhvr additive="base">
                                        <p:cTn id="176" dur="500" fill="hold"/>
                                        <p:tgtEl>
                                          <p:spTgt spid="647193"/>
                                        </p:tgtEl>
                                        <p:attrNameLst>
                                          <p:attrName>ppt_y</p:attrName>
                                        </p:attrNameLst>
                                      </p:cBhvr>
                                      <p:tavLst>
                                        <p:tav tm="0">
                                          <p:val>
                                            <p:strVal val="1+#ppt_h/2"/>
                                          </p:val>
                                        </p:tav>
                                        <p:tav tm="100000">
                                          <p:val>
                                            <p:strVal val="#ppt_y"/>
                                          </p:val>
                                        </p:tav>
                                      </p:tavLst>
                                    </p:anim>
                                  </p:childTnLst>
                                </p:cTn>
                              </p:par>
                            </p:childTnLst>
                          </p:cTn>
                        </p:par>
                      </p:childTnLst>
                    </p:cTn>
                  </p:par>
                  <p:par>
                    <p:cTn id="177" fill="hold">
                      <p:stCondLst>
                        <p:cond delay="indefinite"/>
                      </p:stCondLst>
                      <p:childTnLst>
                        <p:par>
                          <p:cTn id="178" fill="hold">
                            <p:stCondLst>
                              <p:cond delay="0"/>
                            </p:stCondLst>
                            <p:childTnLst>
                              <p:par>
                                <p:cTn id="179" presetID="2" presetClass="entr" presetSubtype="4" fill="hold" grpId="0" nodeType="clickEffect">
                                  <p:stCondLst>
                                    <p:cond delay="0"/>
                                  </p:stCondLst>
                                  <p:childTnLst>
                                    <p:set>
                                      <p:cBhvr>
                                        <p:cTn id="180" dur="1" fill="hold">
                                          <p:stCondLst>
                                            <p:cond delay="0"/>
                                          </p:stCondLst>
                                        </p:cTn>
                                        <p:tgtEl>
                                          <p:spTgt spid="647195"/>
                                        </p:tgtEl>
                                        <p:attrNameLst>
                                          <p:attrName>style.visibility</p:attrName>
                                        </p:attrNameLst>
                                      </p:cBhvr>
                                      <p:to>
                                        <p:strVal val="visible"/>
                                      </p:to>
                                    </p:set>
                                    <p:anim calcmode="lin" valueType="num">
                                      <p:cBhvr additive="base">
                                        <p:cTn id="181" dur="500" fill="hold"/>
                                        <p:tgtEl>
                                          <p:spTgt spid="647195"/>
                                        </p:tgtEl>
                                        <p:attrNameLst>
                                          <p:attrName>ppt_x</p:attrName>
                                        </p:attrNameLst>
                                      </p:cBhvr>
                                      <p:tavLst>
                                        <p:tav tm="0">
                                          <p:val>
                                            <p:strVal val="#ppt_x"/>
                                          </p:val>
                                        </p:tav>
                                        <p:tav tm="100000">
                                          <p:val>
                                            <p:strVal val="#ppt_x"/>
                                          </p:val>
                                        </p:tav>
                                      </p:tavLst>
                                    </p:anim>
                                    <p:anim calcmode="lin" valueType="num">
                                      <p:cBhvr additive="base">
                                        <p:cTn id="182" dur="500" fill="hold"/>
                                        <p:tgtEl>
                                          <p:spTgt spid="647195"/>
                                        </p:tgtEl>
                                        <p:attrNameLst>
                                          <p:attrName>ppt_y</p:attrName>
                                        </p:attrNameLst>
                                      </p:cBhvr>
                                      <p:tavLst>
                                        <p:tav tm="0">
                                          <p:val>
                                            <p:strVal val="1+#ppt_h/2"/>
                                          </p:val>
                                        </p:tav>
                                        <p:tav tm="100000">
                                          <p:val>
                                            <p:strVal val="#ppt_y"/>
                                          </p:val>
                                        </p:tav>
                                      </p:tavLst>
                                    </p:anim>
                                  </p:childTnLst>
                                </p:cTn>
                              </p:par>
                            </p:childTnLst>
                          </p:cTn>
                        </p:par>
                      </p:childTnLst>
                    </p:cTn>
                  </p:par>
                  <p:par>
                    <p:cTn id="183" fill="hold">
                      <p:stCondLst>
                        <p:cond delay="indefinite"/>
                      </p:stCondLst>
                      <p:childTnLst>
                        <p:par>
                          <p:cTn id="184" fill="hold">
                            <p:stCondLst>
                              <p:cond delay="0"/>
                            </p:stCondLst>
                            <p:childTnLst>
                              <p:par>
                                <p:cTn id="185" presetID="2" presetClass="entr" presetSubtype="4" fill="hold" grpId="0" nodeType="clickEffect">
                                  <p:stCondLst>
                                    <p:cond delay="0"/>
                                  </p:stCondLst>
                                  <p:childTnLst>
                                    <p:set>
                                      <p:cBhvr>
                                        <p:cTn id="186" dur="1" fill="hold">
                                          <p:stCondLst>
                                            <p:cond delay="0"/>
                                          </p:stCondLst>
                                        </p:cTn>
                                        <p:tgtEl>
                                          <p:spTgt spid="647194"/>
                                        </p:tgtEl>
                                        <p:attrNameLst>
                                          <p:attrName>style.visibility</p:attrName>
                                        </p:attrNameLst>
                                      </p:cBhvr>
                                      <p:to>
                                        <p:strVal val="visible"/>
                                      </p:to>
                                    </p:set>
                                    <p:anim calcmode="lin" valueType="num">
                                      <p:cBhvr additive="base">
                                        <p:cTn id="187" dur="500" fill="hold"/>
                                        <p:tgtEl>
                                          <p:spTgt spid="647194"/>
                                        </p:tgtEl>
                                        <p:attrNameLst>
                                          <p:attrName>ppt_x</p:attrName>
                                        </p:attrNameLst>
                                      </p:cBhvr>
                                      <p:tavLst>
                                        <p:tav tm="0">
                                          <p:val>
                                            <p:strVal val="#ppt_x"/>
                                          </p:val>
                                        </p:tav>
                                        <p:tav tm="100000">
                                          <p:val>
                                            <p:strVal val="#ppt_x"/>
                                          </p:val>
                                        </p:tav>
                                      </p:tavLst>
                                    </p:anim>
                                    <p:anim calcmode="lin" valueType="num">
                                      <p:cBhvr additive="base">
                                        <p:cTn id="188" dur="500" fill="hold"/>
                                        <p:tgtEl>
                                          <p:spTgt spid="64719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7170" grpId="0" animBg="1"/>
      <p:bldP spid="647171" grpId="0" animBg="1"/>
      <p:bldP spid="647172" grpId="0" animBg="1"/>
      <p:bldP spid="647176" grpId="0" animBg="1"/>
      <p:bldP spid="647177" grpId="0" animBg="1"/>
      <p:bldP spid="647181" grpId="0" animBg="1"/>
      <p:bldP spid="647192" grpId="0" animBg="1"/>
      <p:bldP spid="647193" grpId="0" animBg="1"/>
      <p:bldP spid="647194" grpId="0" animBg="1"/>
      <p:bldP spid="647195" grpId="0" animBg="1"/>
      <p:bldP spid="647204" grpId="0" animBg="1"/>
      <p:bldP spid="647217" grpId="0" animBg="1"/>
      <p:bldP spid="647218" grpId="0" animBg="1"/>
      <p:bldP spid="647220" grpId="0" animBg="1"/>
      <p:bldP spid="647221" grpId="0" animBg="1"/>
      <p:bldP spid="647222" grpId="0" animBg="1"/>
      <p:bldP spid="647229" grpId="0" animBg="1"/>
      <p:bldP spid="647229" grpId="1"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1746" name="Object 2"/>
          <p:cNvGraphicFramePr>
            <a:graphicFrameLocks noChangeAspect="1"/>
          </p:cNvGraphicFramePr>
          <p:nvPr/>
        </p:nvGraphicFramePr>
        <p:xfrm>
          <a:off x="762000" y="980728"/>
          <a:ext cx="7559675" cy="1235075"/>
        </p:xfrm>
        <a:graphic>
          <a:graphicData uri="http://schemas.openxmlformats.org/presentationml/2006/ole">
            <mc:AlternateContent xmlns:mc="http://schemas.openxmlformats.org/markup-compatibility/2006">
              <mc:Choice xmlns:v="urn:schemas-microsoft-com:vml" Requires="v">
                <p:oleObj spid="_x0000_s165930" name="Document" r:id="rId3" imgW="5095326" imgH="838200" progId="Word.Document.8">
                  <p:embed/>
                </p:oleObj>
              </mc:Choice>
              <mc:Fallback>
                <p:oleObj name="Document" r:id="rId3" imgW="5095326" imgH="838200" progId="Word.Document.8">
                  <p:embed/>
                  <p:pic>
                    <p:nvPicPr>
                      <p:cNvPr id="0" name="Object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62000" y="980728"/>
                        <a:ext cx="7559675" cy="1235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636933" name="Object 5"/>
          <p:cNvGraphicFramePr>
            <a:graphicFrameLocks noChangeAspect="1"/>
          </p:cNvGraphicFramePr>
          <p:nvPr/>
        </p:nvGraphicFramePr>
        <p:xfrm>
          <a:off x="1766888" y="2780928"/>
          <a:ext cx="6430962" cy="992187"/>
        </p:xfrm>
        <a:graphic>
          <a:graphicData uri="http://schemas.openxmlformats.org/presentationml/2006/ole">
            <mc:AlternateContent xmlns:mc="http://schemas.openxmlformats.org/markup-compatibility/2006">
              <mc:Choice xmlns:v="urn:schemas-microsoft-com:vml" Requires="v">
                <p:oleObj spid="_x0000_s165931" name="文書" r:id="rId5" imgW="4154275" imgH="647373" progId="Word.Document.8">
                  <p:embed/>
                </p:oleObj>
              </mc:Choice>
              <mc:Fallback>
                <p:oleObj name="文書" r:id="rId5" imgW="4154275" imgH="647373" progId="Word.Document.8">
                  <p:embed/>
                  <p:pic>
                    <p:nvPicPr>
                      <p:cNvPr id="0" name="Object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766888" y="2780928"/>
                        <a:ext cx="6430962" cy="9921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6" name="日付プレースホルダ 5"/>
          <p:cNvSpPr>
            <a:spLocks noGrp="1"/>
          </p:cNvSpPr>
          <p:nvPr>
            <p:ph type="dt" sz="half" idx="10"/>
          </p:nvPr>
        </p:nvSpPr>
        <p:spPr/>
        <p:txBody>
          <a:bodyPr/>
          <a:lstStyle/>
          <a:p>
            <a:r>
              <a:rPr lang="en-US" altLang="ja-JP" smtClean="0"/>
              <a:t>12/06/14</a:t>
            </a:r>
            <a:endParaRPr lang="en-US" altLang="ja-JP"/>
          </a:p>
        </p:txBody>
      </p:sp>
      <p:sp>
        <p:nvSpPr>
          <p:cNvPr id="7" name="スライド番号プレースホルダ 6"/>
          <p:cNvSpPr>
            <a:spLocks noGrp="1"/>
          </p:cNvSpPr>
          <p:nvPr>
            <p:ph type="sldNum" sz="quarter" idx="12"/>
          </p:nvPr>
        </p:nvSpPr>
        <p:spPr/>
        <p:txBody>
          <a:bodyPr/>
          <a:lstStyle/>
          <a:p>
            <a:fld id="{F06225BA-B0EB-481C-8A78-E726EEDFF1D4}" type="slidenum">
              <a:rPr lang="en-US" altLang="ja-JP" smtClean="0"/>
              <a:pPr/>
              <a:t>19</a:t>
            </a:fld>
            <a:endParaRPr lang="en-US" altLang="ja-JP"/>
          </a:p>
        </p:txBody>
      </p:sp>
      <p:graphicFrame>
        <p:nvGraphicFramePr>
          <p:cNvPr id="2" name="Object 4"/>
          <p:cNvGraphicFramePr>
            <a:graphicFrameLocks noChangeAspect="1"/>
          </p:cNvGraphicFramePr>
          <p:nvPr/>
        </p:nvGraphicFramePr>
        <p:xfrm>
          <a:off x="1768475" y="4005064"/>
          <a:ext cx="6126163" cy="623888"/>
        </p:xfrm>
        <a:graphic>
          <a:graphicData uri="http://schemas.openxmlformats.org/presentationml/2006/ole">
            <mc:AlternateContent xmlns:mc="http://schemas.openxmlformats.org/markup-compatibility/2006">
              <mc:Choice xmlns:v="urn:schemas-microsoft-com:vml" Requires="v">
                <p:oleObj spid="_x0000_s165932" name="Document" r:id="rId7" imgW="4209119" imgH="431702" progId="Word.Document.8">
                  <p:embed/>
                </p:oleObj>
              </mc:Choice>
              <mc:Fallback>
                <p:oleObj name="Document" r:id="rId7" imgW="4209119" imgH="431702" progId="Word.Document.8">
                  <p:embed/>
                  <p:pic>
                    <p:nvPicPr>
                      <p:cNvPr id="0" name="Object 4"/>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768475" y="4005064"/>
                        <a:ext cx="6126163" cy="623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graphicFrame>
        <p:nvGraphicFramePr>
          <p:cNvPr id="3" name="Object 4"/>
          <p:cNvGraphicFramePr>
            <a:graphicFrameLocks noChangeAspect="1"/>
          </p:cNvGraphicFramePr>
          <p:nvPr/>
        </p:nvGraphicFramePr>
        <p:xfrm>
          <a:off x="1768475" y="5227638"/>
          <a:ext cx="6186488" cy="700087"/>
        </p:xfrm>
        <a:graphic>
          <a:graphicData uri="http://schemas.openxmlformats.org/presentationml/2006/ole">
            <mc:AlternateContent xmlns:mc="http://schemas.openxmlformats.org/markup-compatibility/2006">
              <mc:Choice xmlns:v="urn:schemas-microsoft-com:vml" Requires="v">
                <p:oleObj spid="_x0000_s165933" name="Document" r:id="rId9" imgW="4209119" imgH="481029" progId="Word.Document.8">
                  <p:embed/>
                </p:oleObj>
              </mc:Choice>
              <mc:Fallback>
                <p:oleObj name="Document" r:id="rId9" imgW="4209119" imgH="481029" progId="Word.Document.8">
                  <p:embed/>
                  <p:pic>
                    <p:nvPicPr>
                      <p:cNvPr id="0" name="Picture 5"/>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768475" y="5227638"/>
                        <a:ext cx="6186488" cy="7000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6933"/>
                                        </p:tgtEl>
                                        <p:attrNameLst>
                                          <p:attrName>style.visibility</p:attrName>
                                        </p:attrNameLst>
                                      </p:cBhvr>
                                      <p:to>
                                        <p:strVal val="visible"/>
                                      </p:to>
                                    </p:set>
                                    <p:anim calcmode="lin" valueType="num">
                                      <p:cBhvr additive="base">
                                        <p:cTn id="7" dur="500" fill="hold"/>
                                        <p:tgtEl>
                                          <p:spTgt spid="636933"/>
                                        </p:tgtEl>
                                        <p:attrNameLst>
                                          <p:attrName>ppt_x</p:attrName>
                                        </p:attrNameLst>
                                      </p:cBhvr>
                                      <p:tavLst>
                                        <p:tav tm="0">
                                          <p:val>
                                            <p:strVal val="#ppt_x"/>
                                          </p:val>
                                        </p:tav>
                                        <p:tav tm="100000">
                                          <p:val>
                                            <p:strVal val="#ppt_x"/>
                                          </p:val>
                                        </p:tav>
                                      </p:tavLst>
                                    </p:anim>
                                    <p:anim calcmode="lin" valueType="num">
                                      <p:cBhvr additive="base">
                                        <p:cTn id="8" dur="500" fill="hold"/>
                                        <p:tgtEl>
                                          <p:spTgt spid="63693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
                                        </p:tgtEl>
                                        <p:attrNameLst>
                                          <p:attrName>style.visibility</p:attrName>
                                        </p:attrNameLst>
                                      </p:cBhvr>
                                      <p:to>
                                        <p:strVal val="visible"/>
                                      </p:to>
                                    </p:set>
                                    <p:anim calcmode="lin" valueType="num">
                                      <p:cBhvr additive="base">
                                        <p:cTn id="13" dur="500" fill="hold"/>
                                        <p:tgtEl>
                                          <p:spTgt spid="2"/>
                                        </p:tgtEl>
                                        <p:attrNameLst>
                                          <p:attrName>ppt_x</p:attrName>
                                        </p:attrNameLst>
                                      </p:cBhvr>
                                      <p:tavLst>
                                        <p:tav tm="0">
                                          <p:val>
                                            <p:strVal val="#ppt_x"/>
                                          </p:val>
                                        </p:tav>
                                        <p:tav tm="100000">
                                          <p:val>
                                            <p:strVal val="#ppt_x"/>
                                          </p:val>
                                        </p:tav>
                                      </p:tavLst>
                                    </p:anim>
                                    <p:anim calcmode="lin" valueType="num">
                                      <p:cBhvr additive="base">
                                        <p:cTn id="14"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additive="base">
                                        <p:cTn id="19" dur="500" fill="hold"/>
                                        <p:tgtEl>
                                          <p:spTgt spid="3"/>
                                        </p:tgtEl>
                                        <p:attrNameLst>
                                          <p:attrName>ppt_x</p:attrName>
                                        </p:attrNameLst>
                                      </p:cBhvr>
                                      <p:tavLst>
                                        <p:tav tm="0">
                                          <p:val>
                                            <p:strVal val="#ppt_x"/>
                                          </p:val>
                                        </p:tav>
                                        <p:tav tm="100000">
                                          <p:val>
                                            <p:strVal val="#ppt_x"/>
                                          </p:val>
                                        </p:tav>
                                      </p:tavLst>
                                    </p:anim>
                                    <p:anim calcmode="lin" valueType="num">
                                      <p:cBhvr additive="base">
                                        <p:cTn id="20"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5"/>
          <p:cNvSpPr>
            <a:spLocks noGrp="1"/>
          </p:cNvSpPr>
          <p:nvPr>
            <p:ph type="sldNum" sz="quarter" idx="12"/>
          </p:nvPr>
        </p:nvSpPr>
        <p:spPr/>
        <p:txBody>
          <a:bodyPr/>
          <a:lstStyle/>
          <a:p>
            <a:fld id="{F82FA716-B530-4E62-9183-B8A561BD3983}" type="slidenum">
              <a:rPr lang="en-US" altLang="ja-JP"/>
              <a:pPr/>
              <a:t>20</a:t>
            </a:fld>
            <a:endParaRPr lang="en-US" altLang="ja-JP"/>
          </a:p>
        </p:txBody>
      </p:sp>
      <p:sp>
        <p:nvSpPr>
          <p:cNvPr id="27651" name="Rectangle 3"/>
          <p:cNvSpPr>
            <a:spLocks noGrp="1" noChangeArrowheads="1"/>
          </p:cNvSpPr>
          <p:nvPr>
            <p:ph type="body" idx="1"/>
          </p:nvPr>
        </p:nvSpPr>
        <p:spPr>
          <a:xfrm>
            <a:off x="1106488" y="1090613"/>
            <a:ext cx="6778625" cy="5218112"/>
          </a:xfrm>
        </p:spPr>
        <p:txBody>
          <a:bodyPr/>
          <a:lstStyle/>
          <a:p>
            <a:pPr>
              <a:lnSpc>
                <a:spcPct val="90000"/>
              </a:lnSpc>
              <a:buFontTx/>
              <a:buNone/>
            </a:pPr>
            <a:r>
              <a:rPr lang="ja-JP" altLang="en-US" sz="2400" b="1" dirty="0"/>
              <a:t>＜トラベルコスト法の限界＞</a:t>
            </a:r>
          </a:p>
          <a:p>
            <a:pPr>
              <a:lnSpc>
                <a:spcPct val="90000"/>
              </a:lnSpc>
              <a:buFontTx/>
              <a:buNone/>
            </a:pPr>
            <a:endParaRPr lang="ja-JP" altLang="en-US" sz="2400" b="1" dirty="0"/>
          </a:p>
          <a:p>
            <a:pPr>
              <a:lnSpc>
                <a:spcPct val="90000"/>
              </a:lnSpc>
            </a:pPr>
            <a:r>
              <a:rPr lang="ja-JP" altLang="en-US" sz="2400" b="1" dirty="0"/>
              <a:t>トラベルコストの異なる地域から自然公園まで訪問している人がいなければならない。</a:t>
            </a:r>
          </a:p>
          <a:p>
            <a:pPr>
              <a:lnSpc>
                <a:spcPct val="90000"/>
              </a:lnSpc>
            </a:pPr>
            <a:endParaRPr lang="ja-JP" altLang="en-US" sz="2400" b="1" dirty="0"/>
          </a:p>
          <a:p>
            <a:pPr>
              <a:lnSpc>
                <a:spcPct val="90000"/>
              </a:lnSpc>
            </a:pPr>
            <a:r>
              <a:rPr lang="ja-JP" altLang="en-US" sz="2400" b="1" dirty="0"/>
              <a:t>旅行時間の機会費用の測定は困難である。</a:t>
            </a:r>
          </a:p>
          <a:p>
            <a:pPr lvl="1">
              <a:lnSpc>
                <a:spcPct val="90000"/>
              </a:lnSpc>
            </a:pPr>
            <a:r>
              <a:rPr lang="ja-JP" altLang="en-US" sz="2400" b="1" dirty="0"/>
              <a:t>旅行自体が楽しみかもしれない。</a:t>
            </a:r>
          </a:p>
          <a:p>
            <a:pPr lvl="1">
              <a:lnSpc>
                <a:spcPct val="90000"/>
              </a:lnSpc>
            </a:pPr>
            <a:r>
              <a:rPr lang="ja-JP" altLang="en-US" sz="2400" b="1" dirty="0"/>
              <a:t>複数の目的地がある場合</a:t>
            </a:r>
          </a:p>
          <a:p>
            <a:pPr lvl="1">
              <a:lnSpc>
                <a:spcPct val="90000"/>
              </a:lnSpc>
            </a:pPr>
            <a:endParaRPr lang="ja-JP" altLang="en-US" sz="2400" b="1" dirty="0"/>
          </a:p>
          <a:p>
            <a:pPr>
              <a:lnSpc>
                <a:spcPct val="90000"/>
              </a:lnSpc>
            </a:pPr>
            <a:r>
              <a:rPr lang="ja-JP" altLang="en-US" sz="2400" b="1" dirty="0"/>
              <a:t>居住地の選択に際して自然公園までの距離を考慮しているかもしれない。</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27651">
                                            <p:txEl>
                                              <p:pRg st="2" end="2"/>
                                            </p:txEl>
                                          </p:spTgt>
                                        </p:tgtEl>
                                        <p:attrNameLst>
                                          <p:attrName>style.visibility</p:attrName>
                                        </p:attrNameLst>
                                      </p:cBhvr>
                                      <p:to>
                                        <p:strVal val="visible"/>
                                      </p:to>
                                    </p:set>
                                    <p:animEffect transition="in" filter="slide(fromBottom)">
                                      <p:cBhvr>
                                        <p:cTn id="7" dur="500">
                                          <p:stCondLst>
                                            <p:cond delay="0"/>
                                          </p:stCondLst>
                                        </p:cTn>
                                        <p:tgtEl>
                                          <p:spTgt spid="27651">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27651">
                                            <p:txEl>
                                              <p:pRg st="4" end="4"/>
                                            </p:txEl>
                                          </p:spTgt>
                                        </p:tgtEl>
                                        <p:attrNameLst>
                                          <p:attrName>style.visibility</p:attrName>
                                        </p:attrNameLst>
                                      </p:cBhvr>
                                      <p:to>
                                        <p:strVal val="visible"/>
                                      </p:to>
                                    </p:set>
                                    <p:animEffect transition="in" filter="slide(fromBottom)">
                                      <p:cBhvr>
                                        <p:cTn id="12" dur="500">
                                          <p:stCondLst>
                                            <p:cond delay="0"/>
                                          </p:stCondLst>
                                        </p:cTn>
                                        <p:tgtEl>
                                          <p:spTgt spid="27651">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grpId="0" nodeType="clickEffect">
                                  <p:stCondLst>
                                    <p:cond delay="0"/>
                                  </p:stCondLst>
                                  <p:childTnLst>
                                    <p:set>
                                      <p:cBhvr>
                                        <p:cTn id="16" dur="1" fill="hold">
                                          <p:stCondLst>
                                            <p:cond delay="0"/>
                                          </p:stCondLst>
                                        </p:cTn>
                                        <p:tgtEl>
                                          <p:spTgt spid="27651">
                                            <p:txEl>
                                              <p:pRg st="5" end="5"/>
                                            </p:txEl>
                                          </p:spTgt>
                                        </p:tgtEl>
                                        <p:attrNameLst>
                                          <p:attrName>style.visibility</p:attrName>
                                        </p:attrNameLst>
                                      </p:cBhvr>
                                      <p:to>
                                        <p:strVal val="visible"/>
                                      </p:to>
                                    </p:set>
                                    <p:animEffect transition="in" filter="slide(fromBottom)">
                                      <p:cBhvr>
                                        <p:cTn id="17" dur="500">
                                          <p:stCondLst>
                                            <p:cond delay="0"/>
                                          </p:stCondLst>
                                        </p:cTn>
                                        <p:tgtEl>
                                          <p:spTgt spid="27651">
                                            <p:txEl>
                                              <p:pRg st="5" end="5"/>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27651">
                                            <p:txEl>
                                              <p:pRg st="6" end="6"/>
                                            </p:txEl>
                                          </p:spTgt>
                                        </p:tgtEl>
                                        <p:attrNameLst>
                                          <p:attrName>style.visibility</p:attrName>
                                        </p:attrNameLst>
                                      </p:cBhvr>
                                      <p:to>
                                        <p:strVal val="visible"/>
                                      </p:to>
                                    </p:set>
                                    <p:animEffect transition="in" filter="slide(fromBottom)">
                                      <p:cBhvr>
                                        <p:cTn id="22" dur="500">
                                          <p:stCondLst>
                                            <p:cond delay="0"/>
                                          </p:stCondLst>
                                        </p:cTn>
                                        <p:tgtEl>
                                          <p:spTgt spid="27651">
                                            <p:txEl>
                                              <p:pRg st="6" end="6"/>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grpId="0" nodeType="clickEffect">
                                  <p:stCondLst>
                                    <p:cond delay="0"/>
                                  </p:stCondLst>
                                  <p:childTnLst>
                                    <p:set>
                                      <p:cBhvr>
                                        <p:cTn id="26" dur="1" fill="hold">
                                          <p:stCondLst>
                                            <p:cond delay="0"/>
                                          </p:stCondLst>
                                        </p:cTn>
                                        <p:tgtEl>
                                          <p:spTgt spid="27651">
                                            <p:txEl>
                                              <p:pRg st="8" end="8"/>
                                            </p:txEl>
                                          </p:spTgt>
                                        </p:tgtEl>
                                        <p:attrNameLst>
                                          <p:attrName>style.visibility</p:attrName>
                                        </p:attrNameLst>
                                      </p:cBhvr>
                                      <p:to>
                                        <p:strVal val="visible"/>
                                      </p:to>
                                    </p:set>
                                    <p:animEffect transition="in" filter="slide(fromBottom)">
                                      <p:cBhvr>
                                        <p:cTn id="27" dur="500">
                                          <p:stCondLst>
                                            <p:cond delay="0"/>
                                          </p:stCondLst>
                                        </p:cTn>
                                        <p:tgtEl>
                                          <p:spTgt spid="27651">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651" grpId="0" uiExpand="1" build="p" bldLvl="2"/>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21</a:t>
            </a:fld>
            <a:endParaRPr lang="en-US" altLang="ja-JP"/>
          </a:p>
        </p:txBody>
      </p:sp>
      <p:graphicFrame>
        <p:nvGraphicFramePr>
          <p:cNvPr id="6" name="オブジェクト 5"/>
          <p:cNvGraphicFramePr>
            <a:graphicFrameLocks noChangeAspect="1"/>
          </p:cNvGraphicFramePr>
          <p:nvPr>
            <p:extLst>
              <p:ext uri="{D42A27DB-BD31-4B8C-83A1-F6EECF244321}">
                <p14:modId xmlns:p14="http://schemas.microsoft.com/office/powerpoint/2010/main" val="1254490199"/>
              </p:ext>
            </p:extLst>
          </p:nvPr>
        </p:nvGraphicFramePr>
        <p:xfrm>
          <a:off x="539552" y="620688"/>
          <a:ext cx="7558117" cy="302882"/>
        </p:xfrm>
        <a:graphic>
          <a:graphicData uri="http://schemas.openxmlformats.org/presentationml/2006/ole">
            <mc:AlternateContent xmlns:mc="http://schemas.openxmlformats.org/markup-compatibility/2006">
              <mc:Choice xmlns:v="urn:schemas-microsoft-com:vml" Requires="v">
                <p:oleObj spid="_x0000_s166944" name="文書" r:id="rId3" imgW="5398655" imgH="216344" progId="Word.Document.12">
                  <p:embed/>
                </p:oleObj>
              </mc:Choice>
              <mc:Fallback>
                <p:oleObj name="文書" r:id="rId3" imgW="5398655" imgH="216344" progId="Word.Document.12">
                  <p:embed/>
                  <p:pic>
                    <p:nvPicPr>
                      <p:cNvPr id="0" name=""/>
                      <p:cNvPicPr/>
                      <p:nvPr/>
                    </p:nvPicPr>
                    <p:blipFill>
                      <a:blip r:embed="rId4"/>
                      <a:stretch>
                        <a:fillRect/>
                      </a:stretch>
                    </p:blipFill>
                    <p:spPr>
                      <a:xfrm>
                        <a:off x="539552" y="620688"/>
                        <a:ext cx="7558117" cy="302882"/>
                      </a:xfrm>
                      <a:prstGeom prst="rect">
                        <a:avLst/>
                      </a:prstGeom>
                    </p:spPr>
                  </p:pic>
                </p:oleObj>
              </mc:Fallback>
            </mc:AlternateContent>
          </a:graphicData>
        </a:graphic>
      </p:graphicFrame>
      <p:graphicFrame>
        <p:nvGraphicFramePr>
          <p:cNvPr id="7" name="オブジェクト 6"/>
          <p:cNvGraphicFramePr>
            <a:graphicFrameLocks noChangeAspect="1"/>
          </p:cNvGraphicFramePr>
          <p:nvPr>
            <p:extLst>
              <p:ext uri="{D42A27DB-BD31-4B8C-83A1-F6EECF244321}">
                <p14:modId xmlns:p14="http://schemas.microsoft.com/office/powerpoint/2010/main" val="2217267651"/>
              </p:ext>
            </p:extLst>
          </p:nvPr>
        </p:nvGraphicFramePr>
        <p:xfrm>
          <a:off x="899592" y="1726246"/>
          <a:ext cx="7558117" cy="910666"/>
        </p:xfrm>
        <a:graphic>
          <a:graphicData uri="http://schemas.openxmlformats.org/presentationml/2006/ole">
            <mc:AlternateContent xmlns:mc="http://schemas.openxmlformats.org/markup-compatibility/2006">
              <mc:Choice xmlns:v="urn:schemas-microsoft-com:vml" Requires="v">
                <p:oleObj spid="_x0000_s166945" name="文書" r:id="rId5" imgW="5398655" imgH="650476" progId="Word.Document.12">
                  <p:embed/>
                </p:oleObj>
              </mc:Choice>
              <mc:Fallback>
                <p:oleObj name="文書" r:id="rId5" imgW="5398655" imgH="650476" progId="Word.Document.12">
                  <p:embed/>
                  <p:pic>
                    <p:nvPicPr>
                      <p:cNvPr id="0" name=""/>
                      <p:cNvPicPr/>
                      <p:nvPr/>
                    </p:nvPicPr>
                    <p:blipFill>
                      <a:blip r:embed="rId6"/>
                      <a:stretch>
                        <a:fillRect/>
                      </a:stretch>
                    </p:blipFill>
                    <p:spPr>
                      <a:xfrm>
                        <a:off x="899592" y="1726246"/>
                        <a:ext cx="7558117" cy="910666"/>
                      </a:xfrm>
                      <a:prstGeom prst="rect">
                        <a:avLst/>
                      </a:prstGeom>
                    </p:spPr>
                  </p:pic>
                </p:oleObj>
              </mc:Fallback>
            </mc:AlternateContent>
          </a:graphicData>
        </a:graphic>
      </p:graphicFrame>
      <p:graphicFrame>
        <p:nvGraphicFramePr>
          <p:cNvPr id="8" name="オブジェクト 7"/>
          <p:cNvGraphicFramePr>
            <a:graphicFrameLocks noChangeAspect="1"/>
          </p:cNvGraphicFramePr>
          <p:nvPr>
            <p:extLst>
              <p:ext uri="{D42A27DB-BD31-4B8C-83A1-F6EECF244321}">
                <p14:modId xmlns:p14="http://schemas.microsoft.com/office/powerpoint/2010/main" val="2765081893"/>
              </p:ext>
            </p:extLst>
          </p:nvPr>
        </p:nvGraphicFramePr>
        <p:xfrm>
          <a:off x="901700" y="3351118"/>
          <a:ext cx="7558117" cy="2166114"/>
        </p:xfrm>
        <a:graphic>
          <a:graphicData uri="http://schemas.openxmlformats.org/presentationml/2006/ole">
            <mc:AlternateContent xmlns:mc="http://schemas.openxmlformats.org/markup-compatibility/2006">
              <mc:Choice xmlns:v="urn:schemas-microsoft-com:vml" Requires="v">
                <p:oleObj spid="_x0000_s166946" name="文書" r:id="rId7" imgW="5398655" imgH="1547224" progId="Word.Document.12">
                  <p:embed/>
                </p:oleObj>
              </mc:Choice>
              <mc:Fallback>
                <p:oleObj name="文書" r:id="rId7" imgW="5398655" imgH="1547224" progId="Word.Document.12">
                  <p:embed/>
                  <p:pic>
                    <p:nvPicPr>
                      <p:cNvPr id="0" name=""/>
                      <p:cNvPicPr/>
                      <p:nvPr/>
                    </p:nvPicPr>
                    <p:blipFill>
                      <a:blip r:embed="rId8"/>
                      <a:stretch>
                        <a:fillRect/>
                      </a:stretch>
                    </p:blipFill>
                    <p:spPr>
                      <a:xfrm>
                        <a:off x="901700" y="3351118"/>
                        <a:ext cx="7558117" cy="2166114"/>
                      </a:xfrm>
                      <a:prstGeom prst="rect">
                        <a:avLst/>
                      </a:prstGeom>
                    </p:spPr>
                  </p:pic>
                </p:oleObj>
              </mc:Fallback>
            </mc:AlternateContent>
          </a:graphicData>
        </a:graphic>
      </p:graphicFrame>
    </p:spTree>
    <p:extLst>
      <p:ext uri="{BB962C8B-B14F-4D97-AF65-F5344CB8AC3E}">
        <p14:creationId xmlns:p14="http://schemas.microsoft.com/office/powerpoint/2010/main" val="173213185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22</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2907150804"/>
              </p:ext>
            </p:extLst>
          </p:nvPr>
        </p:nvGraphicFramePr>
        <p:xfrm>
          <a:off x="830307" y="761999"/>
          <a:ext cx="7558117" cy="3074256"/>
        </p:xfrm>
        <a:graphic>
          <a:graphicData uri="http://schemas.openxmlformats.org/presentationml/2006/ole">
            <mc:AlternateContent xmlns:mc="http://schemas.openxmlformats.org/markup-compatibility/2006">
              <mc:Choice xmlns:v="urn:schemas-microsoft-com:vml" Requires="v">
                <p:oleObj spid="_x0000_s171028" name="文書" r:id="rId3" imgW="5398655" imgH="2195897" progId="Word.Document.12">
                  <p:embed/>
                </p:oleObj>
              </mc:Choice>
              <mc:Fallback>
                <p:oleObj name="文書" r:id="rId3" imgW="5398655" imgH="2195897" progId="Word.Document.12">
                  <p:embed/>
                  <p:pic>
                    <p:nvPicPr>
                      <p:cNvPr id="0" name=""/>
                      <p:cNvPicPr/>
                      <p:nvPr/>
                    </p:nvPicPr>
                    <p:blipFill>
                      <a:blip r:embed="rId4"/>
                      <a:stretch>
                        <a:fillRect/>
                      </a:stretch>
                    </p:blipFill>
                    <p:spPr>
                      <a:xfrm>
                        <a:off x="830307" y="761999"/>
                        <a:ext cx="7558117" cy="3074256"/>
                      </a:xfrm>
                      <a:prstGeom prst="rect">
                        <a:avLst/>
                      </a:prstGeom>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1192505106"/>
              </p:ext>
            </p:extLst>
          </p:nvPr>
        </p:nvGraphicFramePr>
        <p:xfrm>
          <a:off x="825500" y="4479925"/>
          <a:ext cx="7558117" cy="605259"/>
        </p:xfrm>
        <a:graphic>
          <a:graphicData uri="http://schemas.openxmlformats.org/presentationml/2006/ole">
            <mc:AlternateContent xmlns:mc="http://schemas.openxmlformats.org/markup-compatibility/2006">
              <mc:Choice xmlns:v="urn:schemas-microsoft-com:vml" Requires="v">
                <p:oleObj spid="_x0000_s171029" name="文書" r:id="rId5" imgW="5398655" imgH="432328" progId="Word.Document.12">
                  <p:embed/>
                </p:oleObj>
              </mc:Choice>
              <mc:Fallback>
                <p:oleObj name="文書" r:id="rId5" imgW="5398655" imgH="432328" progId="Word.Document.12">
                  <p:embed/>
                  <p:pic>
                    <p:nvPicPr>
                      <p:cNvPr id="0" name=""/>
                      <p:cNvPicPr/>
                      <p:nvPr/>
                    </p:nvPicPr>
                    <p:blipFill>
                      <a:blip r:embed="rId6"/>
                      <a:stretch>
                        <a:fillRect/>
                      </a:stretch>
                    </p:blipFill>
                    <p:spPr>
                      <a:xfrm>
                        <a:off x="825500" y="4479925"/>
                        <a:ext cx="7558117" cy="605259"/>
                      </a:xfrm>
                      <a:prstGeom prst="rect">
                        <a:avLst/>
                      </a:prstGeom>
                    </p:spPr>
                  </p:pic>
                </p:oleObj>
              </mc:Fallback>
            </mc:AlternateContent>
          </a:graphicData>
        </a:graphic>
      </p:graphicFrame>
    </p:spTree>
    <p:extLst>
      <p:ext uri="{BB962C8B-B14F-4D97-AF65-F5344CB8AC3E}">
        <p14:creationId xmlns:p14="http://schemas.microsoft.com/office/powerpoint/2010/main" val="113647198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23</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885751970"/>
              </p:ext>
            </p:extLst>
          </p:nvPr>
        </p:nvGraphicFramePr>
        <p:xfrm>
          <a:off x="755576" y="764704"/>
          <a:ext cx="7558117" cy="1818809"/>
        </p:xfrm>
        <a:graphic>
          <a:graphicData uri="http://schemas.openxmlformats.org/presentationml/2006/ole">
            <mc:AlternateContent xmlns:mc="http://schemas.openxmlformats.org/markup-compatibility/2006">
              <mc:Choice xmlns:v="urn:schemas-microsoft-com:vml" Requires="v">
                <p:oleObj spid="_x0000_s172052" name="文書" r:id="rId3" imgW="5398655" imgH="1299149" progId="Word.Document.12">
                  <p:embed/>
                </p:oleObj>
              </mc:Choice>
              <mc:Fallback>
                <p:oleObj name="文書" r:id="rId3" imgW="5398655" imgH="1299149" progId="Word.Document.12">
                  <p:embed/>
                  <p:pic>
                    <p:nvPicPr>
                      <p:cNvPr id="0" name=""/>
                      <p:cNvPicPr/>
                      <p:nvPr/>
                    </p:nvPicPr>
                    <p:blipFill>
                      <a:blip r:embed="rId4"/>
                      <a:stretch>
                        <a:fillRect/>
                      </a:stretch>
                    </p:blipFill>
                    <p:spPr>
                      <a:xfrm>
                        <a:off x="755576" y="764704"/>
                        <a:ext cx="7558117" cy="1818809"/>
                      </a:xfrm>
                      <a:prstGeom prst="rect">
                        <a:avLst/>
                      </a:prstGeom>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619224892"/>
              </p:ext>
            </p:extLst>
          </p:nvPr>
        </p:nvGraphicFramePr>
        <p:xfrm>
          <a:off x="755576" y="3140968"/>
          <a:ext cx="7558117" cy="302882"/>
        </p:xfrm>
        <a:graphic>
          <a:graphicData uri="http://schemas.openxmlformats.org/presentationml/2006/ole">
            <mc:AlternateContent xmlns:mc="http://schemas.openxmlformats.org/markup-compatibility/2006">
              <mc:Choice xmlns:v="urn:schemas-microsoft-com:vml" Requires="v">
                <p:oleObj spid="_x0000_s172053" name="文書" r:id="rId5" imgW="5398655" imgH="216344" progId="Word.Document.12">
                  <p:embed/>
                </p:oleObj>
              </mc:Choice>
              <mc:Fallback>
                <p:oleObj name="文書" r:id="rId5" imgW="5398655" imgH="216344" progId="Word.Document.12">
                  <p:embed/>
                  <p:pic>
                    <p:nvPicPr>
                      <p:cNvPr id="0" name=""/>
                      <p:cNvPicPr/>
                      <p:nvPr/>
                    </p:nvPicPr>
                    <p:blipFill>
                      <a:blip r:embed="rId6"/>
                      <a:stretch>
                        <a:fillRect/>
                      </a:stretch>
                    </p:blipFill>
                    <p:spPr>
                      <a:xfrm>
                        <a:off x="755576" y="3140968"/>
                        <a:ext cx="7558117" cy="302882"/>
                      </a:xfrm>
                      <a:prstGeom prst="rect">
                        <a:avLst/>
                      </a:prstGeom>
                    </p:spPr>
                  </p:pic>
                </p:oleObj>
              </mc:Fallback>
            </mc:AlternateContent>
          </a:graphicData>
        </a:graphic>
      </p:graphicFrame>
    </p:spTree>
    <p:extLst>
      <p:ext uri="{BB962C8B-B14F-4D97-AF65-F5344CB8AC3E}">
        <p14:creationId xmlns:p14="http://schemas.microsoft.com/office/powerpoint/2010/main" val="113647198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24</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1696412541"/>
              </p:ext>
            </p:extLst>
          </p:nvPr>
        </p:nvGraphicFramePr>
        <p:xfrm>
          <a:off x="755576" y="692696"/>
          <a:ext cx="7558117" cy="1818809"/>
        </p:xfrm>
        <a:graphic>
          <a:graphicData uri="http://schemas.openxmlformats.org/presentationml/2006/ole">
            <mc:AlternateContent xmlns:mc="http://schemas.openxmlformats.org/markup-compatibility/2006">
              <mc:Choice xmlns:v="urn:schemas-microsoft-com:vml" Requires="v">
                <p:oleObj spid="_x0000_s173076" name="文書" r:id="rId3" imgW="5398655" imgH="1299149" progId="Word.Document.12">
                  <p:embed/>
                </p:oleObj>
              </mc:Choice>
              <mc:Fallback>
                <p:oleObj name="文書" r:id="rId3" imgW="5398655" imgH="1299149" progId="Word.Document.12">
                  <p:embed/>
                  <p:pic>
                    <p:nvPicPr>
                      <p:cNvPr id="0" name=""/>
                      <p:cNvPicPr/>
                      <p:nvPr/>
                    </p:nvPicPr>
                    <p:blipFill>
                      <a:blip r:embed="rId4"/>
                      <a:stretch>
                        <a:fillRect/>
                      </a:stretch>
                    </p:blipFill>
                    <p:spPr>
                      <a:xfrm>
                        <a:off x="755576" y="692696"/>
                        <a:ext cx="7558117" cy="1818809"/>
                      </a:xfrm>
                      <a:prstGeom prst="rect">
                        <a:avLst/>
                      </a:prstGeom>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3452608561"/>
              </p:ext>
            </p:extLst>
          </p:nvPr>
        </p:nvGraphicFramePr>
        <p:xfrm>
          <a:off x="761999" y="3468489"/>
          <a:ext cx="7558117" cy="320551"/>
        </p:xfrm>
        <a:graphic>
          <a:graphicData uri="http://schemas.openxmlformats.org/presentationml/2006/ole">
            <mc:AlternateContent xmlns:mc="http://schemas.openxmlformats.org/markup-compatibility/2006">
              <mc:Choice xmlns:v="urn:schemas-microsoft-com:vml" Requires="v">
                <p:oleObj spid="_x0000_s173077" name="文書" r:id="rId5" imgW="5398655" imgH="228965" progId="Word.Document.12">
                  <p:embed/>
                </p:oleObj>
              </mc:Choice>
              <mc:Fallback>
                <p:oleObj name="文書" r:id="rId5" imgW="5398655" imgH="228965" progId="Word.Document.12">
                  <p:embed/>
                  <p:pic>
                    <p:nvPicPr>
                      <p:cNvPr id="0" name=""/>
                      <p:cNvPicPr/>
                      <p:nvPr/>
                    </p:nvPicPr>
                    <p:blipFill>
                      <a:blip r:embed="rId6"/>
                      <a:stretch>
                        <a:fillRect/>
                      </a:stretch>
                    </p:blipFill>
                    <p:spPr>
                      <a:xfrm>
                        <a:off x="761999" y="3468489"/>
                        <a:ext cx="7558117" cy="320551"/>
                      </a:xfrm>
                      <a:prstGeom prst="rect">
                        <a:avLst/>
                      </a:prstGeom>
                    </p:spPr>
                  </p:pic>
                </p:oleObj>
              </mc:Fallback>
            </mc:AlternateContent>
          </a:graphicData>
        </a:graphic>
      </p:graphicFrame>
    </p:spTree>
    <p:extLst>
      <p:ext uri="{BB962C8B-B14F-4D97-AF65-F5344CB8AC3E}">
        <p14:creationId xmlns:p14="http://schemas.microsoft.com/office/powerpoint/2010/main" val="113647198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25</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3869059983"/>
              </p:ext>
            </p:extLst>
          </p:nvPr>
        </p:nvGraphicFramePr>
        <p:xfrm>
          <a:off x="827584" y="764703"/>
          <a:ext cx="7558117" cy="1925322"/>
        </p:xfrm>
        <a:graphic>
          <a:graphicData uri="http://schemas.openxmlformats.org/presentationml/2006/ole">
            <mc:AlternateContent xmlns:mc="http://schemas.openxmlformats.org/markup-compatibility/2006">
              <mc:Choice xmlns:v="urn:schemas-microsoft-com:vml" Requires="v">
                <p:oleObj spid="_x0000_s174100" name="文書" r:id="rId3" imgW="5398655" imgH="1375230" progId="Word.Document.12">
                  <p:embed/>
                </p:oleObj>
              </mc:Choice>
              <mc:Fallback>
                <p:oleObj name="文書" r:id="rId3" imgW="5398655" imgH="1375230" progId="Word.Document.12">
                  <p:embed/>
                  <p:pic>
                    <p:nvPicPr>
                      <p:cNvPr id="0" name=""/>
                      <p:cNvPicPr/>
                      <p:nvPr/>
                    </p:nvPicPr>
                    <p:blipFill>
                      <a:blip r:embed="rId4"/>
                      <a:stretch>
                        <a:fillRect/>
                      </a:stretch>
                    </p:blipFill>
                    <p:spPr>
                      <a:xfrm>
                        <a:off x="827584" y="764703"/>
                        <a:ext cx="7558117" cy="1925322"/>
                      </a:xfrm>
                      <a:prstGeom prst="rect">
                        <a:avLst/>
                      </a:prstGeom>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2805165048"/>
              </p:ext>
            </p:extLst>
          </p:nvPr>
        </p:nvGraphicFramePr>
        <p:xfrm>
          <a:off x="825500" y="3689466"/>
          <a:ext cx="7558117" cy="963670"/>
        </p:xfrm>
        <a:graphic>
          <a:graphicData uri="http://schemas.openxmlformats.org/presentationml/2006/ole">
            <mc:AlternateContent xmlns:mc="http://schemas.openxmlformats.org/markup-compatibility/2006">
              <mc:Choice xmlns:v="urn:schemas-microsoft-com:vml" Requires="v">
                <p:oleObj spid="_x0000_s174101" name="文書" r:id="rId5" imgW="5398655" imgH="688336" progId="Word.Document.12">
                  <p:embed/>
                </p:oleObj>
              </mc:Choice>
              <mc:Fallback>
                <p:oleObj name="文書" r:id="rId5" imgW="5398655" imgH="688336" progId="Word.Document.12">
                  <p:embed/>
                  <p:pic>
                    <p:nvPicPr>
                      <p:cNvPr id="0" name=""/>
                      <p:cNvPicPr/>
                      <p:nvPr/>
                    </p:nvPicPr>
                    <p:blipFill>
                      <a:blip r:embed="rId6"/>
                      <a:stretch>
                        <a:fillRect/>
                      </a:stretch>
                    </p:blipFill>
                    <p:spPr>
                      <a:xfrm>
                        <a:off x="825500" y="3689466"/>
                        <a:ext cx="7558117" cy="963670"/>
                      </a:xfrm>
                      <a:prstGeom prst="rect">
                        <a:avLst/>
                      </a:prstGeom>
                    </p:spPr>
                  </p:pic>
                </p:oleObj>
              </mc:Fallback>
            </mc:AlternateContent>
          </a:graphicData>
        </a:graphic>
      </p:graphicFrame>
    </p:spTree>
    <p:extLst>
      <p:ext uri="{BB962C8B-B14F-4D97-AF65-F5344CB8AC3E}">
        <p14:creationId xmlns:p14="http://schemas.microsoft.com/office/powerpoint/2010/main" val="113647198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26</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3324132947"/>
              </p:ext>
            </p:extLst>
          </p:nvPr>
        </p:nvGraphicFramePr>
        <p:xfrm>
          <a:off x="762000" y="679871"/>
          <a:ext cx="7558117" cy="2533105"/>
        </p:xfrm>
        <a:graphic>
          <a:graphicData uri="http://schemas.openxmlformats.org/presentationml/2006/ole">
            <mc:AlternateContent xmlns:mc="http://schemas.openxmlformats.org/markup-compatibility/2006">
              <mc:Choice xmlns:v="urn:schemas-microsoft-com:vml" Requires="v">
                <p:oleObj spid="_x0000_s168981" name="文書" r:id="rId3" imgW="5398655" imgH="1809361" progId="Word.Document.12">
                  <p:embed/>
                </p:oleObj>
              </mc:Choice>
              <mc:Fallback>
                <p:oleObj name="文書" r:id="rId3" imgW="5398655" imgH="1809361" progId="Word.Document.12">
                  <p:embed/>
                  <p:pic>
                    <p:nvPicPr>
                      <p:cNvPr id="0" name=""/>
                      <p:cNvPicPr/>
                      <p:nvPr/>
                    </p:nvPicPr>
                    <p:blipFill>
                      <a:blip r:embed="rId4"/>
                      <a:stretch>
                        <a:fillRect/>
                      </a:stretch>
                    </p:blipFill>
                    <p:spPr>
                      <a:xfrm>
                        <a:off x="762000" y="679871"/>
                        <a:ext cx="7558117" cy="2533105"/>
                      </a:xfrm>
                      <a:prstGeom prst="rect">
                        <a:avLst/>
                      </a:prstGeom>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2331619461"/>
              </p:ext>
            </p:extLst>
          </p:nvPr>
        </p:nvGraphicFramePr>
        <p:xfrm>
          <a:off x="755576" y="3768445"/>
          <a:ext cx="7558117" cy="1604771"/>
        </p:xfrm>
        <a:graphic>
          <a:graphicData uri="http://schemas.openxmlformats.org/presentationml/2006/ole">
            <mc:AlternateContent xmlns:mc="http://schemas.openxmlformats.org/markup-compatibility/2006">
              <mc:Choice xmlns:v="urn:schemas-microsoft-com:vml" Requires="v">
                <p:oleObj spid="_x0000_s168982" name="文書" r:id="rId5" imgW="5398655" imgH="1146265" progId="Word.Document.12">
                  <p:embed/>
                </p:oleObj>
              </mc:Choice>
              <mc:Fallback>
                <p:oleObj name="文書" r:id="rId5" imgW="5398655" imgH="1146265" progId="Word.Document.12">
                  <p:embed/>
                  <p:pic>
                    <p:nvPicPr>
                      <p:cNvPr id="0" name=""/>
                      <p:cNvPicPr/>
                      <p:nvPr/>
                    </p:nvPicPr>
                    <p:blipFill>
                      <a:blip r:embed="rId6"/>
                      <a:stretch>
                        <a:fillRect/>
                      </a:stretch>
                    </p:blipFill>
                    <p:spPr>
                      <a:xfrm>
                        <a:off x="755576" y="3768445"/>
                        <a:ext cx="7558117" cy="1604771"/>
                      </a:xfrm>
                      <a:prstGeom prst="rect">
                        <a:avLst/>
                      </a:prstGeom>
                    </p:spPr>
                  </p:pic>
                </p:oleObj>
              </mc:Fallback>
            </mc:AlternateContent>
          </a:graphicData>
        </a:graphic>
      </p:graphicFrame>
    </p:spTree>
    <p:extLst>
      <p:ext uri="{BB962C8B-B14F-4D97-AF65-F5344CB8AC3E}">
        <p14:creationId xmlns:p14="http://schemas.microsoft.com/office/powerpoint/2010/main" val="113647198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27</a:t>
            </a:fld>
            <a:endParaRPr lang="en-US" altLang="ja-JP"/>
          </a:p>
        </p:txBody>
      </p:sp>
      <p:graphicFrame>
        <p:nvGraphicFramePr>
          <p:cNvPr id="2" name="オブジェクト 1"/>
          <p:cNvGraphicFramePr>
            <a:graphicFrameLocks noChangeAspect="1"/>
          </p:cNvGraphicFramePr>
          <p:nvPr>
            <p:extLst>
              <p:ext uri="{D42A27DB-BD31-4B8C-83A1-F6EECF244321}">
                <p14:modId xmlns:p14="http://schemas.microsoft.com/office/powerpoint/2010/main" val="3081916705"/>
              </p:ext>
            </p:extLst>
          </p:nvPr>
        </p:nvGraphicFramePr>
        <p:xfrm>
          <a:off x="683568" y="3768445"/>
          <a:ext cx="7558117" cy="1604771"/>
        </p:xfrm>
        <a:graphic>
          <a:graphicData uri="http://schemas.openxmlformats.org/presentationml/2006/ole">
            <mc:AlternateContent xmlns:mc="http://schemas.openxmlformats.org/markup-compatibility/2006">
              <mc:Choice xmlns:v="urn:schemas-microsoft-com:vml" Requires="v">
                <p:oleObj spid="_x0000_s170005" name="文書" r:id="rId3" imgW="5398655" imgH="1146265" progId="Word.Document.12">
                  <p:embed/>
                </p:oleObj>
              </mc:Choice>
              <mc:Fallback>
                <p:oleObj name="文書" r:id="rId3" imgW="5398655" imgH="1146265" progId="Word.Document.12">
                  <p:embed/>
                  <p:pic>
                    <p:nvPicPr>
                      <p:cNvPr id="0" name=""/>
                      <p:cNvPicPr/>
                      <p:nvPr/>
                    </p:nvPicPr>
                    <p:blipFill>
                      <a:blip r:embed="rId4"/>
                      <a:stretch>
                        <a:fillRect/>
                      </a:stretch>
                    </p:blipFill>
                    <p:spPr>
                      <a:xfrm>
                        <a:off x="683568" y="3768445"/>
                        <a:ext cx="7558117" cy="1604771"/>
                      </a:xfrm>
                      <a:prstGeom prst="rect">
                        <a:avLst/>
                      </a:prstGeom>
                    </p:spPr>
                  </p:pic>
                </p:oleObj>
              </mc:Fallback>
            </mc:AlternateContent>
          </a:graphicData>
        </a:graphic>
      </p:graphicFrame>
      <p:graphicFrame>
        <p:nvGraphicFramePr>
          <p:cNvPr id="3" name="オブジェクト 2"/>
          <p:cNvGraphicFramePr>
            <a:graphicFrameLocks noChangeAspect="1"/>
          </p:cNvGraphicFramePr>
          <p:nvPr>
            <p:extLst>
              <p:ext uri="{D42A27DB-BD31-4B8C-83A1-F6EECF244321}">
                <p14:modId xmlns:p14="http://schemas.microsoft.com/office/powerpoint/2010/main" val="3324132947"/>
              </p:ext>
            </p:extLst>
          </p:nvPr>
        </p:nvGraphicFramePr>
        <p:xfrm>
          <a:off x="762000" y="679450"/>
          <a:ext cx="7558088" cy="2533650"/>
        </p:xfrm>
        <a:graphic>
          <a:graphicData uri="http://schemas.openxmlformats.org/presentationml/2006/ole">
            <mc:AlternateContent xmlns:mc="http://schemas.openxmlformats.org/markup-compatibility/2006">
              <mc:Choice xmlns:v="urn:schemas-microsoft-com:vml" Requires="v">
                <p:oleObj spid="_x0000_s170006" name="文書" r:id="rId5" imgW="5398655" imgH="1809361" progId="Word.Document.12">
                  <p:embed/>
                </p:oleObj>
              </mc:Choice>
              <mc:Fallback>
                <p:oleObj name="文書" r:id="rId5" imgW="5398655" imgH="1809361" progId="Word.Document.12">
                  <p:embed/>
                  <p:pic>
                    <p:nvPicPr>
                      <p:cNvPr id="0" name="オブジェクト 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62000" y="679450"/>
                        <a:ext cx="7558088" cy="2533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Tree>
    <p:extLst>
      <p:ext uri="{BB962C8B-B14F-4D97-AF65-F5344CB8AC3E}">
        <p14:creationId xmlns:p14="http://schemas.microsoft.com/office/powerpoint/2010/main" val="148429717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 3"/>
          <p:cNvSpPr>
            <a:spLocks noGrp="1"/>
          </p:cNvSpPr>
          <p:nvPr>
            <p:ph type="dt" sz="half" idx="10"/>
          </p:nvPr>
        </p:nvSpPr>
        <p:spPr/>
        <p:txBody>
          <a:bodyPr/>
          <a:lstStyle/>
          <a:p>
            <a:r>
              <a:rPr lang="en-US" altLang="ja-JP" smtClean="0"/>
              <a:t>12/06/14</a:t>
            </a:r>
            <a:endParaRPr lang="en-US" altLang="ja-JP"/>
          </a:p>
        </p:txBody>
      </p:sp>
      <p:sp>
        <p:nvSpPr>
          <p:cNvPr id="6" name="スライド番号プレースホルダ 5"/>
          <p:cNvSpPr>
            <a:spLocks noGrp="1"/>
          </p:cNvSpPr>
          <p:nvPr>
            <p:ph type="sldNum" sz="quarter" idx="12"/>
          </p:nvPr>
        </p:nvSpPr>
        <p:spPr/>
        <p:txBody>
          <a:bodyPr/>
          <a:lstStyle/>
          <a:p>
            <a:fld id="{D1204FDE-DDC1-4F30-9FC6-16E6CF3C7F9E}" type="slidenum">
              <a:rPr lang="en-US" altLang="ja-JP"/>
              <a:pPr/>
              <a:t>28</a:t>
            </a:fld>
            <a:endParaRPr lang="en-US" altLang="ja-JP"/>
          </a:p>
        </p:txBody>
      </p:sp>
      <p:sp>
        <p:nvSpPr>
          <p:cNvPr id="28674" name="Rectangle 2"/>
          <p:cNvSpPr>
            <a:spLocks noGrp="1" noChangeArrowheads="1"/>
          </p:cNvSpPr>
          <p:nvPr>
            <p:ph type="title"/>
          </p:nvPr>
        </p:nvSpPr>
        <p:spPr>
          <a:xfrm>
            <a:off x="663575" y="773113"/>
            <a:ext cx="8229600" cy="1143000"/>
          </a:xfrm>
        </p:spPr>
        <p:txBody>
          <a:bodyPr/>
          <a:lstStyle/>
          <a:p>
            <a:pPr algn="l"/>
            <a:r>
              <a:rPr lang="en-US" altLang="ja-JP" sz="3200" dirty="0" smtClean="0"/>
              <a:t>10.4</a:t>
            </a:r>
            <a:r>
              <a:rPr lang="ja-JP" altLang="en-US" sz="3200" dirty="0"/>
              <a:t>　防御支出法</a:t>
            </a:r>
          </a:p>
        </p:txBody>
      </p:sp>
      <p:sp>
        <p:nvSpPr>
          <p:cNvPr id="28675" name="Rectangle 3"/>
          <p:cNvSpPr>
            <a:spLocks noGrp="1" noChangeArrowheads="1"/>
          </p:cNvSpPr>
          <p:nvPr>
            <p:ph type="body" idx="1"/>
          </p:nvPr>
        </p:nvSpPr>
        <p:spPr>
          <a:xfrm>
            <a:off x="1320800" y="2214563"/>
            <a:ext cx="6491288" cy="3014662"/>
          </a:xfrm>
        </p:spPr>
        <p:txBody>
          <a:bodyPr/>
          <a:lstStyle/>
          <a:p>
            <a:r>
              <a:rPr lang="ja-JP" altLang="en-US" sz="2400" b="1" dirty="0"/>
              <a:t>スモッグのレベルを低下させる条例のもたらす便益について、窓の清掃（ビジネス）の市場に与える効果から測定することについて検討する。</a:t>
            </a:r>
          </a:p>
          <a:p>
            <a:endParaRPr lang="ja-JP" altLang="en-US" sz="2400" b="1" dirty="0"/>
          </a:p>
          <a:p>
            <a:pPr>
              <a:buFontTx/>
              <a:buNone/>
            </a:pPr>
            <a:r>
              <a:rPr lang="ja-JP" altLang="en-US" sz="2400" b="1" dirty="0"/>
              <a:t>	</a:t>
            </a:r>
            <a:r>
              <a:rPr lang="en-US" altLang="ja-JP" sz="2400" b="1" dirty="0"/>
              <a:t>Q</a:t>
            </a:r>
            <a:r>
              <a:rPr lang="ja-JP" altLang="en-US" sz="2400" b="1" dirty="0"/>
              <a:t>＝窓清掃回数</a:t>
            </a:r>
          </a:p>
          <a:p>
            <a:pPr>
              <a:buFontTx/>
              <a:buNone/>
            </a:pPr>
            <a:r>
              <a:rPr lang="ja-JP" altLang="en-US" sz="2400" b="1" dirty="0"/>
              <a:t>	</a:t>
            </a:r>
            <a:r>
              <a:rPr lang="en-US" altLang="ja-JP" sz="2400" b="1" dirty="0"/>
              <a:t>P</a:t>
            </a:r>
            <a:r>
              <a:rPr lang="ja-JP" altLang="en-US" sz="2400" b="1" dirty="0"/>
              <a:t>＝窓清掃価格</a:t>
            </a: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日付プレースホルダ 2"/>
          <p:cNvSpPr>
            <a:spLocks noGrp="1"/>
          </p:cNvSpPr>
          <p:nvPr>
            <p:ph type="dt" sz="half" idx="10"/>
          </p:nvPr>
        </p:nvSpPr>
        <p:spPr/>
        <p:txBody>
          <a:bodyPr/>
          <a:lstStyle/>
          <a:p>
            <a:r>
              <a:rPr lang="en-US" altLang="ja-JP" smtClean="0"/>
              <a:t>12/06/14</a:t>
            </a:r>
            <a:endParaRPr lang="en-US" altLang="ja-JP"/>
          </a:p>
        </p:txBody>
      </p:sp>
      <p:sp>
        <p:nvSpPr>
          <p:cNvPr id="22" name="スライド番号プレースホルダ 4"/>
          <p:cNvSpPr>
            <a:spLocks noGrp="1"/>
          </p:cNvSpPr>
          <p:nvPr>
            <p:ph type="sldNum" sz="quarter" idx="12"/>
          </p:nvPr>
        </p:nvSpPr>
        <p:spPr/>
        <p:txBody>
          <a:bodyPr/>
          <a:lstStyle/>
          <a:p>
            <a:fld id="{7525484A-E072-4610-8AE1-302D211040C3}" type="slidenum">
              <a:rPr lang="en-US" altLang="ja-JP"/>
              <a:pPr/>
              <a:t>29</a:t>
            </a:fld>
            <a:endParaRPr lang="en-US" altLang="ja-JP"/>
          </a:p>
        </p:txBody>
      </p:sp>
      <p:sp>
        <p:nvSpPr>
          <p:cNvPr id="29700" name="Line 4"/>
          <p:cNvSpPr>
            <a:spLocks noChangeShapeType="1"/>
          </p:cNvSpPr>
          <p:nvPr/>
        </p:nvSpPr>
        <p:spPr bwMode="auto">
          <a:xfrm>
            <a:off x="1547813" y="5876925"/>
            <a:ext cx="5400675" cy="0"/>
          </a:xfrm>
          <a:prstGeom prst="line">
            <a:avLst/>
          </a:prstGeom>
          <a:noFill/>
          <a:ln w="9525">
            <a:solidFill>
              <a:schemeClr val="tx1"/>
            </a:solidFill>
            <a:round/>
            <a:headEnd/>
            <a:tailEnd type="triangle" w="med" len="med"/>
          </a:ln>
          <a:effectLst/>
        </p:spPr>
        <p:txBody>
          <a:bodyPr/>
          <a:lstStyle/>
          <a:p>
            <a:endParaRPr lang="ja-JP" altLang="en-US"/>
          </a:p>
        </p:txBody>
      </p:sp>
      <p:sp>
        <p:nvSpPr>
          <p:cNvPr id="29701" name="Line 5"/>
          <p:cNvSpPr>
            <a:spLocks noChangeShapeType="1"/>
          </p:cNvSpPr>
          <p:nvPr/>
        </p:nvSpPr>
        <p:spPr bwMode="auto">
          <a:xfrm flipV="1">
            <a:off x="1547813" y="1628775"/>
            <a:ext cx="0" cy="4248150"/>
          </a:xfrm>
          <a:prstGeom prst="line">
            <a:avLst/>
          </a:prstGeom>
          <a:noFill/>
          <a:ln w="9525">
            <a:solidFill>
              <a:schemeClr val="tx1"/>
            </a:solidFill>
            <a:round/>
            <a:headEnd/>
            <a:tailEnd type="triangle" w="med" len="med"/>
          </a:ln>
          <a:effectLst/>
        </p:spPr>
        <p:txBody>
          <a:bodyPr/>
          <a:lstStyle/>
          <a:p>
            <a:endParaRPr lang="ja-JP" altLang="en-US"/>
          </a:p>
        </p:txBody>
      </p:sp>
      <p:graphicFrame>
        <p:nvGraphicFramePr>
          <p:cNvPr id="29704" name="Object 8"/>
          <p:cNvGraphicFramePr>
            <a:graphicFrameLocks noChangeAspect="1"/>
          </p:cNvGraphicFramePr>
          <p:nvPr/>
        </p:nvGraphicFramePr>
        <p:xfrm>
          <a:off x="6753225" y="5876925"/>
          <a:ext cx="269875" cy="360363"/>
        </p:xfrm>
        <a:graphic>
          <a:graphicData uri="http://schemas.openxmlformats.org/presentationml/2006/ole">
            <mc:AlternateContent xmlns:mc="http://schemas.openxmlformats.org/markup-compatibility/2006">
              <mc:Choice xmlns:v="urn:schemas-microsoft-com:vml" Requires="v">
                <p:oleObj spid="_x0000_s29801" name="数式" r:id="rId3" imgW="152280" imgH="203040" progId="Equation.3">
                  <p:embed/>
                </p:oleObj>
              </mc:Choice>
              <mc:Fallback>
                <p:oleObj name="数式" r:id="rId3" imgW="152280" imgH="203040" progId="Equation.3">
                  <p:embed/>
                  <p:pic>
                    <p:nvPicPr>
                      <p:cNvPr id="0" name="Picture 8"/>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53225" y="5876925"/>
                        <a:ext cx="269875" cy="3603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05" name="Object 9"/>
          <p:cNvGraphicFramePr>
            <a:graphicFrameLocks noChangeAspect="1"/>
          </p:cNvGraphicFramePr>
          <p:nvPr/>
        </p:nvGraphicFramePr>
        <p:xfrm>
          <a:off x="1187450" y="1446213"/>
          <a:ext cx="269875" cy="293687"/>
        </p:xfrm>
        <a:graphic>
          <a:graphicData uri="http://schemas.openxmlformats.org/presentationml/2006/ole">
            <mc:AlternateContent xmlns:mc="http://schemas.openxmlformats.org/markup-compatibility/2006">
              <mc:Choice xmlns:v="urn:schemas-microsoft-com:vml" Requires="v">
                <p:oleObj spid="_x0000_s29802" name="数式" r:id="rId5" imgW="152280" imgH="164880" progId="Equation.3">
                  <p:embed/>
                </p:oleObj>
              </mc:Choice>
              <mc:Fallback>
                <p:oleObj name="数式" r:id="rId5" imgW="152280" imgH="164880" progId="Equation.3">
                  <p:embed/>
                  <p:pic>
                    <p:nvPicPr>
                      <p:cNvPr id="0" name="Picture 9"/>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187450" y="1446213"/>
                        <a:ext cx="269875" cy="2936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06" name="Object 10"/>
          <p:cNvGraphicFramePr>
            <a:graphicFrameLocks noChangeAspect="1"/>
          </p:cNvGraphicFramePr>
          <p:nvPr/>
        </p:nvGraphicFramePr>
        <p:xfrm>
          <a:off x="4262438" y="2111375"/>
          <a:ext cx="314325" cy="404813"/>
        </p:xfrm>
        <a:graphic>
          <a:graphicData uri="http://schemas.openxmlformats.org/presentationml/2006/ole">
            <mc:AlternateContent xmlns:mc="http://schemas.openxmlformats.org/markup-compatibility/2006">
              <mc:Choice xmlns:v="urn:schemas-microsoft-com:vml" Requires="v">
                <p:oleObj spid="_x0000_s29803" name="数式" r:id="rId7" imgW="177480" imgH="228600" progId="Equation.3">
                  <p:embed/>
                </p:oleObj>
              </mc:Choice>
              <mc:Fallback>
                <p:oleObj name="数式" r:id="rId7" imgW="177480" imgH="228600" progId="Equation.3">
                  <p:embed/>
                  <p:pic>
                    <p:nvPicPr>
                      <p:cNvPr id="0" name="Picture 10"/>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262438" y="2111375"/>
                        <a:ext cx="314325" cy="4048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07" name="Object 11"/>
          <p:cNvGraphicFramePr>
            <a:graphicFrameLocks noChangeAspect="1"/>
          </p:cNvGraphicFramePr>
          <p:nvPr/>
        </p:nvGraphicFramePr>
        <p:xfrm>
          <a:off x="1897063" y="2238375"/>
          <a:ext cx="292100" cy="292100"/>
        </p:xfrm>
        <a:graphic>
          <a:graphicData uri="http://schemas.openxmlformats.org/presentationml/2006/ole">
            <mc:AlternateContent xmlns:mc="http://schemas.openxmlformats.org/markup-compatibility/2006">
              <mc:Choice xmlns:v="urn:schemas-microsoft-com:vml" Requires="v">
                <p:oleObj spid="_x0000_s29804" name="数式" r:id="rId9" imgW="164880" imgH="164880" progId="Equation.3">
                  <p:embed/>
                </p:oleObj>
              </mc:Choice>
              <mc:Fallback>
                <p:oleObj name="数式" r:id="rId9" imgW="164880" imgH="164880" progId="Equation.3">
                  <p:embed/>
                  <p:pic>
                    <p:nvPicPr>
                      <p:cNvPr id="0" name="Picture 11"/>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897063" y="2238375"/>
                        <a:ext cx="292100"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9708" name="Line 12"/>
          <p:cNvSpPr>
            <a:spLocks noChangeShapeType="1"/>
          </p:cNvSpPr>
          <p:nvPr/>
        </p:nvSpPr>
        <p:spPr bwMode="auto">
          <a:xfrm>
            <a:off x="2124075" y="2708275"/>
            <a:ext cx="3455988" cy="2808288"/>
          </a:xfrm>
          <a:prstGeom prst="line">
            <a:avLst/>
          </a:prstGeom>
          <a:noFill/>
          <a:ln w="9525">
            <a:solidFill>
              <a:schemeClr val="tx1"/>
            </a:solidFill>
            <a:round/>
            <a:headEnd/>
            <a:tailEnd/>
          </a:ln>
          <a:effectLst/>
        </p:spPr>
        <p:txBody>
          <a:bodyPr/>
          <a:lstStyle/>
          <a:p>
            <a:endParaRPr lang="ja-JP" altLang="en-US"/>
          </a:p>
        </p:txBody>
      </p:sp>
      <p:sp>
        <p:nvSpPr>
          <p:cNvPr id="29709" name="Line 13"/>
          <p:cNvSpPr>
            <a:spLocks noChangeShapeType="1"/>
          </p:cNvSpPr>
          <p:nvPr/>
        </p:nvSpPr>
        <p:spPr bwMode="auto">
          <a:xfrm flipH="1">
            <a:off x="1692275" y="2708275"/>
            <a:ext cx="2808288" cy="2520950"/>
          </a:xfrm>
          <a:prstGeom prst="line">
            <a:avLst/>
          </a:prstGeom>
          <a:noFill/>
          <a:ln w="9525">
            <a:solidFill>
              <a:schemeClr val="tx1"/>
            </a:solidFill>
            <a:round/>
            <a:headEnd/>
            <a:tailEnd/>
          </a:ln>
          <a:effectLst/>
        </p:spPr>
        <p:txBody>
          <a:bodyPr/>
          <a:lstStyle/>
          <a:p>
            <a:endParaRPr lang="ja-JP" altLang="en-US"/>
          </a:p>
        </p:txBody>
      </p:sp>
      <p:graphicFrame>
        <p:nvGraphicFramePr>
          <p:cNvPr id="29710" name="Object 14"/>
          <p:cNvGraphicFramePr>
            <a:graphicFrameLocks noChangeAspect="1"/>
          </p:cNvGraphicFramePr>
          <p:nvPr/>
        </p:nvGraphicFramePr>
        <p:xfrm>
          <a:off x="5364163" y="2182813"/>
          <a:ext cx="292100" cy="382587"/>
        </p:xfrm>
        <a:graphic>
          <a:graphicData uri="http://schemas.openxmlformats.org/presentationml/2006/ole">
            <mc:AlternateContent xmlns:mc="http://schemas.openxmlformats.org/markup-compatibility/2006">
              <mc:Choice xmlns:v="urn:schemas-microsoft-com:vml" Requires="v">
                <p:oleObj spid="_x0000_s29805" name="数式" r:id="rId11" imgW="164880" imgH="215640" progId="Equation.3">
                  <p:embed/>
                </p:oleObj>
              </mc:Choice>
              <mc:Fallback>
                <p:oleObj name="数式" r:id="rId11" imgW="164880" imgH="215640" progId="Equation.3">
                  <p:embed/>
                  <p:pic>
                    <p:nvPicPr>
                      <p:cNvPr id="0" name="Picture 14"/>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5364163" y="2182813"/>
                        <a:ext cx="292100" cy="3825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9711" name="Line 15"/>
          <p:cNvSpPr>
            <a:spLocks noChangeShapeType="1"/>
          </p:cNvSpPr>
          <p:nvPr/>
        </p:nvSpPr>
        <p:spPr bwMode="auto">
          <a:xfrm flipH="1">
            <a:off x="2484438" y="2781300"/>
            <a:ext cx="2808287" cy="2808288"/>
          </a:xfrm>
          <a:prstGeom prst="line">
            <a:avLst/>
          </a:prstGeom>
          <a:noFill/>
          <a:ln w="9525">
            <a:solidFill>
              <a:schemeClr val="tx1"/>
            </a:solidFill>
            <a:round/>
            <a:headEnd/>
            <a:tailEnd/>
          </a:ln>
          <a:effectLst/>
        </p:spPr>
        <p:txBody>
          <a:bodyPr/>
          <a:lstStyle/>
          <a:p>
            <a:endParaRPr lang="ja-JP" altLang="en-US"/>
          </a:p>
        </p:txBody>
      </p:sp>
      <p:sp>
        <p:nvSpPr>
          <p:cNvPr id="29712" name="Line 16"/>
          <p:cNvSpPr>
            <a:spLocks noChangeShapeType="1"/>
          </p:cNvSpPr>
          <p:nvPr/>
        </p:nvSpPr>
        <p:spPr bwMode="auto">
          <a:xfrm flipH="1">
            <a:off x="1547813" y="3716338"/>
            <a:ext cx="1800225" cy="0"/>
          </a:xfrm>
          <a:prstGeom prst="line">
            <a:avLst/>
          </a:prstGeom>
          <a:noFill/>
          <a:ln w="9525">
            <a:solidFill>
              <a:schemeClr val="tx1"/>
            </a:solidFill>
            <a:prstDash val="dash"/>
            <a:round/>
            <a:headEnd/>
            <a:tailEnd/>
          </a:ln>
          <a:effectLst/>
        </p:spPr>
        <p:txBody>
          <a:bodyPr/>
          <a:lstStyle/>
          <a:p>
            <a:endParaRPr lang="ja-JP" altLang="en-US"/>
          </a:p>
        </p:txBody>
      </p:sp>
      <p:sp>
        <p:nvSpPr>
          <p:cNvPr id="29713" name="Line 17"/>
          <p:cNvSpPr>
            <a:spLocks noChangeShapeType="1"/>
          </p:cNvSpPr>
          <p:nvPr/>
        </p:nvSpPr>
        <p:spPr bwMode="auto">
          <a:xfrm>
            <a:off x="3348038" y="3716338"/>
            <a:ext cx="0" cy="2160587"/>
          </a:xfrm>
          <a:prstGeom prst="line">
            <a:avLst/>
          </a:prstGeom>
          <a:noFill/>
          <a:ln w="9525">
            <a:solidFill>
              <a:schemeClr val="tx1"/>
            </a:solidFill>
            <a:prstDash val="dash"/>
            <a:round/>
            <a:headEnd/>
            <a:tailEnd/>
          </a:ln>
          <a:effectLst/>
        </p:spPr>
        <p:txBody>
          <a:bodyPr/>
          <a:lstStyle/>
          <a:p>
            <a:endParaRPr lang="ja-JP" altLang="en-US"/>
          </a:p>
        </p:txBody>
      </p:sp>
      <p:sp>
        <p:nvSpPr>
          <p:cNvPr id="29714" name="Line 18"/>
          <p:cNvSpPr>
            <a:spLocks noChangeShapeType="1"/>
          </p:cNvSpPr>
          <p:nvPr/>
        </p:nvSpPr>
        <p:spPr bwMode="auto">
          <a:xfrm>
            <a:off x="3924300" y="4149725"/>
            <a:ext cx="0" cy="1727200"/>
          </a:xfrm>
          <a:prstGeom prst="line">
            <a:avLst/>
          </a:prstGeom>
          <a:noFill/>
          <a:ln w="9525">
            <a:solidFill>
              <a:schemeClr val="tx1"/>
            </a:solidFill>
            <a:prstDash val="dash"/>
            <a:round/>
            <a:headEnd/>
            <a:tailEnd/>
          </a:ln>
          <a:effectLst/>
        </p:spPr>
        <p:txBody>
          <a:bodyPr/>
          <a:lstStyle/>
          <a:p>
            <a:endParaRPr lang="ja-JP" altLang="en-US"/>
          </a:p>
        </p:txBody>
      </p:sp>
      <p:sp>
        <p:nvSpPr>
          <p:cNvPr id="29715" name="Line 19"/>
          <p:cNvSpPr>
            <a:spLocks noChangeShapeType="1"/>
          </p:cNvSpPr>
          <p:nvPr/>
        </p:nvSpPr>
        <p:spPr bwMode="auto">
          <a:xfrm flipH="1">
            <a:off x="1547813" y="4164013"/>
            <a:ext cx="2376487" cy="0"/>
          </a:xfrm>
          <a:prstGeom prst="line">
            <a:avLst/>
          </a:prstGeom>
          <a:noFill/>
          <a:ln w="9525">
            <a:solidFill>
              <a:schemeClr val="tx1"/>
            </a:solidFill>
            <a:prstDash val="dash"/>
            <a:round/>
            <a:headEnd/>
            <a:tailEnd/>
          </a:ln>
          <a:effectLst/>
        </p:spPr>
        <p:txBody>
          <a:bodyPr/>
          <a:lstStyle/>
          <a:p>
            <a:endParaRPr lang="ja-JP" altLang="en-US"/>
          </a:p>
        </p:txBody>
      </p:sp>
      <p:graphicFrame>
        <p:nvGraphicFramePr>
          <p:cNvPr id="29716" name="Object 20"/>
          <p:cNvGraphicFramePr>
            <a:graphicFrameLocks noChangeAspect="1"/>
          </p:cNvGraphicFramePr>
          <p:nvPr/>
        </p:nvGraphicFramePr>
        <p:xfrm>
          <a:off x="1165225" y="3517900"/>
          <a:ext cx="314325" cy="406400"/>
        </p:xfrm>
        <a:graphic>
          <a:graphicData uri="http://schemas.openxmlformats.org/presentationml/2006/ole">
            <mc:AlternateContent xmlns:mc="http://schemas.openxmlformats.org/markup-compatibility/2006">
              <mc:Choice xmlns:v="urn:schemas-microsoft-com:vml" Requires="v">
                <p:oleObj spid="_x0000_s29806" name="数式" r:id="rId13" imgW="177480" imgH="228600" progId="Equation.3">
                  <p:embed/>
                </p:oleObj>
              </mc:Choice>
              <mc:Fallback>
                <p:oleObj name="数式" r:id="rId13" imgW="177480" imgH="228600" progId="Equation.3">
                  <p:embed/>
                  <p:pic>
                    <p:nvPicPr>
                      <p:cNvPr id="0" name="Picture 20"/>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165225" y="3517900"/>
                        <a:ext cx="314325"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17" name="Object 21"/>
          <p:cNvGraphicFramePr>
            <a:graphicFrameLocks noChangeAspect="1"/>
          </p:cNvGraphicFramePr>
          <p:nvPr/>
        </p:nvGraphicFramePr>
        <p:xfrm>
          <a:off x="1198563" y="3871913"/>
          <a:ext cx="290512" cy="384175"/>
        </p:xfrm>
        <a:graphic>
          <a:graphicData uri="http://schemas.openxmlformats.org/presentationml/2006/ole">
            <mc:AlternateContent xmlns:mc="http://schemas.openxmlformats.org/markup-compatibility/2006">
              <mc:Choice xmlns:v="urn:schemas-microsoft-com:vml" Requires="v">
                <p:oleObj spid="_x0000_s29807" name="数式" r:id="rId15" imgW="164880" imgH="215640" progId="Equation.3">
                  <p:embed/>
                </p:oleObj>
              </mc:Choice>
              <mc:Fallback>
                <p:oleObj name="数式" r:id="rId15" imgW="164880" imgH="215640" progId="Equation.3">
                  <p:embed/>
                  <p:pic>
                    <p:nvPicPr>
                      <p:cNvPr id="0" name="Picture 21"/>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1198563" y="3871913"/>
                        <a:ext cx="290512"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18" name="Object 22"/>
          <p:cNvGraphicFramePr>
            <a:graphicFrameLocks noChangeAspect="1"/>
          </p:cNvGraphicFramePr>
          <p:nvPr/>
        </p:nvGraphicFramePr>
        <p:xfrm>
          <a:off x="3181350" y="5876925"/>
          <a:ext cx="360363" cy="406400"/>
        </p:xfrm>
        <a:graphic>
          <a:graphicData uri="http://schemas.openxmlformats.org/presentationml/2006/ole">
            <mc:AlternateContent xmlns:mc="http://schemas.openxmlformats.org/markup-compatibility/2006">
              <mc:Choice xmlns:v="urn:schemas-microsoft-com:vml" Requires="v">
                <p:oleObj spid="_x0000_s29808" name="数式" r:id="rId17" imgW="203040" imgH="228600" progId="Equation.3">
                  <p:embed/>
                </p:oleObj>
              </mc:Choice>
              <mc:Fallback>
                <p:oleObj name="数式" r:id="rId17" imgW="203040" imgH="228600" progId="Equation.3">
                  <p:embed/>
                  <p:pic>
                    <p:nvPicPr>
                      <p:cNvPr id="0" name="Picture 22"/>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3181350" y="5876925"/>
                        <a:ext cx="360363"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29719" name="Object 23"/>
          <p:cNvGraphicFramePr>
            <a:graphicFrameLocks noChangeAspect="1"/>
          </p:cNvGraphicFramePr>
          <p:nvPr/>
        </p:nvGraphicFramePr>
        <p:xfrm>
          <a:off x="3719513" y="5888038"/>
          <a:ext cx="338137" cy="384175"/>
        </p:xfrm>
        <a:graphic>
          <a:graphicData uri="http://schemas.openxmlformats.org/presentationml/2006/ole">
            <mc:AlternateContent xmlns:mc="http://schemas.openxmlformats.org/markup-compatibility/2006">
              <mc:Choice xmlns:v="urn:schemas-microsoft-com:vml" Requires="v">
                <p:oleObj spid="_x0000_s29809" name="数式" r:id="rId19" imgW="190440" imgH="215640" progId="Equation.3">
                  <p:embed/>
                </p:oleObj>
              </mc:Choice>
              <mc:Fallback>
                <p:oleObj name="数式" r:id="rId19" imgW="190440" imgH="215640" progId="Equation.3">
                  <p:embed/>
                  <p:pic>
                    <p:nvPicPr>
                      <p:cNvPr id="0" name="Picture 23"/>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3719513" y="5888038"/>
                        <a:ext cx="338137"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nodeType="clickEffect">
                                  <p:stCondLst>
                                    <p:cond delay="0"/>
                                  </p:stCondLst>
                                  <p:childTnLst>
                                    <p:set>
                                      <p:cBhvr>
                                        <p:cTn id="6" dur="1" fill="hold">
                                          <p:stCondLst>
                                            <p:cond delay="0"/>
                                          </p:stCondLst>
                                        </p:cTn>
                                        <p:tgtEl>
                                          <p:spTgt spid="29704"/>
                                        </p:tgtEl>
                                        <p:attrNameLst>
                                          <p:attrName>style.visibility</p:attrName>
                                        </p:attrNameLst>
                                      </p:cBhvr>
                                      <p:to>
                                        <p:strVal val="visible"/>
                                      </p:to>
                                    </p:set>
                                    <p:animEffect transition="in" filter="slide(fromBottom)">
                                      <p:cBhvr>
                                        <p:cTn id="7" dur="500"/>
                                        <p:tgtEl>
                                          <p:spTgt spid="29704"/>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nodeType="clickEffect">
                                  <p:stCondLst>
                                    <p:cond delay="0"/>
                                  </p:stCondLst>
                                  <p:childTnLst>
                                    <p:set>
                                      <p:cBhvr>
                                        <p:cTn id="11" dur="1" fill="hold">
                                          <p:stCondLst>
                                            <p:cond delay="0"/>
                                          </p:stCondLst>
                                        </p:cTn>
                                        <p:tgtEl>
                                          <p:spTgt spid="29705"/>
                                        </p:tgtEl>
                                        <p:attrNameLst>
                                          <p:attrName>style.visibility</p:attrName>
                                        </p:attrNameLst>
                                      </p:cBhvr>
                                      <p:to>
                                        <p:strVal val="visible"/>
                                      </p:to>
                                    </p:set>
                                    <p:animEffect transition="in" filter="slide(fromBottom)">
                                      <p:cBhvr>
                                        <p:cTn id="12" dur="500"/>
                                        <p:tgtEl>
                                          <p:spTgt spid="29705"/>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nodeType="clickEffect">
                                  <p:stCondLst>
                                    <p:cond delay="0"/>
                                  </p:stCondLst>
                                  <p:childTnLst>
                                    <p:set>
                                      <p:cBhvr>
                                        <p:cTn id="16" dur="1" fill="hold">
                                          <p:stCondLst>
                                            <p:cond delay="0"/>
                                          </p:stCondLst>
                                        </p:cTn>
                                        <p:tgtEl>
                                          <p:spTgt spid="29707"/>
                                        </p:tgtEl>
                                        <p:attrNameLst>
                                          <p:attrName>style.visibility</p:attrName>
                                        </p:attrNameLst>
                                      </p:cBhvr>
                                      <p:to>
                                        <p:strVal val="visible"/>
                                      </p:to>
                                    </p:set>
                                    <p:animEffect transition="in" filter="slide(fromBottom)">
                                      <p:cBhvr>
                                        <p:cTn id="17" dur="500"/>
                                        <p:tgtEl>
                                          <p:spTgt spid="29707"/>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29708"/>
                                        </p:tgtEl>
                                        <p:attrNameLst>
                                          <p:attrName>style.visibility</p:attrName>
                                        </p:attrNameLst>
                                      </p:cBhvr>
                                      <p:to>
                                        <p:strVal val="visible"/>
                                      </p:to>
                                    </p:set>
                                    <p:animEffect transition="in" filter="slide(fromBottom)">
                                      <p:cBhvr>
                                        <p:cTn id="22" dur="500"/>
                                        <p:tgtEl>
                                          <p:spTgt spid="29708"/>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nodeType="clickEffect">
                                  <p:stCondLst>
                                    <p:cond delay="0"/>
                                  </p:stCondLst>
                                  <p:childTnLst>
                                    <p:set>
                                      <p:cBhvr>
                                        <p:cTn id="26" dur="1" fill="hold">
                                          <p:stCondLst>
                                            <p:cond delay="0"/>
                                          </p:stCondLst>
                                        </p:cTn>
                                        <p:tgtEl>
                                          <p:spTgt spid="29706"/>
                                        </p:tgtEl>
                                        <p:attrNameLst>
                                          <p:attrName>style.visibility</p:attrName>
                                        </p:attrNameLst>
                                      </p:cBhvr>
                                      <p:to>
                                        <p:strVal val="visible"/>
                                      </p:to>
                                    </p:set>
                                    <p:animEffect transition="in" filter="slide(fromBottom)">
                                      <p:cBhvr>
                                        <p:cTn id="27" dur="500"/>
                                        <p:tgtEl>
                                          <p:spTgt spid="29706"/>
                                        </p:tgtEl>
                                      </p:cBhvr>
                                    </p:animEffect>
                                  </p:childTnLst>
                                </p:cTn>
                              </p:par>
                            </p:childTnLst>
                          </p:cTn>
                        </p:par>
                      </p:childTnLst>
                    </p:cTn>
                  </p:par>
                  <p:par>
                    <p:cTn id="28" fill="hold">
                      <p:stCondLst>
                        <p:cond delay="indefinite"/>
                      </p:stCondLst>
                      <p:childTnLst>
                        <p:par>
                          <p:cTn id="29" fill="hold">
                            <p:stCondLst>
                              <p:cond delay="0"/>
                            </p:stCondLst>
                            <p:childTnLst>
                              <p:par>
                                <p:cTn id="30" presetID="12" presetClass="entr" presetSubtype="4" fill="hold" grpId="0" nodeType="clickEffect">
                                  <p:stCondLst>
                                    <p:cond delay="0"/>
                                  </p:stCondLst>
                                  <p:childTnLst>
                                    <p:set>
                                      <p:cBhvr>
                                        <p:cTn id="31" dur="1" fill="hold">
                                          <p:stCondLst>
                                            <p:cond delay="0"/>
                                          </p:stCondLst>
                                        </p:cTn>
                                        <p:tgtEl>
                                          <p:spTgt spid="29709"/>
                                        </p:tgtEl>
                                        <p:attrNameLst>
                                          <p:attrName>style.visibility</p:attrName>
                                        </p:attrNameLst>
                                      </p:cBhvr>
                                      <p:to>
                                        <p:strVal val="visible"/>
                                      </p:to>
                                    </p:set>
                                    <p:animEffect transition="in" filter="slide(fromBottom)">
                                      <p:cBhvr>
                                        <p:cTn id="32" dur="500"/>
                                        <p:tgtEl>
                                          <p:spTgt spid="29709"/>
                                        </p:tgtEl>
                                      </p:cBhvr>
                                    </p:animEffect>
                                  </p:childTnLst>
                                </p:cTn>
                              </p:par>
                            </p:childTnLst>
                          </p:cTn>
                        </p:par>
                      </p:childTnLst>
                    </p:cTn>
                  </p:par>
                  <p:par>
                    <p:cTn id="33" fill="hold">
                      <p:stCondLst>
                        <p:cond delay="indefinite"/>
                      </p:stCondLst>
                      <p:childTnLst>
                        <p:par>
                          <p:cTn id="34" fill="hold">
                            <p:stCondLst>
                              <p:cond delay="0"/>
                            </p:stCondLst>
                            <p:childTnLst>
                              <p:par>
                                <p:cTn id="35" presetID="12" presetClass="entr" presetSubtype="4" fill="hold" grpId="0" nodeType="clickEffect">
                                  <p:stCondLst>
                                    <p:cond delay="0"/>
                                  </p:stCondLst>
                                  <p:childTnLst>
                                    <p:set>
                                      <p:cBhvr>
                                        <p:cTn id="36" dur="1" fill="hold">
                                          <p:stCondLst>
                                            <p:cond delay="0"/>
                                          </p:stCondLst>
                                        </p:cTn>
                                        <p:tgtEl>
                                          <p:spTgt spid="29712"/>
                                        </p:tgtEl>
                                        <p:attrNameLst>
                                          <p:attrName>style.visibility</p:attrName>
                                        </p:attrNameLst>
                                      </p:cBhvr>
                                      <p:to>
                                        <p:strVal val="visible"/>
                                      </p:to>
                                    </p:set>
                                    <p:animEffect transition="in" filter="slide(fromBottom)">
                                      <p:cBhvr>
                                        <p:cTn id="37" dur="500"/>
                                        <p:tgtEl>
                                          <p:spTgt spid="29712"/>
                                        </p:tgtEl>
                                      </p:cBhvr>
                                    </p:animEffect>
                                  </p:childTnLst>
                                </p:cTn>
                              </p:par>
                            </p:childTnLst>
                          </p:cTn>
                        </p:par>
                      </p:childTnLst>
                    </p:cTn>
                  </p:par>
                  <p:par>
                    <p:cTn id="38" fill="hold">
                      <p:stCondLst>
                        <p:cond delay="indefinite"/>
                      </p:stCondLst>
                      <p:childTnLst>
                        <p:par>
                          <p:cTn id="39" fill="hold">
                            <p:stCondLst>
                              <p:cond delay="0"/>
                            </p:stCondLst>
                            <p:childTnLst>
                              <p:par>
                                <p:cTn id="40" presetID="12" presetClass="entr" presetSubtype="4" fill="hold" nodeType="clickEffect">
                                  <p:stCondLst>
                                    <p:cond delay="0"/>
                                  </p:stCondLst>
                                  <p:childTnLst>
                                    <p:set>
                                      <p:cBhvr>
                                        <p:cTn id="41" dur="1" fill="hold">
                                          <p:stCondLst>
                                            <p:cond delay="0"/>
                                          </p:stCondLst>
                                        </p:cTn>
                                        <p:tgtEl>
                                          <p:spTgt spid="29716"/>
                                        </p:tgtEl>
                                        <p:attrNameLst>
                                          <p:attrName>style.visibility</p:attrName>
                                        </p:attrNameLst>
                                      </p:cBhvr>
                                      <p:to>
                                        <p:strVal val="visible"/>
                                      </p:to>
                                    </p:set>
                                    <p:animEffect transition="in" filter="slide(fromBottom)">
                                      <p:cBhvr>
                                        <p:cTn id="42" dur="500"/>
                                        <p:tgtEl>
                                          <p:spTgt spid="29716"/>
                                        </p:tgtEl>
                                      </p:cBhvr>
                                    </p:animEffect>
                                  </p:childTnLst>
                                </p:cTn>
                              </p:par>
                            </p:childTnLst>
                          </p:cTn>
                        </p:par>
                      </p:childTnLst>
                    </p:cTn>
                  </p:par>
                  <p:par>
                    <p:cTn id="43" fill="hold">
                      <p:stCondLst>
                        <p:cond delay="indefinite"/>
                      </p:stCondLst>
                      <p:childTnLst>
                        <p:par>
                          <p:cTn id="44" fill="hold">
                            <p:stCondLst>
                              <p:cond delay="0"/>
                            </p:stCondLst>
                            <p:childTnLst>
                              <p:par>
                                <p:cTn id="45" presetID="12" presetClass="entr" presetSubtype="4" fill="hold" grpId="0" nodeType="clickEffect">
                                  <p:stCondLst>
                                    <p:cond delay="0"/>
                                  </p:stCondLst>
                                  <p:childTnLst>
                                    <p:set>
                                      <p:cBhvr>
                                        <p:cTn id="46" dur="1" fill="hold">
                                          <p:stCondLst>
                                            <p:cond delay="0"/>
                                          </p:stCondLst>
                                        </p:cTn>
                                        <p:tgtEl>
                                          <p:spTgt spid="29713"/>
                                        </p:tgtEl>
                                        <p:attrNameLst>
                                          <p:attrName>style.visibility</p:attrName>
                                        </p:attrNameLst>
                                      </p:cBhvr>
                                      <p:to>
                                        <p:strVal val="visible"/>
                                      </p:to>
                                    </p:set>
                                    <p:animEffect transition="in" filter="slide(fromBottom)">
                                      <p:cBhvr>
                                        <p:cTn id="47" dur="500"/>
                                        <p:tgtEl>
                                          <p:spTgt spid="29713"/>
                                        </p:tgtEl>
                                      </p:cBhvr>
                                    </p:animEffect>
                                  </p:childTnLst>
                                </p:cTn>
                              </p:par>
                            </p:childTnLst>
                          </p:cTn>
                        </p:par>
                      </p:childTnLst>
                    </p:cTn>
                  </p:par>
                  <p:par>
                    <p:cTn id="48" fill="hold">
                      <p:stCondLst>
                        <p:cond delay="indefinite"/>
                      </p:stCondLst>
                      <p:childTnLst>
                        <p:par>
                          <p:cTn id="49" fill="hold">
                            <p:stCondLst>
                              <p:cond delay="0"/>
                            </p:stCondLst>
                            <p:childTnLst>
                              <p:par>
                                <p:cTn id="50" presetID="12" presetClass="entr" presetSubtype="4" fill="hold" nodeType="clickEffect">
                                  <p:stCondLst>
                                    <p:cond delay="0"/>
                                  </p:stCondLst>
                                  <p:childTnLst>
                                    <p:set>
                                      <p:cBhvr>
                                        <p:cTn id="51" dur="1" fill="hold">
                                          <p:stCondLst>
                                            <p:cond delay="0"/>
                                          </p:stCondLst>
                                        </p:cTn>
                                        <p:tgtEl>
                                          <p:spTgt spid="29718"/>
                                        </p:tgtEl>
                                        <p:attrNameLst>
                                          <p:attrName>style.visibility</p:attrName>
                                        </p:attrNameLst>
                                      </p:cBhvr>
                                      <p:to>
                                        <p:strVal val="visible"/>
                                      </p:to>
                                    </p:set>
                                    <p:animEffect transition="in" filter="slide(fromBottom)">
                                      <p:cBhvr>
                                        <p:cTn id="52" dur="500"/>
                                        <p:tgtEl>
                                          <p:spTgt spid="29718"/>
                                        </p:tgtEl>
                                      </p:cBhvr>
                                    </p:animEffect>
                                  </p:childTnLst>
                                </p:cTn>
                              </p:par>
                            </p:childTnLst>
                          </p:cTn>
                        </p:par>
                      </p:childTnLst>
                    </p:cTn>
                  </p:par>
                  <p:par>
                    <p:cTn id="53" fill="hold">
                      <p:stCondLst>
                        <p:cond delay="indefinite"/>
                      </p:stCondLst>
                      <p:childTnLst>
                        <p:par>
                          <p:cTn id="54" fill="hold">
                            <p:stCondLst>
                              <p:cond delay="0"/>
                            </p:stCondLst>
                            <p:childTnLst>
                              <p:par>
                                <p:cTn id="55" presetID="12" presetClass="entr" presetSubtype="4" fill="hold" nodeType="clickEffect">
                                  <p:stCondLst>
                                    <p:cond delay="0"/>
                                  </p:stCondLst>
                                  <p:childTnLst>
                                    <p:set>
                                      <p:cBhvr>
                                        <p:cTn id="56" dur="1" fill="hold">
                                          <p:stCondLst>
                                            <p:cond delay="0"/>
                                          </p:stCondLst>
                                        </p:cTn>
                                        <p:tgtEl>
                                          <p:spTgt spid="29710"/>
                                        </p:tgtEl>
                                        <p:attrNameLst>
                                          <p:attrName>style.visibility</p:attrName>
                                        </p:attrNameLst>
                                      </p:cBhvr>
                                      <p:to>
                                        <p:strVal val="visible"/>
                                      </p:to>
                                    </p:set>
                                    <p:animEffect transition="in" filter="slide(fromBottom)">
                                      <p:cBhvr>
                                        <p:cTn id="57" dur="500"/>
                                        <p:tgtEl>
                                          <p:spTgt spid="29710"/>
                                        </p:tgtEl>
                                      </p:cBhvr>
                                    </p:animEffect>
                                  </p:childTnLst>
                                </p:cTn>
                              </p:par>
                            </p:childTnLst>
                          </p:cTn>
                        </p:par>
                      </p:childTnLst>
                    </p:cTn>
                  </p:par>
                  <p:par>
                    <p:cTn id="58" fill="hold">
                      <p:stCondLst>
                        <p:cond delay="indefinite"/>
                      </p:stCondLst>
                      <p:childTnLst>
                        <p:par>
                          <p:cTn id="59" fill="hold">
                            <p:stCondLst>
                              <p:cond delay="0"/>
                            </p:stCondLst>
                            <p:childTnLst>
                              <p:par>
                                <p:cTn id="60" presetID="12" presetClass="entr" presetSubtype="4" fill="hold" grpId="0" nodeType="clickEffect">
                                  <p:stCondLst>
                                    <p:cond delay="0"/>
                                  </p:stCondLst>
                                  <p:childTnLst>
                                    <p:set>
                                      <p:cBhvr>
                                        <p:cTn id="61" dur="1" fill="hold">
                                          <p:stCondLst>
                                            <p:cond delay="0"/>
                                          </p:stCondLst>
                                        </p:cTn>
                                        <p:tgtEl>
                                          <p:spTgt spid="29711"/>
                                        </p:tgtEl>
                                        <p:attrNameLst>
                                          <p:attrName>style.visibility</p:attrName>
                                        </p:attrNameLst>
                                      </p:cBhvr>
                                      <p:to>
                                        <p:strVal val="visible"/>
                                      </p:to>
                                    </p:set>
                                    <p:animEffect transition="in" filter="slide(fromBottom)">
                                      <p:cBhvr>
                                        <p:cTn id="62" dur="500"/>
                                        <p:tgtEl>
                                          <p:spTgt spid="29711"/>
                                        </p:tgtEl>
                                      </p:cBhvr>
                                    </p:animEffect>
                                  </p:childTnLst>
                                </p:cTn>
                              </p:par>
                            </p:childTnLst>
                          </p:cTn>
                        </p:par>
                      </p:childTnLst>
                    </p:cTn>
                  </p:par>
                  <p:par>
                    <p:cTn id="63" fill="hold">
                      <p:stCondLst>
                        <p:cond delay="indefinite"/>
                      </p:stCondLst>
                      <p:childTnLst>
                        <p:par>
                          <p:cTn id="64" fill="hold">
                            <p:stCondLst>
                              <p:cond delay="0"/>
                            </p:stCondLst>
                            <p:childTnLst>
                              <p:par>
                                <p:cTn id="65" presetID="12" presetClass="entr" presetSubtype="4" fill="hold" grpId="0" nodeType="clickEffect">
                                  <p:stCondLst>
                                    <p:cond delay="0"/>
                                  </p:stCondLst>
                                  <p:childTnLst>
                                    <p:set>
                                      <p:cBhvr>
                                        <p:cTn id="66" dur="1" fill="hold">
                                          <p:stCondLst>
                                            <p:cond delay="0"/>
                                          </p:stCondLst>
                                        </p:cTn>
                                        <p:tgtEl>
                                          <p:spTgt spid="29715"/>
                                        </p:tgtEl>
                                        <p:attrNameLst>
                                          <p:attrName>style.visibility</p:attrName>
                                        </p:attrNameLst>
                                      </p:cBhvr>
                                      <p:to>
                                        <p:strVal val="visible"/>
                                      </p:to>
                                    </p:set>
                                    <p:animEffect transition="in" filter="slide(fromBottom)">
                                      <p:cBhvr>
                                        <p:cTn id="67" dur="500"/>
                                        <p:tgtEl>
                                          <p:spTgt spid="29715"/>
                                        </p:tgtEl>
                                      </p:cBhvr>
                                    </p:animEffect>
                                  </p:childTnLst>
                                </p:cTn>
                              </p:par>
                            </p:childTnLst>
                          </p:cTn>
                        </p:par>
                      </p:childTnLst>
                    </p:cTn>
                  </p:par>
                  <p:par>
                    <p:cTn id="68" fill="hold">
                      <p:stCondLst>
                        <p:cond delay="indefinite"/>
                      </p:stCondLst>
                      <p:childTnLst>
                        <p:par>
                          <p:cTn id="69" fill="hold">
                            <p:stCondLst>
                              <p:cond delay="0"/>
                            </p:stCondLst>
                            <p:childTnLst>
                              <p:par>
                                <p:cTn id="70" presetID="12" presetClass="entr" presetSubtype="4" fill="hold" nodeType="clickEffect">
                                  <p:stCondLst>
                                    <p:cond delay="0"/>
                                  </p:stCondLst>
                                  <p:childTnLst>
                                    <p:set>
                                      <p:cBhvr>
                                        <p:cTn id="71" dur="1" fill="hold">
                                          <p:stCondLst>
                                            <p:cond delay="0"/>
                                          </p:stCondLst>
                                        </p:cTn>
                                        <p:tgtEl>
                                          <p:spTgt spid="29717"/>
                                        </p:tgtEl>
                                        <p:attrNameLst>
                                          <p:attrName>style.visibility</p:attrName>
                                        </p:attrNameLst>
                                      </p:cBhvr>
                                      <p:to>
                                        <p:strVal val="visible"/>
                                      </p:to>
                                    </p:set>
                                    <p:animEffect transition="in" filter="slide(fromBottom)">
                                      <p:cBhvr>
                                        <p:cTn id="72" dur="500"/>
                                        <p:tgtEl>
                                          <p:spTgt spid="29717"/>
                                        </p:tgtEl>
                                      </p:cBhvr>
                                    </p:animEffect>
                                  </p:childTnLst>
                                </p:cTn>
                              </p:par>
                            </p:childTnLst>
                          </p:cTn>
                        </p:par>
                      </p:childTnLst>
                    </p:cTn>
                  </p:par>
                  <p:par>
                    <p:cTn id="73" fill="hold">
                      <p:stCondLst>
                        <p:cond delay="indefinite"/>
                      </p:stCondLst>
                      <p:childTnLst>
                        <p:par>
                          <p:cTn id="74" fill="hold">
                            <p:stCondLst>
                              <p:cond delay="0"/>
                            </p:stCondLst>
                            <p:childTnLst>
                              <p:par>
                                <p:cTn id="75" presetID="12" presetClass="entr" presetSubtype="4" fill="hold" grpId="0" nodeType="clickEffect">
                                  <p:stCondLst>
                                    <p:cond delay="0"/>
                                  </p:stCondLst>
                                  <p:childTnLst>
                                    <p:set>
                                      <p:cBhvr>
                                        <p:cTn id="76" dur="1" fill="hold">
                                          <p:stCondLst>
                                            <p:cond delay="0"/>
                                          </p:stCondLst>
                                        </p:cTn>
                                        <p:tgtEl>
                                          <p:spTgt spid="29714"/>
                                        </p:tgtEl>
                                        <p:attrNameLst>
                                          <p:attrName>style.visibility</p:attrName>
                                        </p:attrNameLst>
                                      </p:cBhvr>
                                      <p:to>
                                        <p:strVal val="visible"/>
                                      </p:to>
                                    </p:set>
                                    <p:animEffect transition="in" filter="slide(fromBottom)">
                                      <p:cBhvr>
                                        <p:cTn id="77" dur="500"/>
                                        <p:tgtEl>
                                          <p:spTgt spid="29714"/>
                                        </p:tgtEl>
                                      </p:cBhvr>
                                    </p:animEffect>
                                  </p:childTnLst>
                                </p:cTn>
                              </p:par>
                            </p:childTnLst>
                          </p:cTn>
                        </p:par>
                      </p:childTnLst>
                    </p:cTn>
                  </p:par>
                  <p:par>
                    <p:cTn id="78" fill="hold">
                      <p:stCondLst>
                        <p:cond delay="indefinite"/>
                      </p:stCondLst>
                      <p:childTnLst>
                        <p:par>
                          <p:cTn id="79" fill="hold">
                            <p:stCondLst>
                              <p:cond delay="0"/>
                            </p:stCondLst>
                            <p:childTnLst>
                              <p:par>
                                <p:cTn id="80" presetID="12" presetClass="entr" presetSubtype="4" fill="hold" nodeType="clickEffect">
                                  <p:stCondLst>
                                    <p:cond delay="0"/>
                                  </p:stCondLst>
                                  <p:childTnLst>
                                    <p:set>
                                      <p:cBhvr>
                                        <p:cTn id="81" dur="1" fill="hold">
                                          <p:stCondLst>
                                            <p:cond delay="0"/>
                                          </p:stCondLst>
                                        </p:cTn>
                                        <p:tgtEl>
                                          <p:spTgt spid="29719"/>
                                        </p:tgtEl>
                                        <p:attrNameLst>
                                          <p:attrName>style.visibility</p:attrName>
                                        </p:attrNameLst>
                                      </p:cBhvr>
                                      <p:to>
                                        <p:strVal val="visible"/>
                                      </p:to>
                                    </p:set>
                                    <p:animEffect transition="in" filter="slide(fromBottom)">
                                      <p:cBhvr>
                                        <p:cTn id="82" dur="500"/>
                                        <p:tgtEl>
                                          <p:spTgt spid="297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708" grpId="0" animBg="1"/>
      <p:bldP spid="29709" grpId="0" animBg="1"/>
      <p:bldP spid="29711" grpId="0" animBg="1"/>
      <p:bldP spid="29712" grpId="0" animBg="1"/>
      <p:bldP spid="29713" grpId="0" animBg="1"/>
      <p:bldP spid="29714" grpId="0" animBg="1"/>
      <p:bldP spid="29715"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 name="日付プレースホルダ 2"/>
          <p:cNvSpPr>
            <a:spLocks noGrp="1"/>
          </p:cNvSpPr>
          <p:nvPr>
            <p:ph type="dt" sz="half" idx="10"/>
          </p:nvPr>
        </p:nvSpPr>
        <p:spPr/>
        <p:txBody>
          <a:bodyPr/>
          <a:lstStyle/>
          <a:p>
            <a:r>
              <a:rPr lang="en-US" altLang="ja-JP" smtClean="0"/>
              <a:t>12/06/14</a:t>
            </a:r>
            <a:endParaRPr lang="en-US" altLang="ja-JP"/>
          </a:p>
        </p:txBody>
      </p:sp>
      <p:sp>
        <p:nvSpPr>
          <p:cNvPr id="36" name="スライド番号プレースホルダ 4"/>
          <p:cNvSpPr>
            <a:spLocks noGrp="1"/>
          </p:cNvSpPr>
          <p:nvPr>
            <p:ph type="sldNum" sz="quarter" idx="12"/>
          </p:nvPr>
        </p:nvSpPr>
        <p:spPr/>
        <p:txBody>
          <a:bodyPr/>
          <a:lstStyle/>
          <a:p>
            <a:fld id="{BD45712B-BB5F-4A50-8B29-B6D0F2E5FFFD}" type="slidenum">
              <a:rPr lang="en-US" altLang="ja-JP"/>
              <a:pPr/>
              <a:t>30</a:t>
            </a:fld>
            <a:endParaRPr lang="en-US" altLang="ja-JP"/>
          </a:p>
        </p:txBody>
      </p:sp>
      <p:sp>
        <p:nvSpPr>
          <p:cNvPr id="31746" name="Line 2"/>
          <p:cNvSpPr>
            <a:spLocks noChangeShapeType="1"/>
          </p:cNvSpPr>
          <p:nvPr/>
        </p:nvSpPr>
        <p:spPr bwMode="auto">
          <a:xfrm>
            <a:off x="1547813" y="5876925"/>
            <a:ext cx="5400675" cy="0"/>
          </a:xfrm>
          <a:prstGeom prst="line">
            <a:avLst/>
          </a:prstGeom>
          <a:noFill/>
          <a:ln w="9525">
            <a:solidFill>
              <a:schemeClr val="tx1"/>
            </a:solidFill>
            <a:round/>
            <a:headEnd/>
            <a:tailEnd type="triangle" w="med" len="med"/>
          </a:ln>
          <a:effectLst/>
        </p:spPr>
        <p:txBody>
          <a:bodyPr/>
          <a:lstStyle/>
          <a:p>
            <a:endParaRPr lang="ja-JP" altLang="en-US"/>
          </a:p>
        </p:txBody>
      </p:sp>
      <p:sp>
        <p:nvSpPr>
          <p:cNvPr id="31747" name="Line 3"/>
          <p:cNvSpPr>
            <a:spLocks noChangeShapeType="1"/>
          </p:cNvSpPr>
          <p:nvPr/>
        </p:nvSpPr>
        <p:spPr bwMode="auto">
          <a:xfrm flipV="1">
            <a:off x="1547813" y="1628775"/>
            <a:ext cx="0" cy="4248150"/>
          </a:xfrm>
          <a:prstGeom prst="line">
            <a:avLst/>
          </a:prstGeom>
          <a:noFill/>
          <a:ln w="9525">
            <a:solidFill>
              <a:schemeClr val="tx1"/>
            </a:solidFill>
            <a:round/>
            <a:headEnd/>
            <a:tailEnd type="triangle" w="med" len="med"/>
          </a:ln>
          <a:effectLst/>
        </p:spPr>
        <p:txBody>
          <a:bodyPr/>
          <a:lstStyle/>
          <a:p>
            <a:endParaRPr lang="ja-JP" altLang="en-US"/>
          </a:p>
        </p:txBody>
      </p:sp>
      <p:graphicFrame>
        <p:nvGraphicFramePr>
          <p:cNvPr id="31749" name="Object 5"/>
          <p:cNvGraphicFramePr>
            <a:graphicFrameLocks noChangeAspect="1"/>
          </p:cNvGraphicFramePr>
          <p:nvPr/>
        </p:nvGraphicFramePr>
        <p:xfrm>
          <a:off x="6753225" y="5876925"/>
          <a:ext cx="269875" cy="360363"/>
        </p:xfrm>
        <a:graphic>
          <a:graphicData uri="http://schemas.openxmlformats.org/presentationml/2006/ole">
            <mc:AlternateContent xmlns:mc="http://schemas.openxmlformats.org/markup-compatibility/2006">
              <mc:Choice xmlns:v="urn:schemas-microsoft-com:vml" Requires="v">
                <p:oleObj spid="_x0000_s31960" name="数式" r:id="rId3" imgW="152280" imgH="203040" progId="Equation.3">
                  <p:embed/>
                </p:oleObj>
              </mc:Choice>
              <mc:Fallback>
                <p:oleObj name="数式" r:id="rId3" imgW="152280" imgH="203040" progId="Equation.3">
                  <p:embed/>
                  <p:pic>
                    <p:nvPicPr>
                      <p:cNvPr id="0" name="Picture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53225" y="5876925"/>
                        <a:ext cx="269875" cy="3603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50" name="Object 6"/>
          <p:cNvGraphicFramePr>
            <a:graphicFrameLocks noChangeAspect="1"/>
          </p:cNvGraphicFramePr>
          <p:nvPr/>
        </p:nvGraphicFramePr>
        <p:xfrm>
          <a:off x="1187450" y="1446213"/>
          <a:ext cx="269875" cy="293687"/>
        </p:xfrm>
        <a:graphic>
          <a:graphicData uri="http://schemas.openxmlformats.org/presentationml/2006/ole">
            <mc:AlternateContent xmlns:mc="http://schemas.openxmlformats.org/markup-compatibility/2006">
              <mc:Choice xmlns:v="urn:schemas-microsoft-com:vml" Requires="v">
                <p:oleObj spid="_x0000_s31961" name="数式" r:id="rId5" imgW="152280" imgH="164880" progId="Equation.3">
                  <p:embed/>
                </p:oleObj>
              </mc:Choice>
              <mc:Fallback>
                <p:oleObj name="数式" r:id="rId5" imgW="152280" imgH="164880" progId="Equation.3">
                  <p:embed/>
                  <p:pic>
                    <p:nvPicPr>
                      <p:cNvPr id="0" name="Picture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187450" y="1446213"/>
                        <a:ext cx="269875" cy="2936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51" name="Object 7"/>
          <p:cNvGraphicFramePr>
            <a:graphicFrameLocks noChangeAspect="1"/>
          </p:cNvGraphicFramePr>
          <p:nvPr/>
        </p:nvGraphicFramePr>
        <p:xfrm>
          <a:off x="4262438" y="2111375"/>
          <a:ext cx="314325" cy="404813"/>
        </p:xfrm>
        <a:graphic>
          <a:graphicData uri="http://schemas.openxmlformats.org/presentationml/2006/ole">
            <mc:AlternateContent xmlns:mc="http://schemas.openxmlformats.org/markup-compatibility/2006">
              <mc:Choice xmlns:v="urn:schemas-microsoft-com:vml" Requires="v">
                <p:oleObj spid="_x0000_s31962" name="数式" r:id="rId7" imgW="177480" imgH="228600" progId="Equation.3">
                  <p:embed/>
                </p:oleObj>
              </mc:Choice>
              <mc:Fallback>
                <p:oleObj name="数式" r:id="rId7" imgW="177480" imgH="228600" progId="Equation.3">
                  <p:embed/>
                  <p:pic>
                    <p:nvPicPr>
                      <p:cNvPr id="0" name="Picture 7"/>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262438" y="2111375"/>
                        <a:ext cx="314325" cy="40481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52" name="Object 8"/>
          <p:cNvGraphicFramePr>
            <a:graphicFrameLocks noChangeAspect="1"/>
          </p:cNvGraphicFramePr>
          <p:nvPr/>
        </p:nvGraphicFramePr>
        <p:xfrm>
          <a:off x="1897063" y="2238375"/>
          <a:ext cx="292100" cy="292100"/>
        </p:xfrm>
        <a:graphic>
          <a:graphicData uri="http://schemas.openxmlformats.org/presentationml/2006/ole">
            <mc:AlternateContent xmlns:mc="http://schemas.openxmlformats.org/markup-compatibility/2006">
              <mc:Choice xmlns:v="urn:schemas-microsoft-com:vml" Requires="v">
                <p:oleObj spid="_x0000_s31963" name="数式" r:id="rId9" imgW="164880" imgH="164880" progId="Equation.3">
                  <p:embed/>
                </p:oleObj>
              </mc:Choice>
              <mc:Fallback>
                <p:oleObj name="数式" r:id="rId9" imgW="164880" imgH="164880" progId="Equation.3">
                  <p:embed/>
                  <p:pic>
                    <p:nvPicPr>
                      <p:cNvPr id="0" name="Picture 8"/>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897063" y="2238375"/>
                        <a:ext cx="292100"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53" name="Line 9"/>
          <p:cNvSpPr>
            <a:spLocks noChangeShapeType="1"/>
          </p:cNvSpPr>
          <p:nvPr/>
        </p:nvSpPr>
        <p:spPr bwMode="auto">
          <a:xfrm>
            <a:off x="2124075" y="2708275"/>
            <a:ext cx="3455988" cy="2808288"/>
          </a:xfrm>
          <a:prstGeom prst="line">
            <a:avLst/>
          </a:prstGeom>
          <a:noFill/>
          <a:ln w="9525">
            <a:solidFill>
              <a:schemeClr val="tx1"/>
            </a:solidFill>
            <a:round/>
            <a:headEnd/>
            <a:tailEnd/>
          </a:ln>
          <a:effectLst/>
        </p:spPr>
        <p:txBody>
          <a:bodyPr/>
          <a:lstStyle/>
          <a:p>
            <a:endParaRPr lang="ja-JP" altLang="en-US"/>
          </a:p>
        </p:txBody>
      </p:sp>
      <p:sp>
        <p:nvSpPr>
          <p:cNvPr id="31754" name="Line 10"/>
          <p:cNvSpPr>
            <a:spLocks noChangeShapeType="1"/>
          </p:cNvSpPr>
          <p:nvPr/>
        </p:nvSpPr>
        <p:spPr bwMode="auto">
          <a:xfrm flipH="1">
            <a:off x="3348038" y="2708275"/>
            <a:ext cx="1152525" cy="1008063"/>
          </a:xfrm>
          <a:prstGeom prst="line">
            <a:avLst/>
          </a:prstGeom>
          <a:noFill/>
          <a:ln w="9525">
            <a:solidFill>
              <a:schemeClr val="tx1"/>
            </a:solidFill>
            <a:round/>
            <a:headEnd/>
            <a:tailEnd/>
          </a:ln>
          <a:effectLst/>
        </p:spPr>
        <p:txBody>
          <a:bodyPr/>
          <a:lstStyle/>
          <a:p>
            <a:endParaRPr lang="ja-JP" altLang="en-US"/>
          </a:p>
        </p:txBody>
      </p:sp>
      <p:graphicFrame>
        <p:nvGraphicFramePr>
          <p:cNvPr id="31755" name="Object 11"/>
          <p:cNvGraphicFramePr>
            <a:graphicFrameLocks noChangeAspect="1"/>
          </p:cNvGraphicFramePr>
          <p:nvPr/>
        </p:nvGraphicFramePr>
        <p:xfrm>
          <a:off x="5364163" y="2182813"/>
          <a:ext cx="292100" cy="382587"/>
        </p:xfrm>
        <a:graphic>
          <a:graphicData uri="http://schemas.openxmlformats.org/presentationml/2006/ole">
            <mc:AlternateContent xmlns:mc="http://schemas.openxmlformats.org/markup-compatibility/2006">
              <mc:Choice xmlns:v="urn:schemas-microsoft-com:vml" Requires="v">
                <p:oleObj spid="_x0000_s31964" name="数式" r:id="rId11" imgW="164880" imgH="215640" progId="Equation.3">
                  <p:embed/>
                </p:oleObj>
              </mc:Choice>
              <mc:Fallback>
                <p:oleObj name="数式" r:id="rId11" imgW="164880" imgH="215640" progId="Equation.3">
                  <p:embed/>
                  <p:pic>
                    <p:nvPicPr>
                      <p:cNvPr id="0" name="Picture 11"/>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5364163" y="2182813"/>
                        <a:ext cx="292100" cy="38258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56" name="Line 12"/>
          <p:cNvSpPr>
            <a:spLocks noChangeShapeType="1"/>
          </p:cNvSpPr>
          <p:nvPr/>
        </p:nvSpPr>
        <p:spPr bwMode="auto">
          <a:xfrm flipH="1">
            <a:off x="3924300" y="2781300"/>
            <a:ext cx="1368425" cy="1368425"/>
          </a:xfrm>
          <a:prstGeom prst="line">
            <a:avLst/>
          </a:prstGeom>
          <a:noFill/>
          <a:ln w="9525">
            <a:solidFill>
              <a:schemeClr val="tx1"/>
            </a:solidFill>
            <a:round/>
            <a:headEnd/>
            <a:tailEnd/>
          </a:ln>
          <a:effectLst/>
        </p:spPr>
        <p:txBody>
          <a:bodyPr/>
          <a:lstStyle/>
          <a:p>
            <a:endParaRPr lang="ja-JP" altLang="en-US"/>
          </a:p>
        </p:txBody>
      </p:sp>
      <p:sp>
        <p:nvSpPr>
          <p:cNvPr id="31757" name="Line 13"/>
          <p:cNvSpPr>
            <a:spLocks noChangeShapeType="1"/>
          </p:cNvSpPr>
          <p:nvPr/>
        </p:nvSpPr>
        <p:spPr bwMode="auto">
          <a:xfrm flipH="1">
            <a:off x="1547813" y="3716338"/>
            <a:ext cx="1800225" cy="0"/>
          </a:xfrm>
          <a:prstGeom prst="line">
            <a:avLst/>
          </a:prstGeom>
          <a:noFill/>
          <a:ln w="9525">
            <a:solidFill>
              <a:schemeClr val="tx1"/>
            </a:solidFill>
            <a:prstDash val="dash"/>
            <a:round/>
            <a:headEnd/>
            <a:tailEnd/>
          </a:ln>
          <a:effectLst/>
        </p:spPr>
        <p:txBody>
          <a:bodyPr/>
          <a:lstStyle/>
          <a:p>
            <a:endParaRPr lang="ja-JP" altLang="en-US"/>
          </a:p>
        </p:txBody>
      </p:sp>
      <p:sp>
        <p:nvSpPr>
          <p:cNvPr id="31758" name="Line 14"/>
          <p:cNvSpPr>
            <a:spLocks noChangeShapeType="1"/>
          </p:cNvSpPr>
          <p:nvPr/>
        </p:nvSpPr>
        <p:spPr bwMode="auto">
          <a:xfrm>
            <a:off x="3348038" y="3716338"/>
            <a:ext cx="0" cy="2160587"/>
          </a:xfrm>
          <a:prstGeom prst="line">
            <a:avLst/>
          </a:prstGeom>
          <a:noFill/>
          <a:ln w="9525">
            <a:solidFill>
              <a:schemeClr val="tx1"/>
            </a:solidFill>
            <a:prstDash val="dash"/>
            <a:round/>
            <a:headEnd/>
            <a:tailEnd/>
          </a:ln>
          <a:effectLst/>
        </p:spPr>
        <p:txBody>
          <a:bodyPr/>
          <a:lstStyle/>
          <a:p>
            <a:endParaRPr lang="ja-JP" altLang="en-US"/>
          </a:p>
        </p:txBody>
      </p:sp>
      <p:sp>
        <p:nvSpPr>
          <p:cNvPr id="31759" name="Line 15"/>
          <p:cNvSpPr>
            <a:spLocks noChangeShapeType="1"/>
          </p:cNvSpPr>
          <p:nvPr/>
        </p:nvSpPr>
        <p:spPr bwMode="auto">
          <a:xfrm>
            <a:off x="3924300" y="4149725"/>
            <a:ext cx="0" cy="1727200"/>
          </a:xfrm>
          <a:prstGeom prst="line">
            <a:avLst/>
          </a:prstGeom>
          <a:noFill/>
          <a:ln w="9525">
            <a:solidFill>
              <a:schemeClr val="tx1"/>
            </a:solidFill>
            <a:prstDash val="dash"/>
            <a:round/>
            <a:headEnd/>
            <a:tailEnd/>
          </a:ln>
          <a:effectLst/>
        </p:spPr>
        <p:txBody>
          <a:bodyPr/>
          <a:lstStyle/>
          <a:p>
            <a:endParaRPr lang="ja-JP" altLang="en-US"/>
          </a:p>
        </p:txBody>
      </p:sp>
      <p:sp>
        <p:nvSpPr>
          <p:cNvPr id="31760" name="Line 16"/>
          <p:cNvSpPr>
            <a:spLocks noChangeShapeType="1"/>
          </p:cNvSpPr>
          <p:nvPr/>
        </p:nvSpPr>
        <p:spPr bwMode="auto">
          <a:xfrm flipH="1">
            <a:off x="1547813" y="4164013"/>
            <a:ext cx="2376487" cy="0"/>
          </a:xfrm>
          <a:prstGeom prst="line">
            <a:avLst/>
          </a:prstGeom>
          <a:noFill/>
          <a:ln w="9525">
            <a:solidFill>
              <a:schemeClr val="tx1"/>
            </a:solidFill>
            <a:prstDash val="dash"/>
            <a:round/>
            <a:headEnd/>
            <a:tailEnd/>
          </a:ln>
          <a:effectLst/>
        </p:spPr>
        <p:txBody>
          <a:bodyPr/>
          <a:lstStyle/>
          <a:p>
            <a:endParaRPr lang="ja-JP" altLang="en-US"/>
          </a:p>
        </p:txBody>
      </p:sp>
      <p:graphicFrame>
        <p:nvGraphicFramePr>
          <p:cNvPr id="31761" name="Object 17"/>
          <p:cNvGraphicFramePr>
            <a:graphicFrameLocks noChangeAspect="1"/>
          </p:cNvGraphicFramePr>
          <p:nvPr/>
        </p:nvGraphicFramePr>
        <p:xfrm>
          <a:off x="1165225" y="3517900"/>
          <a:ext cx="314325" cy="406400"/>
        </p:xfrm>
        <a:graphic>
          <a:graphicData uri="http://schemas.openxmlformats.org/presentationml/2006/ole">
            <mc:AlternateContent xmlns:mc="http://schemas.openxmlformats.org/markup-compatibility/2006">
              <mc:Choice xmlns:v="urn:schemas-microsoft-com:vml" Requires="v">
                <p:oleObj spid="_x0000_s31965" name="数式" r:id="rId13" imgW="177480" imgH="228600" progId="Equation.3">
                  <p:embed/>
                </p:oleObj>
              </mc:Choice>
              <mc:Fallback>
                <p:oleObj name="数式" r:id="rId13" imgW="177480" imgH="228600" progId="Equation.3">
                  <p:embed/>
                  <p:pic>
                    <p:nvPicPr>
                      <p:cNvPr id="0" name="Picture 17"/>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165225" y="3517900"/>
                        <a:ext cx="314325"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2" name="Object 18"/>
          <p:cNvGraphicFramePr>
            <a:graphicFrameLocks noChangeAspect="1"/>
          </p:cNvGraphicFramePr>
          <p:nvPr/>
        </p:nvGraphicFramePr>
        <p:xfrm>
          <a:off x="1198563" y="3871913"/>
          <a:ext cx="290512" cy="384175"/>
        </p:xfrm>
        <a:graphic>
          <a:graphicData uri="http://schemas.openxmlformats.org/presentationml/2006/ole">
            <mc:AlternateContent xmlns:mc="http://schemas.openxmlformats.org/markup-compatibility/2006">
              <mc:Choice xmlns:v="urn:schemas-microsoft-com:vml" Requires="v">
                <p:oleObj spid="_x0000_s31966" name="数式" r:id="rId15" imgW="164880" imgH="215640" progId="Equation.3">
                  <p:embed/>
                </p:oleObj>
              </mc:Choice>
              <mc:Fallback>
                <p:oleObj name="数式" r:id="rId15" imgW="164880" imgH="215640" progId="Equation.3">
                  <p:embed/>
                  <p:pic>
                    <p:nvPicPr>
                      <p:cNvPr id="0" name="Picture 18"/>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1198563" y="3871913"/>
                        <a:ext cx="290512"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3" name="Object 19"/>
          <p:cNvGraphicFramePr>
            <a:graphicFrameLocks noChangeAspect="1"/>
          </p:cNvGraphicFramePr>
          <p:nvPr/>
        </p:nvGraphicFramePr>
        <p:xfrm>
          <a:off x="3181350" y="5876925"/>
          <a:ext cx="360363" cy="406400"/>
        </p:xfrm>
        <a:graphic>
          <a:graphicData uri="http://schemas.openxmlformats.org/presentationml/2006/ole">
            <mc:AlternateContent xmlns:mc="http://schemas.openxmlformats.org/markup-compatibility/2006">
              <mc:Choice xmlns:v="urn:schemas-microsoft-com:vml" Requires="v">
                <p:oleObj spid="_x0000_s31967" name="数式" r:id="rId17" imgW="203040" imgH="228600" progId="Equation.3">
                  <p:embed/>
                </p:oleObj>
              </mc:Choice>
              <mc:Fallback>
                <p:oleObj name="数式" r:id="rId17" imgW="203040" imgH="228600" progId="Equation.3">
                  <p:embed/>
                  <p:pic>
                    <p:nvPicPr>
                      <p:cNvPr id="0" name="Picture 19"/>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3181350" y="5876925"/>
                        <a:ext cx="360363" cy="4064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4" name="Object 20"/>
          <p:cNvGraphicFramePr>
            <a:graphicFrameLocks noChangeAspect="1"/>
          </p:cNvGraphicFramePr>
          <p:nvPr/>
        </p:nvGraphicFramePr>
        <p:xfrm>
          <a:off x="3719513" y="5888038"/>
          <a:ext cx="338137" cy="384175"/>
        </p:xfrm>
        <a:graphic>
          <a:graphicData uri="http://schemas.openxmlformats.org/presentationml/2006/ole">
            <mc:AlternateContent xmlns:mc="http://schemas.openxmlformats.org/markup-compatibility/2006">
              <mc:Choice xmlns:v="urn:schemas-microsoft-com:vml" Requires="v">
                <p:oleObj spid="_x0000_s31968" name="数式" r:id="rId19" imgW="190440" imgH="215640" progId="Equation.3">
                  <p:embed/>
                </p:oleObj>
              </mc:Choice>
              <mc:Fallback>
                <p:oleObj name="数式" r:id="rId19" imgW="190440" imgH="215640" progId="Equation.3">
                  <p:embed/>
                  <p:pic>
                    <p:nvPicPr>
                      <p:cNvPr id="0" name="Picture 20"/>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3719513" y="5888038"/>
                        <a:ext cx="338137" cy="38417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6" name="Object 22"/>
          <p:cNvGraphicFramePr>
            <a:graphicFrameLocks noChangeAspect="1"/>
          </p:cNvGraphicFramePr>
          <p:nvPr/>
        </p:nvGraphicFramePr>
        <p:xfrm>
          <a:off x="2230438" y="3817938"/>
          <a:ext cx="180975" cy="292100"/>
        </p:xfrm>
        <a:graphic>
          <a:graphicData uri="http://schemas.openxmlformats.org/presentationml/2006/ole">
            <mc:AlternateContent xmlns:mc="http://schemas.openxmlformats.org/markup-compatibility/2006">
              <mc:Choice xmlns:v="urn:schemas-microsoft-com:vml" Requires="v">
                <p:oleObj spid="_x0000_s31969" name="数式" r:id="rId21" imgW="101520" imgH="164880" progId="Equation.3">
                  <p:embed/>
                </p:oleObj>
              </mc:Choice>
              <mc:Fallback>
                <p:oleObj name="数式" r:id="rId21" imgW="101520" imgH="164880" progId="Equation.3">
                  <p:embed/>
                  <p:pic>
                    <p:nvPicPr>
                      <p:cNvPr id="0" name="Picture 22"/>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2230438" y="3817938"/>
                        <a:ext cx="180975"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7" name="Object 23"/>
          <p:cNvGraphicFramePr>
            <a:graphicFrameLocks noChangeAspect="1"/>
          </p:cNvGraphicFramePr>
          <p:nvPr/>
        </p:nvGraphicFramePr>
        <p:xfrm>
          <a:off x="3389313" y="3843338"/>
          <a:ext cx="271462" cy="292100"/>
        </p:xfrm>
        <a:graphic>
          <a:graphicData uri="http://schemas.openxmlformats.org/presentationml/2006/ole">
            <mc:AlternateContent xmlns:mc="http://schemas.openxmlformats.org/markup-compatibility/2006">
              <mc:Choice xmlns:v="urn:schemas-microsoft-com:vml" Requires="v">
                <p:oleObj spid="_x0000_s31970" name="数式" r:id="rId23" imgW="152280" imgH="164880" progId="Equation.3">
                  <p:embed/>
                </p:oleObj>
              </mc:Choice>
              <mc:Fallback>
                <p:oleObj name="数式" r:id="rId23" imgW="152280" imgH="164880" progId="Equation.3">
                  <p:embed/>
                  <p:pic>
                    <p:nvPicPr>
                      <p:cNvPr id="0" name="Picture 23"/>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3389313" y="3843338"/>
                        <a:ext cx="271462"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8" name="Object 24"/>
          <p:cNvGraphicFramePr>
            <a:graphicFrameLocks noChangeAspect="1"/>
          </p:cNvGraphicFramePr>
          <p:nvPr/>
        </p:nvGraphicFramePr>
        <p:xfrm>
          <a:off x="2173288" y="4868863"/>
          <a:ext cx="315912" cy="292100"/>
        </p:xfrm>
        <a:graphic>
          <a:graphicData uri="http://schemas.openxmlformats.org/presentationml/2006/ole">
            <mc:AlternateContent xmlns:mc="http://schemas.openxmlformats.org/markup-compatibility/2006">
              <mc:Choice xmlns:v="urn:schemas-microsoft-com:vml" Requires="v">
                <p:oleObj spid="_x0000_s31971" name="数式" r:id="rId25" imgW="177480" imgH="164880" progId="Equation.3">
                  <p:embed/>
                </p:oleObj>
              </mc:Choice>
              <mc:Fallback>
                <p:oleObj name="数式" r:id="rId25" imgW="177480" imgH="164880" progId="Equation.3">
                  <p:embed/>
                  <p:pic>
                    <p:nvPicPr>
                      <p:cNvPr id="0" name="Picture 24"/>
                      <p:cNvPicPr>
                        <a:picLocks noChangeAspect="1" noChangeArrowheads="1"/>
                      </p:cNvPicPr>
                      <p:nvPr/>
                    </p:nvPicPr>
                    <p:blipFill>
                      <a:blip r:embed="rId26">
                        <a:extLst>
                          <a:ext uri="{28A0092B-C50C-407E-A947-70E740481C1C}">
                            <a14:useLocalDpi xmlns:a14="http://schemas.microsoft.com/office/drawing/2010/main" val="0"/>
                          </a:ext>
                        </a:extLst>
                      </a:blip>
                      <a:srcRect/>
                      <a:stretch>
                        <a:fillRect/>
                      </a:stretch>
                    </p:blipFill>
                    <p:spPr bwMode="auto">
                      <a:xfrm>
                        <a:off x="2173288" y="4868863"/>
                        <a:ext cx="315912"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69" name="Object 25"/>
          <p:cNvGraphicFramePr>
            <a:graphicFrameLocks noChangeAspect="1"/>
          </p:cNvGraphicFramePr>
          <p:nvPr/>
        </p:nvGraphicFramePr>
        <p:xfrm>
          <a:off x="3481388" y="4868863"/>
          <a:ext cx="338137" cy="292100"/>
        </p:xfrm>
        <a:graphic>
          <a:graphicData uri="http://schemas.openxmlformats.org/presentationml/2006/ole">
            <mc:AlternateContent xmlns:mc="http://schemas.openxmlformats.org/markup-compatibility/2006">
              <mc:Choice xmlns:v="urn:schemas-microsoft-com:vml" Requires="v">
                <p:oleObj spid="_x0000_s31972" name="数式" r:id="rId27" imgW="190440" imgH="164880" progId="Equation.3">
                  <p:embed/>
                </p:oleObj>
              </mc:Choice>
              <mc:Fallback>
                <p:oleObj name="数式" r:id="rId27" imgW="190440" imgH="164880" progId="Equation.3">
                  <p:embed/>
                  <p:pic>
                    <p:nvPicPr>
                      <p:cNvPr id="0" name="Picture 25"/>
                      <p:cNvPicPr>
                        <a:picLocks noChangeAspect="1" noChangeArrowheads="1"/>
                      </p:cNvPicPr>
                      <p:nvPr/>
                    </p:nvPicPr>
                    <p:blipFill>
                      <a:blip r:embed="rId28">
                        <a:extLst>
                          <a:ext uri="{28A0092B-C50C-407E-A947-70E740481C1C}">
                            <a14:useLocalDpi xmlns:a14="http://schemas.microsoft.com/office/drawing/2010/main" val="0"/>
                          </a:ext>
                        </a:extLst>
                      </a:blip>
                      <a:srcRect/>
                      <a:stretch>
                        <a:fillRect/>
                      </a:stretch>
                    </p:blipFill>
                    <p:spPr bwMode="auto">
                      <a:xfrm>
                        <a:off x="3481388" y="4868863"/>
                        <a:ext cx="338137"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0" name="Object 26"/>
          <p:cNvGraphicFramePr>
            <a:graphicFrameLocks noChangeAspect="1"/>
          </p:cNvGraphicFramePr>
          <p:nvPr/>
        </p:nvGraphicFramePr>
        <p:xfrm>
          <a:off x="4575175" y="836613"/>
          <a:ext cx="2805113" cy="360362"/>
        </p:xfrm>
        <a:graphic>
          <a:graphicData uri="http://schemas.openxmlformats.org/presentationml/2006/ole">
            <mc:AlternateContent xmlns:mc="http://schemas.openxmlformats.org/markup-compatibility/2006">
              <mc:Choice xmlns:v="urn:schemas-microsoft-com:vml" Requires="v">
                <p:oleObj spid="_x0000_s31973" name="数式" r:id="rId29" imgW="1574640" imgH="203040" progId="Equation.3">
                  <p:embed/>
                </p:oleObj>
              </mc:Choice>
              <mc:Fallback>
                <p:oleObj name="数式" r:id="rId29" imgW="1574640" imgH="203040" progId="Equation.3">
                  <p:embed/>
                  <p:pic>
                    <p:nvPicPr>
                      <p:cNvPr id="0" name="Picture 26"/>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4575175" y="836613"/>
                        <a:ext cx="2805113" cy="360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1" name="Object 27"/>
          <p:cNvGraphicFramePr>
            <a:graphicFrameLocks noChangeAspect="1"/>
          </p:cNvGraphicFramePr>
          <p:nvPr/>
        </p:nvGraphicFramePr>
        <p:xfrm>
          <a:off x="7429500" y="882650"/>
          <a:ext cx="814388" cy="292100"/>
        </p:xfrm>
        <a:graphic>
          <a:graphicData uri="http://schemas.openxmlformats.org/presentationml/2006/ole">
            <mc:AlternateContent xmlns:mc="http://schemas.openxmlformats.org/markup-compatibility/2006">
              <mc:Choice xmlns:v="urn:schemas-microsoft-com:vml" Requires="v">
                <p:oleObj spid="_x0000_s31974" name="数式" r:id="rId31" imgW="457200" imgH="164880" progId="Equation.3">
                  <p:embed/>
                </p:oleObj>
              </mc:Choice>
              <mc:Fallback>
                <p:oleObj name="数式" r:id="rId31" imgW="457200" imgH="164880" progId="Equation.3">
                  <p:embed/>
                  <p:pic>
                    <p:nvPicPr>
                      <p:cNvPr id="0" name="Picture 27"/>
                      <p:cNvPicPr>
                        <a:picLocks noChangeAspect="1" noChangeArrowheads="1"/>
                      </p:cNvPicPr>
                      <p:nvPr/>
                    </p:nvPicPr>
                    <p:blipFill>
                      <a:blip r:embed="rId32">
                        <a:extLst>
                          <a:ext uri="{28A0092B-C50C-407E-A947-70E740481C1C}">
                            <a14:useLocalDpi xmlns:a14="http://schemas.microsoft.com/office/drawing/2010/main" val="0"/>
                          </a:ext>
                        </a:extLst>
                      </a:blip>
                      <a:srcRect/>
                      <a:stretch>
                        <a:fillRect/>
                      </a:stretch>
                    </p:blipFill>
                    <p:spPr bwMode="auto">
                      <a:xfrm>
                        <a:off x="7429500" y="882650"/>
                        <a:ext cx="814388"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2" name="Object 28"/>
          <p:cNvGraphicFramePr>
            <a:graphicFrameLocks noChangeAspect="1"/>
          </p:cNvGraphicFramePr>
          <p:nvPr/>
        </p:nvGraphicFramePr>
        <p:xfrm>
          <a:off x="4559300" y="1268413"/>
          <a:ext cx="2533650" cy="360362"/>
        </p:xfrm>
        <a:graphic>
          <a:graphicData uri="http://schemas.openxmlformats.org/presentationml/2006/ole">
            <mc:AlternateContent xmlns:mc="http://schemas.openxmlformats.org/markup-compatibility/2006">
              <mc:Choice xmlns:v="urn:schemas-microsoft-com:vml" Requires="v">
                <p:oleObj spid="_x0000_s31975" name="数式" r:id="rId33" imgW="1422360" imgH="203040" progId="Equation.3">
                  <p:embed/>
                </p:oleObj>
              </mc:Choice>
              <mc:Fallback>
                <p:oleObj name="数式" r:id="rId33" imgW="1422360" imgH="203040" progId="Equation.3">
                  <p:embed/>
                  <p:pic>
                    <p:nvPicPr>
                      <p:cNvPr id="0" name="Picture 28"/>
                      <p:cNvPicPr>
                        <a:picLocks noChangeAspect="1" noChangeArrowheads="1"/>
                      </p:cNvPicPr>
                      <p:nvPr/>
                    </p:nvPicPr>
                    <p:blipFill>
                      <a:blip r:embed="rId34">
                        <a:extLst>
                          <a:ext uri="{28A0092B-C50C-407E-A947-70E740481C1C}">
                            <a14:useLocalDpi xmlns:a14="http://schemas.microsoft.com/office/drawing/2010/main" val="0"/>
                          </a:ext>
                        </a:extLst>
                      </a:blip>
                      <a:srcRect/>
                      <a:stretch>
                        <a:fillRect/>
                      </a:stretch>
                    </p:blipFill>
                    <p:spPr bwMode="auto">
                      <a:xfrm>
                        <a:off x="4559300" y="1268413"/>
                        <a:ext cx="2533650" cy="360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3" name="Object 29"/>
          <p:cNvGraphicFramePr>
            <a:graphicFrameLocks noChangeAspect="1"/>
          </p:cNvGraphicFramePr>
          <p:nvPr/>
        </p:nvGraphicFramePr>
        <p:xfrm>
          <a:off x="7115175" y="1290638"/>
          <a:ext cx="769938" cy="292100"/>
        </p:xfrm>
        <a:graphic>
          <a:graphicData uri="http://schemas.openxmlformats.org/presentationml/2006/ole">
            <mc:AlternateContent xmlns:mc="http://schemas.openxmlformats.org/markup-compatibility/2006">
              <mc:Choice xmlns:v="urn:schemas-microsoft-com:vml" Requires="v">
                <p:oleObj spid="_x0000_s31976" name="数式" r:id="rId35" imgW="431640" imgH="164880" progId="Equation.3">
                  <p:embed/>
                </p:oleObj>
              </mc:Choice>
              <mc:Fallback>
                <p:oleObj name="数式" r:id="rId35" imgW="431640" imgH="164880" progId="Equation.3">
                  <p:embed/>
                  <p:pic>
                    <p:nvPicPr>
                      <p:cNvPr id="0" name="Picture 29"/>
                      <p:cNvPicPr>
                        <a:picLocks noChangeAspect="1" noChangeArrowheads="1"/>
                      </p:cNvPicPr>
                      <p:nvPr/>
                    </p:nvPicPr>
                    <p:blipFill>
                      <a:blip r:embed="rId36">
                        <a:extLst>
                          <a:ext uri="{28A0092B-C50C-407E-A947-70E740481C1C}">
                            <a14:useLocalDpi xmlns:a14="http://schemas.microsoft.com/office/drawing/2010/main" val="0"/>
                          </a:ext>
                        </a:extLst>
                      </a:blip>
                      <a:srcRect/>
                      <a:stretch>
                        <a:fillRect/>
                      </a:stretch>
                    </p:blipFill>
                    <p:spPr bwMode="auto">
                      <a:xfrm>
                        <a:off x="7115175" y="1290638"/>
                        <a:ext cx="769938" cy="2921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74" name="Text Box 30"/>
          <p:cNvSpPr txBox="1">
            <a:spLocks noChangeArrowheads="1"/>
          </p:cNvSpPr>
          <p:nvPr/>
        </p:nvSpPr>
        <p:spPr bwMode="auto">
          <a:xfrm>
            <a:off x="6156325" y="2420938"/>
            <a:ext cx="2663825" cy="366712"/>
          </a:xfrm>
          <a:prstGeom prst="rect">
            <a:avLst/>
          </a:prstGeom>
          <a:noFill/>
          <a:ln w="9525">
            <a:noFill/>
            <a:miter lim="800000"/>
            <a:headEnd/>
            <a:tailEnd/>
          </a:ln>
          <a:effectLst/>
        </p:spPr>
        <p:txBody>
          <a:bodyPr>
            <a:spAutoFit/>
          </a:bodyPr>
          <a:lstStyle/>
          <a:p>
            <a:pPr>
              <a:spcBef>
                <a:spcPct val="50000"/>
              </a:spcBef>
            </a:pPr>
            <a:r>
              <a:rPr lang="ja-JP" altLang="en-US" b="1"/>
              <a:t>需要の価格弾力性が小</a:t>
            </a:r>
          </a:p>
        </p:txBody>
      </p:sp>
      <p:sp>
        <p:nvSpPr>
          <p:cNvPr id="31775" name="AutoShape 31"/>
          <p:cNvSpPr>
            <a:spLocks noChangeArrowheads="1"/>
          </p:cNvSpPr>
          <p:nvPr/>
        </p:nvSpPr>
        <p:spPr bwMode="auto">
          <a:xfrm>
            <a:off x="7235825" y="2997200"/>
            <a:ext cx="360363" cy="503238"/>
          </a:xfrm>
          <a:prstGeom prst="downArrow">
            <a:avLst>
              <a:gd name="adj1" fmla="val 50000"/>
              <a:gd name="adj2" fmla="val 34912"/>
            </a:avLst>
          </a:prstGeom>
          <a:solidFill>
            <a:schemeClr val="accent1"/>
          </a:solidFill>
          <a:ln w="9525">
            <a:solidFill>
              <a:schemeClr val="tx1"/>
            </a:solidFill>
            <a:miter lim="800000"/>
            <a:headEnd/>
            <a:tailEnd/>
          </a:ln>
          <a:effectLst/>
        </p:spPr>
        <p:txBody>
          <a:bodyPr vert="eaVert" wrap="none" anchor="ctr"/>
          <a:lstStyle/>
          <a:p>
            <a:endParaRPr lang="ja-JP" altLang="en-US"/>
          </a:p>
        </p:txBody>
      </p:sp>
      <p:graphicFrame>
        <p:nvGraphicFramePr>
          <p:cNvPr id="31776" name="Object 32"/>
          <p:cNvGraphicFramePr>
            <a:graphicFrameLocks noChangeAspect="1"/>
          </p:cNvGraphicFramePr>
          <p:nvPr/>
        </p:nvGraphicFramePr>
        <p:xfrm>
          <a:off x="6858000" y="3644900"/>
          <a:ext cx="1314450" cy="314325"/>
        </p:xfrm>
        <a:graphic>
          <a:graphicData uri="http://schemas.openxmlformats.org/presentationml/2006/ole">
            <mc:AlternateContent xmlns:mc="http://schemas.openxmlformats.org/markup-compatibility/2006">
              <mc:Choice xmlns:v="urn:schemas-microsoft-com:vml" Requires="v">
                <p:oleObj spid="_x0000_s31977" name="数式" r:id="rId37" imgW="736560" imgH="177480" progId="Equation.3">
                  <p:embed/>
                </p:oleObj>
              </mc:Choice>
              <mc:Fallback>
                <p:oleObj name="数式" r:id="rId37" imgW="736560" imgH="177480" progId="Equation.3">
                  <p:embed/>
                  <p:pic>
                    <p:nvPicPr>
                      <p:cNvPr id="0" name="Picture 32"/>
                      <p:cNvPicPr>
                        <a:picLocks noChangeAspect="1" noChangeArrowheads="1"/>
                      </p:cNvPicPr>
                      <p:nvPr/>
                    </p:nvPicPr>
                    <p:blipFill>
                      <a:blip r:embed="rId38">
                        <a:extLst>
                          <a:ext uri="{28A0092B-C50C-407E-A947-70E740481C1C}">
                            <a14:useLocalDpi xmlns:a14="http://schemas.microsoft.com/office/drawing/2010/main" val="0"/>
                          </a:ext>
                        </a:extLst>
                      </a:blip>
                      <a:srcRect/>
                      <a:stretch>
                        <a:fillRect/>
                      </a:stretch>
                    </p:blipFill>
                    <p:spPr bwMode="auto">
                      <a:xfrm>
                        <a:off x="6858000" y="3644900"/>
                        <a:ext cx="1314450" cy="314325"/>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31777" name="AutoShape 33"/>
          <p:cNvSpPr>
            <a:spLocks noChangeArrowheads="1"/>
          </p:cNvSpPr>
          <p:nvPr/>
        </p:nvSpPr>
        <p:spPr bwMode="auto">
          <a:xfrm>
            <a:off x="7235825" y="4149725"/>
            <a:ext cx="360363" cy="503238"/>
          </a:xfrm>
          <a:prstGeom prst="downArrow">
            <a:avLst>
              <a:gd name="adj1" fmla="val 50000"/>
              <a:gd name="adj2" fmla="val 34912"/>
            </a:avLst>
          </a:prstGeom>
          <a:solidFill>
            <a:schemeClr val="accent1"/>
          </a:solidFill>
          <a:ln w="9525">
            <a:solidFill>
              <a:schemeClr val="tx1"/>
            </a:solidFill>
            <a:miter lim="800000"/>
            <a:headEnd/>
            <a:tailEnd/>
          </a:ln>
          <a:effectLst/>
        </p:spPr>
        <p:txBody>
          <a:bodyPr vert="eaVert" wrap="none" anchor="ctr"/>
          <a:lstStyle/>
          <a:p>
            <a:endParaRPr lang="ja-JP" altLang="en-US"/>
          </a:p>
        </p:txBody>
      </p:sp>
      <p:graphicFrame>
        <p:nvGraphicFramePr>
          <p:cNvPr id="31778" name="Object 34"/>
          <p:cNvGraphicFramePr>
            <a:graphicFrameLocks noChangeAspect="1"/>
          </p:cNvGraphicFramePr>
          <p:nvPr/>
        </p:nvGraphicFramePr>
        <p:xfrm>
          <a:off x="6165850" y="4797425"/>
          <a:ext cx="2509838" cy="360363"/>
        </p:xfrm>
        <a:graphic>
          <a:graphicData uri="http://schemas.openxmlformats.org/presentationml/2006/ole">
            <mc:AlternateContent xmlns:mc="http://schemas.openxmlformats.org/markup-compatibility/2006">
              <mc:Choice xmlns:v="urn:schemas-microsoft-com:vml" Requires="v">
                <p:oleObj spid="_x0000_s31978" name="数式" r:id="rId39" imgW="1409400" imgH="203040" progId="Equation.3">
                  <p:embed/>
                </p:oleObj>
              </mc:Choice>
              <mc:Fallback>
                <p:oleObj name="数式" r:id="rId39" imgW="1409400" imgH="203040" progId="Equation.3">
                  <p:embed/>
                  <p:pic>
                    <p:nvPicPr>
                      <p:cNvPr id="0" name="Picture 34"/>
                      <p:cNvPicPr>
                        <a:picLocks noChangeAspect="1" noChangeArrowheads="1"/>
                      </p:cNvPicPr>
                      <p:nvPr/>
                    </p:nvPicPr>
                    <p:blipFill>
                      <a:blip r:embed="rId40">
                        <a:extLst>
                          <a:ext uri="{28A0092B-C50C-407E-A947-70E740481C1C}">
                            <a14:useLocalDpi xmlns:a14="http://schemas.microsoft.com/office/drawing/2010/main" val="0"/>
                          </a:ext>
                        </a:extLst>
                      </a:blip>
                      <a:srcRect/>
                      <a:stretch>
                        <a:fillRect/>
                      </a:stretch>
                    </p:blipFill>
                    <p:spPr bwMode="auto">
                      <a:xfrm>
                        <a:off x="6165850" y="4797425"/>
                        <a:ext cx="2509838" cy="360363"/>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779" name="Object 35"/>
          <p:cNvGraphicFramePr>
            <a:graphicFrameLocks noChangeAspect="1"/>
          </p:cNvGraphicFramePr>
          <p:nvPr/>
        </p:nvGraphicFramePr>
        <p:xfrm>
          <a:off x="6210300" y="5157788"/>
          <a:ext cx="2465388" cy="360362"/>
        </p:xfrm>
        <a:graphic>
          <a:graphicData uri="http://schemas.openxmlformats.org/presentationml/2006/ole">
            <mc:AlternateContent xmlns:mc="http://schemas.openxmlformats.org/markup-compatibility/2006">
              <mc:Choice xmlns:v="urn:schemas-microsoft-com:vml" Requires="v">
                <p:oleObj spid="_x0000_s31979" name="数式" r:id="rId41" imgW="1384200" imgH="203040" progId="Equation.3">
                  <p:embed/>
                </p:oleObj>
              </mc:Choice>
              <mc:Fallback>
                <p:oleObj name="数式" r:id="rId41" imgW="1384200" imgH="203040" progId="Equation.3">
                  <p:embed/>
                  <p:pic>
                    <p:nvPicPr>
                      <p:cNvPr id="0" name="Picture 35"/>
                      <p:cNvPicPr>
                        <a:picLocks noChangeAspect="1" noChangeArrowheads="1"/>
                      </p:cNvPicPr>
                      <p:nvPr/>
                    </p:nvPicPr>
                    <p:blipFill>
                      <a:blip r:embed="rId42">
                        <a:extLst>
                          <a:ext uri="{28A0092B-C50C-407E-A947-70E740481C1C}">
                            <a14:useLocalDpi xmlns:a14="http://schemas.microsoft.com/office/drawing/2010/main" val="0"/>
                          </a:ext>
                        </a:extLst>
                      </a:blip>
                      <a:srcRect/>
                      <a:stretch>
                        <a:fillRect/>
                      </a:stretch>
                    </p:blipFill>
                    <p:spPr bwMode="auto">
                      <a:xfrm>
                        <a:off x="6210300" y="5157788"/>
                        <a:ext cx="2465388" cy="36036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nodeType="clickEffect">
                                  <p:stCondLst>
                                    <p:cond delay="0"/>
                                  </p:stCondLst>
                                  <p:childTnLst>
                                    <p:set>
                                      <p:cBhvr>
                                        <p:cTn id="6" dur="1" fill="hold">
                                          <p:stCondLst>
                                            <p:cond delay="0"/>
                                          </p:stCondLst>
                                        </p:cTn>
                                        <p:tgtEl>
                                          <p:spTgt spid="31766"/>
                                        </p:tgtEl>
                                        <p:attrNameLst>
                                          <p:attrName>style.visibility</p:attrName>
                                        </p:attrNameLst>
                                      </p:cBhvr>
                                      <p:to>
                                        <p:strVal val="visible"/>
                                      </p:to>
                                    </p:set>
                                    <p:animEffect transition="in" filter="slide(fromBottom)">
                                      <p:cBhvr>
                                        <p:cTn id="7" dur="500"/>
                                        <p:tgtEl>
                                          <p:spTgt spid="31766"/>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nodeType="clickEffect">
                                  <p:stCondLst>
                                    <p:cond delay="0"/>
                                  </p:stCondLst>
                                  <p:childTnLst>
                                    <p:set>
                                      <p:cBhvr>
                                        <p:cTn id="11" dur="1" fill="hold">
                                          <p:stCondLst>
                                            <p:cond delay="0"/>
                                          </p:stCondLst>
                                        </p:cTn>
                                        <p:tgtEl>
                                          <p:spTgt spid="31767"/>
                                        </p:tgtEl>
                                        <p:attrNameLst>
                                          <p:attrName>style.visibility</p:attrName>
                                        </p:attrNameLst>
                                      </p:cBhvr>
                                      <p:to>
                                        <p:strVal val="visible"/>
                                      </p:to>
                                    </p:set>
                                    <p:animEffect transition="in" filter="slide(fromBottom)">
                                      <p:cBhvr>
                                        <p:cTn id="12" dur="500"/>
                                        <p:tgtEl>
                                          <p:spTgt spid="31767"/>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nodeType="clickEffect">
                                  <p:stCondLst>
                                    <p:cond delay="0"/>
                                  </p:stCondLst>
                                  <p:childTnLst>
                                    <p:set>
                                      <p:cBhvr>
                                        <p:cTn id="16" dur="1" fill="hold">
                                          <p:stCondLst>
                                            <p:cond delay="0"/>
                                          </p:stCondLst>
                                        </p:cTn>
                                        <p:tgtEl>
                                          <p:spTgt spid="31768"/>
                                        </p:tgtEl>
                                        <p:attrNameLst>
                                          <p:attrName>style.visibility</p:attrName>
                                        </p:attrNameLst>
                                      </p:cBhvr>
                                      <p:to>
                                        <p:strVal val="visible"/>
                                      </p:to>
                                    </p:set>
                                    <p:animEffect transition="in" filter="slide(fromBottom)">
                                      <p:cBhvr>
                                        <p:cTn id="17" dur="500"/>
                                        <p:tgtEl>
                                          <p:spTgt spid="31768"/>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nodeType="clickEffect">
                                  <p:stCondLst>
                                    <p:cond delay="0"/>
                                  </p:stCondLst>
                                  <p:childTnLst>
                                    <p:set>
                                      <p:cBhvr>
                                        <p:cTn id="21" dur="1" fill="hold">
                                          <p:stCondLst>
                                            <p:cond delay="0"/>
                                          </p:stCondLst>
                                        </p:cTn>
                                        <p:tgtEl>
                                          <p:spTgt spid="31769"/>
                                        </p:tgtEl>
                                        <p:attrNameLst>
                                          <p:attrName>style.visibility</p:attrName>
                                        </p:attrNameLst>
                                      </p:cBhvr>
                                      <p:to>
                                        <p:strVal val="visible"/>
                                      </p:to>
                                    </p:set>
                                    <p:animEffect transition="in" filter="slide(fromBottom)">
                                      <p:cBhvr>
                                        <p:cTn id="22" dur="500"/>
                                        <p:tgtEl>
                                          <p:spTgt spid="31769"/>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nodeType="clickEffect">
                                  <p:stCondLst>
                                    <p:cond delay="0"/>
                                  </p:stCondLst>
                                  <p:childTnLst>
                                    <p:set>
                                      <p:cBhvr>
                                        <p:cTn id="26" dur="1" fill="hold">
                                          <p:stCondLst>
                                            <p:cond delay="0"/>
                                          </p:stCondLst>
                                        </p:cTn>
                                        <p:tgtEl>
                                          <p:spTgt spid="31771"/>
                                        </p:tgtEl>
                                        <p:attrNameLst>
                                          <p:attrName>style.visibility</p:attrName>
                                        </p:attrNameLst>
                                      </p:cBhvr>
                                      <p:to>
                                        <p:strVal val="visible"/>
                                      </p:to>
                                    </p:set>
                                    <p:animEffect transition="in" filter="slide(fromBottom)">
                                      <p:cBhvr>
                                        <p:cTn id="27" dur="500"/>
                                        <p:tgtEl>
                                          <p:spTgt spid="31771"/>
                                        </p:tgtEl>
                                      </p:cBhvr>
                                    </p:animEffect>
                                  </p:childTnLst>
                                </p:cTn>
                              </p:par>
                            </p:childTnLst>
                          </p:cTn>
                        </p:par>
                      </p:childTnLst>
                    </p:cTn>
                  </p:par>
                  <p:par>
                    <p:cTn id="28" fill="hold">
                      <p:stCondLst>
                        <p:cond delay="indefinite"/>
                      </p:stCondLst>
                      <p:childTnLst>
                        <p:par>
                          <p:cTn id="29" fill="hold">
                            <p:stCondLst>
                              <p:cond delay="0"/>
                            </p:stCondLst>
                            <p:childTnLst>
                              <p:par>
                                <p:cTn id="30" presetID="12" presetClass="entr" presetSubtype="4" fill="hold" nodeType="clickEffect">
                                  <p:stCondLst>
                                    <p:cond delay="0"/>
                                  </p:stCondLst>
                                  <p:childTnLst>
                                    <p:set>
                                      <p:cBhvr>
                                        <p:cTn id="31" dur="1" fill="hold">
                                          <p:stCondLst>
                                            <p:cond delay="0"/>
                                          </p:stCondLst>
                                        </p:cTn>
                                        <p:tgtEl>
                                          <p:spTgt spid="31773"/>
                                        </p:tgtEl>
                                        <p:attrNameLst>
                                          <p:attrName>style.visibility</p:attrName>
                                        </p:attrNameLst>
                                      </p:cBhvr>
                                      <p:to>
                                        <p:strVal val="visible"/>
                                      </p:to>
                                    </p:set>
                                    <p:animEffect transition="in" filter="slide(fromBottom)">
                                      <p:cBhvr>
                                        <p:cTn id="32" dur="500"/>
                                        <p:tgtEl>
                                          <p:spTgt spid="31773"/>
                                        </p:tgtEl>
                                      </p:cBhvr>
                                    </p:animEffect>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31774"/>
                                        </p:tgtEl>
                                        <p:attrNameLst>
                                          <p:attrName>style.visibility</p:attrName>
                                        </p:attrNameLst>
                                      </p:cBhvr>
                                      <p:to>
                                        <p:strVal val="visible"/>
                                      </p:to>
                                    </p:set>
                                    <p:anim calcmode="lin" valueType="num">
                                      <p:cBhvr additive="base">
                                        <p:cTn id="37" dur="500" fill="hold"/>
                                        <p:tgtEl>
                                          <p:spTgt spid="31774"/>
                                        </p:tgtEl>
                                        <p:attrNameLst>
                                          <p:attrName>ppt_x</p:attrName>
                                        </p:attrNameLst>
                                      </p:cBhvr>
                                      <p:tavLst>
                                        <p:tav tm="0">
                                          <p:val>
                                            <p:strVal val="#ppt_x"/>
                                          </p:val>
                                        </p:tav>
                                        <p:tav tm="100000">
                                          <p:val>
                                            <p:strVal val="#ppt_x"/>
                                          </p:val>
                                        </p:tav>
                                      </p:tavLst>
                                    </p:anim>
                                    <p:anim calcmode="lin" valueType="num">
                                      <p:cBhvr additive="base">
                                        <p:cTn id="38" dur="500" fill="hold"/>
                                        <p:tgtEl>
                                          <p:spTgt spid="31774"/>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31775"/>
                                        </p:tgtEl>
                                        <p:attrNameLst>
                                          <p:attrName>style.visibility</p:attrName>
                                        </p:attrNameLst>
                                      </p:cBhvr>
                                      <p:to>
                                        <p:strVal val="visible"/>
                                      </p:to>
                                    </p:set>
                                    <p:anim calcmode="lin" valueType="num">
                                      <p:cBhvr additive="base">
                                        <p:cTn id="43" dur="500" fill="hold"/>
                                        <p:tgtEl>
                                          <p:spTgt spid="31775"/>
                                        </p:tgtEl>
                                        <p:attrNameLst>
                                          <p:attrName>ppt_x</p:attrName>
                                        </p:attrNameLst>
                                      </p:cBhvr>
                                      <p:tavLst>
                                        <p:tav tm="0">
                                          <p:val>
                                            <p:strVal val="#ppt_x"/>
                                          </p:val>
                                        </p:tav>
                                        <p:tav tm="100000">
                                          <p:val>
                                            <p:strVal val="#ppt_x"/>
                                          </p:val>
                                        </p:tav>
                                      </p:tavLst>
                                    </p:anim>
                                    <p:anim calcmode="lin" valueType="num">
                                      <p:cBhvr additive="base">
                                        <p:cTn id="44" dur="500" fill="hold"/>
                                        <p:tgtEl>
                                          <p:spTgt spid="31775"/>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nodeType="clickEffect">
                                  <p:stCondLst>
                                    <p:cond delay="0"/>
                                  </p:stCondLst>
                                  <p:childTnLst>
                                    <p:set>
                                      <p:cBhvr>
                                        <p:cTn id="48" dur="1" fill="hold">
                                          <p:stCondLst>
                                            <p:cond delay="0"/>
                                          </p:stCondLst>
                                        </p:cTn>
                                        <p:tgtEl>
                                          <p:spTgt spid="31776"/>
                                        </p:tgtEl>
                                        <p:attrNameLst>
                                          <p:attrName>style.visibility</p:attrName>
                                        </p:attrNameLst>
                                      </p:cBhvr>
                                      <p:to>
                                        <p:strVal val="visible"/>
                                      </p:to>
                                    </p:set>
                                    <p:anim calcmode="lin" valueType="num">
                                      <p:cBhvr additive="base">
                                        <p:cTn id="49" dur="500" fill="hold"/>
                                        <p:tgtEl>
                                          <p:spTgt spid="31776"/>
                                        </p:tgtEl>
                                        <p:attrNameLst>
                                          <p:attrName>ppt_x</p:attrName>
                                        </p:attrNameLst>
                                      </p:cBhvr>
                                      <p:tavLst>
                                        <p:tav tm="0">
                                          <p:val>
                                            <p:strVal val="#ppt_x"/>
                                          </p:val>
                                        </p:tav>
                                        <p:tav tm="100000">
                                          <p:val>
                                            <p:strVal val="#ppt_x"/>
                                          </p:val>
                                        </p:tav>
                                      </p:tavLst>
                                    </p:anim>
                                    <p:anim calcmode="lin" valueType="num">
                                      <p:cBhvr additive="base">
                                        <p:cTn id="50" dur="500" fill="hold"/>
                                        <p:tgtEl>
                                          <p:spTgt spid="31776"/>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grpId="0" nodeType="clickEffect">
                                  <p:stCondLst>
                                    <p:cond delay="0"/>
                                  </p:stCondLst>
                                  <p:childTnLst>
                                    <p:set>
                                      <p:cBhvr>
                                        <p:cTn id="54" dur="1" fill="hold">
                                          <p:stCondLst>
                                            <p:cond delay="0"/>
                                          </p:stCondLst>
                                        </p:cTn>
                                        <p:tgtEl>
                                          <p:spTgt spid="31777"/>
                                        </p:tgtEl>
                                        <p:attrNameLst>
                                          <p:attrName>style.visibility</p:attrName>
                                        </p:attrNameLst>
                                      </p:cBhvr>
                                      <p:to>
                                        <p:strVal val="visible"/>
                                      </p:to>
                                    </p:set>
                                    <p:anim calcmode="lin" valueType="num">
                                      <p:cBhvr additive="base">
                                        <p:cTn id="55" dur="500" fill="hold"/>
                                        <p:tgtEl>
                                          <p:spTgt spid="31777"/>
                                        </p:tgtEl>
                                        <p:attrNameLst>
                                          <p:attrName>ppt_x</p:attrName>
                                        </p:attrNameLst>
                                      </p:cBhvr>
                                      <p:tavLst>
                                        <p:tav tm="0">
                                          <p:val>
                                            <p:strVal val="#ppt_x"/>
                                          </p:val>
                                        </p:tav>
                                        <p:tav tm="100000">
                                          <p:val>
                                            <p:strVal val="#ppt_x"/>
                                          </p:val>
                                        </p:tav>
                                      </p:tavLst>
                                    </p:anim>
                                    <p:anim calcmode="lin" valueType="num">
                                      <p:cBhvr additive="base">
                                        <p:cTn id="56" dur="500" fill="hold"/>
                                        <p:tgtEl>
                                          <p:spTgt spid="31777"/>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nodeType="clickEffect">
                                  <p:stCondLst>
                                    <p:cond delay="0"/>
                                  </p:stCondLst>
                                  <p:childTnLst>
                                    <p:set>
                                      <p:cBhvr>
                                        <p:cTn id="60" dur="1" fill="hold">
                                          <p:stCondLst>
                                            <p:cond delay="0"/>
                                          </p:stCondLst>
                                        </p:cTn>
                                        <p:tgtEl>
                                          <p:spTgt spid="31778"/>
                                        </p:tgtEl>
                                        <p:attrNameLst>
                                          <p:attrName>style.visibility</p:attrName>
                                        </p:attrNameLst>
                                      </p:cBhvr>
                                      <p:to>
                                        <p:strVal val="visible"/>
                                      </p:to>
                                    </p:set>
                                    <p:anim calcmode="lin" valueType="num">
                                      <p:cBhvr additive="base">
                                        <p:cTn id="61" dur="500" fill="hold"/>
                                        <p:tgtEl>
                                          <p:spTgt spid="31778"/>
                                        </p:tgtEl>
                                        <p:attrNameLst>
                                          <p:attrName>ppt_x</p:attrName>
                                        </p:attrNameLst>
                                      </p:cBhvr>
                                      <p:tavLst>
                                        <p:tav tm="0">
                                          <p:val>
                                            <p:strVal val="#ppt_x"/>
                                          </p:val>
                                        </p:tav>
                                        <p:tav tm="100000">
                                          <p:val>
                                            <p:strVal val="#ppt_x"/>
                                          </p:val>
                                        </p:tav>
                                      </p:tavLst>
                                    </p:anim>
                                    <p:anim calcmode="lin" valueType="num">
                                      <p:cBhvr additive="base">
                                        <p:cTn id="62" dur="500" fill="hold"/>
                                        <p:tgtEl>
                                          <p:spTgt spid="31778"/>
                                        </p:tgtEl>
                                        <p:attrNameLst>
                                          <p:attrName>ppt_y</p:attrName>
                                        </p:attrNameLst>
                                      </p:cBhvr>
                                      <p:tavLst>
                                        <p:tav tm="0">
                                          <p:val>
                                            <p:strVal val="1+#ppt_h/2"/>
                                          </p:val>
                                        </p:tav>
                                        <p:tav tm="100000">
                                          <p:val>
                                            <p:strVal val="#ppt_y"/>
                                          </p:val>
                                        </p:tav>
                                      </p:tavLst>
                                    </p:anim>
                                  </p:childTnLst>
                                </p:cTn>
                              </p:par>
                              <p:par>
                                <p:cTn id="63" presetID="2" presetClass="entr" presetSubtype="4" fill="hold" nodeType="withEffect">
                                  <p:stCondLst>
                                    <p:cond delay="0"/>
                                  </p:stCondLst>
                                  <p:childTnLst>
                                    <p:set>
                                      <p:cBhvr>
                                        <p:cTn id="64" dur="1" fill="hold">
                                          <p:stCondLst>
                                            <p:cond delay="0"/>
                                          </p:stCondLst>
                                        </p:cTn>
                                        <p:tgtEl>
                                          <p:spTgt spid="31779"/>
                                        </p:tgtEl>
                                        <p:attrNameLst>
                                          <p:attrName>style.visibility</p:attrName>
                                        </p:attrNameLst>
                                      </p:cBhvr>
                                      <p:to>
                                        <p:strVal val="visible"/>
                                      </p:to>
                                    </p:set>
                                    <p:anim calcmode="lin" valueType="num">
                                      <p:cBhvr additive="base">
                                        <p:cTn id="65" dur="500" fill="hold"/>
                                        <p:tgtEl>
                                          <p:spTgt spid="31779"/>
                                        </p:tgtEl>
                                        <p:attrNameLst>
                                          <p:attrName>ppt_x</p:attrName>
                                        </p:attrNameLst>
                                      </p:cBhvr>
                                      <p:tavLst>
                                        <p:tav tm="0">
                                          <p:val>
                                            <p:strVal val="#ppt_x"/>
                                          </p:val>
                                        </p:tav>
                                        <p:tav tm="100000">
                                          <p:val>
                                            <p:strVal val="#ppt_x"/>
                                          </p:val>
                                        </p:tav>
                                      </p:tavLst>
                                    </p:anim>
                                    <p:anim calcmode="lin" valueType="num">
                                      <p:cBhvr additive="base">
                                        <p:cTn id="66" dur="500" fill="hold"/>
                                        <p:tgtEl>
                                          <p:spTgt spid="3177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774" grpId="0"/>
      <p:bldP spid="31775" grpId="0" animBg="1"/>
      <p:bldP spid="31777" grpId="0" animBg="1"/>
    </p:bldLst>
  </p:timing>
</p:sld>
</file>

<file path=ppt/slides/slide3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5"/>
          <p:cNvSpPr>
            <a:spLocks noGrp="1"/>
          </p:cNvSpPr>
          <p:nvPr>
            <p:ph type="sldNum" sz="quarter" idx="12"/>
          </p:nvPr>
        </p:nvSpPr>
        <p:spPr/>
        <p:txBody>
          <a:bodyPr/>
          <a:lstStyle/>
          <a:p>
            <a:fld id="{BC780430-1726-41DE-A7A0-2BFC8E506281}" type="slidenum">
              <a:rPr lang="en-US" altLang="ja-JP"/>
              <a:pPr/>
              <a:t>31</a:t>
            </a:fld>
            <a:endParaRPr lang="en-US" altLang="ja-JP"/>
          </a:p>
        </p:txBody>
      </p:sp>
      <p:sp>
        <p:nvSpPr>
          <p:cNvPr id="32771" name="Rectangle 3"/>
          <p:cNvSpPr>
            <a:spLocks noGrp="1" noChangeArrowheads="1"/>
          </p:cNvSpPr>
          <p:nvPr>
            <p:ph type="body" idx="1"/>
          </p:nvPr>
        </p:nvSpPr>
        <p:spPr>
          <a:xfrm>
            <a:off x="1031875" y="1270000"/>
            <a:ext cx="7643813" cy="4103688"/>
          </a:xfrm>
        </p:spPr>
        <p:txBody>
          <a:bodyPr/>
          <a:lstStyle/>
          <a:p>
            <a:pPr>
              <a:lnSpc>
                <a:spcPct val="90000"/>
              </a:lnSpc>
              <a:buFontTx/>
              <a:buNone/>
            </a:pPr>
            <a:r>
              <a:rPr lang="ja-JP" altLang="en-US" sz="2400" b="1" dirty="0"/>
              <a:t>＜防御的支出法の問題点＞</a:t>
            </a:r>
          </a:p>
          <a:p>
            <a:pPr>
              <a:lnSpc>
                <a:spcPct val="90000"/>
              </a:lnSpc>
            </a:pPr>
            <a:endParaRPr lang="ja-JP" altLang="en-US" sz="2400" b="1" dirty="0"/>
          </a:p>
          <a:p>
            <a:pPr>
              <a:lnSpc>
                <a:spcPct val="90000"/>
              </a:lnSpc>
            </a:pPr>
            <a:r>
              <a:rPr lang="ja-JP" altLang="en-US" sz="2400" b="1" dirty="0"/>
              <a:t>新しい均衡への調整スピード</a:t>
            </a:r>
          </a:p>
          <a:p>
            <a:pPr>
              <a:lnSpc>
                <a:spcPct val="90000"/>
              </a:lnSpc>
            </a:pPr>
            <a:endParaRPr lang="ja-JP" altLang="en-US" sz="2400" b="1" dirty="0"/>
          </a:p>
          <a:p>
            <a:pPr>
              <a:lnSpc>
                <a:spcPct val="90000"/>
              </a:lnSpc>
            </a:pPr>
            <a:r>
              <a:rPr lang="ja-JP" altLang="en-US" sz="2400" b="1" dirty="0"/>
              <a:t>窓拭きでスモッグ問題の全ては解消できない。</a:t>
            </a:r>
          </a:p>
          <a:p>
            <a:pPr>
              <a:lnSpc>
                <a:spcPct val="90000"/>
              </a:lnSpc>
            </a:pPr>
            <a:endParaRPr lang="ja-JP" altLang="en-US" sz="2400" b="1" dirty="0"/>
          </a:p>
          <a:p>
            <a:pPr>
              <a:lnSpc>
                <a:spcPct val="90000"/>
              </a:lnSpc>
            </a:pPr>
            <a:r>
              <a:rPr lang="ja-JP" altLang="en-US" sz="2400" b="1" dirty="0"/>
              <a:t>防御的支出で非常に窓が綺麗になるかもしれない。</a:t>
            </a:r>
          </a:p>
          <a:p>
            <a:pPr>
              <a:lnSpc>
                <a:spcPct val="90000"/>
              </a:lnSpc>
            </a:pPr>
            <a:endParaRPr lang="ja-JP" altLang="en-US" sz="2400" b="1" dirty="0"/>
          </a:p>
          <a:p>
            <a:pPr>
              <a:lnSpc>
                <a:spcPct val="90000"/>
              </a:lnSpc>
            </a:pPr>
            <a:r>
              <a:rPr lang="ja-JP" altLang="en-US" sz="2400" b="1" dirty="0"/>
              <a:t>防御的支出を機会費用で考える必要がある。</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32771">
                                            <p:txEl>
                                              <p:pRg st="2" end="2"/>
                                            </p:txEl>
                                          </p:spTgt>
                                        </p:tgtEl>
                                        <p:attrNameLst>
                                          <p:attrName>style.visibility</p:attrName>
                                        </p:attrNameLst>
                                      </p:cBhvr>
                                      <p:to>
                                        <p:strVal val="visible"/>
                                      </p:to>
                                    </p:set>
                                    <p:animEffect transition="in" filter="slide(fromBottom)">
                                      <p:cBhvr>
                                        <p:cTn id="7" dur="500">
                                          <p:stCondLst>
                                            <p:cond delay="0"/>
                                          </p:stCondLst>
                                        </p:cTn>
                                        <p:tgtEl>
                                          <p:spTgt spid="32771">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32771">
                                            <p:txEl>
                                              <p:pRg st="4" end="4"/>
                                            </p:txEl>
                                          </p:spTgt>
                                        </p:tgtEl>
                                        <p:attrNameLst>
                                          <p:attrName>style.visibility</p:attrName>
                                        </p:attrNameLst>
                                      </p:cBhvr>
                                      <p:to>
                                        <p:strVal val="visible"/>
                                      </p:to>
                                    </p:set>
                                    <p:animEffect transition="in" filter="slide(fromBottom)">
                                      <p:cBhvr>
                                        <p:cTn id="12" dur="500">
                                          <p:stCondLst>
                                            <p:cond delay="0"/>
                                          </p:stCondLst>
                                        </p:cTn>
                                        <p:tgtEl>
                                          <p:spTgt spid="32771">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grpId="0" nodeType="clickEffect">
                                  <p:stCondLst>
                                    <p:cond delay="0"/>
                                  </p:stCondLst>
                                  <p:childTnLst>
                                    <p:set>
                                      <p:cBhvr>
                                        <p:cTn id="16" dur="1" fill="hold">
                                          <p:stCondLst>
                                            <p:cond delay="0"/>
                                          </p:stCondLst>
                                        </p:cTn>
                                        <p:tgtEl>
                                          <p:spTgt spid="32771">
                                            <p:txEl>
                                              <p:pRg st="6" end="6"/>
                                            </p:txEl>
                                          </p:spTgt>
                                        </p:tgtEl>
                                        <p:attrNameLst>
                                          <p:attrName>style.visibility</p:attrName>
                                        </p:attrNameLst>
                                      </p:cBhvr>
                                      <p:to>
                                        <p:strVal val="visible"/>
                                      </p:to>
                                    </p:set>
                                    <p:animEffect transition="in" filter="slide(fromBottom)">
                                      <p:cBhvr>
                                        <p:cTn id="17" dur="500">
                                          <p:stCondLst>
                                            <p:cond delay="0"/>
                                          </p:stCondLst>
                                        </p:cTn>
                                        <p:tgtEl>
                                          <p:spTgt spid="32771">
                                            <p:txEl>
                                              <p:pRg st="6" end="6"/>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32771">
                                            <p:txEl>
                                              <p:pRg st="8" end="8"/>
                                            </p:txEl>
                                          </p:spTgt>
                                        </p:tgtEl>
                                        <p:attrNameLst>
                                          <p:attrName>style.visibility</p:attrName>
                                        </p:attrNameLst>
                                      </p:cBhvr>
                                      <p:to>
                                        <p:strVal val="visible"/>
                                      </p:to>
                                    </p:set>
                                    <p:animEffect transition="in" filter="slide(fromBottom)">
                                      <p:cBhvr>
                                        <p:cTn id="22" dur="500">
                                          <p:stCondLst>
                                            <p:cond delay="0"/>
                                          </p:stCondLst>
                                        </p:cTn>
                                        <p:tgtEl>
                                          <p:spTgt spid="32771">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771" grpId="0" uiExpand="1" build="p"/>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12/06/14</a:t>
            </a:r>
            <a:endParaRPr lang="en-US" altLang="ja-JP"/>
          </a:p>
        </p:txBody>
      </p:sp>
      <p:sp>
        <p:nvSpPr>
          <p:cNvPr id="5" name="スライド番号プレースホルダ 5"/>
          <p:cNvSpPr>
            <a:spLocks noGrp="1"/>
          </p:cNvSpPr>
          <p:nvPr>
            <p:ph type="sldNum" sz="quarter" idx="12"/>
          </p:nvPr>
        </p:nvSpPr>
        <p:spPr/>
        <p:txBody>
          <a:bodyPr/>
          <a:lstStyle/>
          <a:p>
            <a:fld id="{E75D24C3-7C35-4AD3-B846-F294CB3D10DE}" type="slidenum">
              <a:rPr lang="en-US" altLang="ja-JP"/>
              <a:pPr/>
              <a:t>32</a:t>
            </a:fld>
            <a:endParaRPr lang="en-US" altLang="ja-JP"/>
          </a:p>
        </p:txBody>
      </p:sp>
      <p:sp>
        <p:nvSpPr>
          <p:cNvPr id="4099" name="Rectangle 3"/>
          <p:cNvSpPr>
            <a:spLocks noGrp="1" noChangeArrowheads="1"/>
          </p:cNvSpPr>
          <p:nvPr>
            <p:ph type="body" idx="1"/>
          </p:nvPr>
        </p:nvSpPr>
        <p:spPr>
          <a:xfrm>
            <a:off x="928662" y="1376366"/>
            <a:ext cx="7603778" cy="4284882"/>
          </a:xfrm>
        </p:spPr>
        <p:txBody>
          <a:bodyPr/>
          <a:lstStyle/>
          <a:p>
            <a:pPr marL="609600" indent="-609600">
              <a:lnSpc>
                <a:spcPct val="90000"/>
              </a:lnSpc>
              <a:buFontTx/>
              <a:buNone/>
            </a:pPr>
            <a:r>
              <a:rPr lang="en-US" altLang="ja-JP" sz="2800" dirty="0"/>
              <a:t>10.1</a:t>
            </a:r>
            <a:r>
              <a:rPr lang="ja-JP" altLang="en-US" sz="2800" dirty="0"/>
              <a:t>　市場類似法（</a:t>
            </a:r>
            <a:r>
              <a:rPr lang="en-US" altLang="ja-JP" sz="2400" dirty="0"/>
              <a:t>market analogy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10.2</a:t>
            </a:r>
            <a:r>
              <a:rPr lang="ja-JP" altLang="en-US" sz="2800" dirty="0"/>
              <a:t>　トラベルコスト法（</a:t>
            </a:r>
            <a:r>
              <a:rPr lang="en-US" altLang="ja-JP" sz="2400" dirty="0"/>
              <a:t>travel cost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10.3</a:t>
            </a:r>
            <a:r>
              <a:rPr lang="ja-JP" altLang="en-US" sz="2800" dirty="0"/>
              <a:t>　</a:t>
            </a:r>
            <a:r>
              <a:rPr lang="ja-JP" altLang="en-US" sz="2800" dirty="0" smtClean="0"/>
              <a:t>環境質改善の便益評価</a:t>
            </a:r>
            <a:endParaRPr lang="en-US" altLang="ja-JP" sz="2800" dirty="0" smtClean="0"/>
          </a:p>
          <a:p>
            <a:pPr marL="609600" indent="-609600">
              <a:lnSpc>
                <a:spcPct val="90000"/>
              </a:lnSpc>
              <a:buFontTx/>
              <a:buNone/>
            </a:pPr>
            <a:endParaRPr lang="en-US" altLang="ja-JP" sz="2800" dirty="0" smtClean="0"/>
          </a:p>
          <a:p>
            <a:pPr marL="609600" indent="-609600">
              <a:lnSpc>
                <a:spcPct val="90000"/>
              </a:lnSpc>
              <a:buFontTx/>
              <a:buNone/>
            </a:pPr>
            <a:r>
              <a:rPr lang="en-US" altLang="ja-JP" sz="2800" dirty="0" smtClean="0"/>
              <a:t>10.4 </a:t>
            </a:r>
            <a:r>
              <a:rPr lang="ja-JP" altLang="en-US" sz="2800" dirty="0" smtClean="0"/>
              <a:t>防御</a:t>
            </a:r>
            <a:r>
              <a:rPr lang="ja-JP" altLang="en-US" sz="2800" dirty="0"/>
              <a:t>支出法（</a:t>
            </a:r>
            <a:r>
              <a:rPr lang="en-US" altLang="ja-JP" sz="2400" dirty="0"/>
              <a:t>defensive expenditures method</a:t>
            </a:r>
            <a:r>
              <a:rPr lang="ja-JP" altLang="en-US" sz="2800" dirty="0" smtClean="0"/>
              <a:t>）</a:t>
            </a:r>
            <a:endParaRPr lang="ja-JP" altLang="en-US" sz="2800"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標準デザイン">
  <a:themeElements>
    <a:clrScheme name="標準デザイン 13">
      <a:dk1>
        <a:srgbClr val="000000"/>
      </a:dk1>
      <a:lt1>
        <a:srgbClr val="E9FFE9"/>
      </a:lt1>
      <a:dk2>
        <a:srgbClr val="000000"/>
      </a:dk2>
      <a:lt2>
        <a:srgbClr val="808080"/>
      </a:lt2>
      <a:accent1>
        <a:srgbClr val="BBE0E3"/>
      </a:accent1>
      <a:accent2>
        <a:srgbClr val="333399"/>
      </a:accent2>
      <a:accent3>
        <a:srgbClr val="F2FFF2"/>
      </a:accent3>
      <a:accent4>
        <a:srgbClr val="000000"/>
      </a:accent4>
      <a:accent5>
        <a:srgbClr val="DAEDEF"/>
      </a:accent5>
      <a:accent6>
        <a:srgbClr val="2D2D8A"/>
      </a:accent6>
      <a:hlink>
        <a:srgbClr val="009999"/>
      </a:hlink>
      <a:folHlink>
        <a:srgbClr val="99CC00"/>
      </a:folHlink>
    </a:clrScheme>
    <a:fontScheme name="標準デザイン">
      <a:majorFont>
        <a:latin typeface="Arial"/>
        <a:ea typeface="ＭＳ Ｐゴシック"/>
        <a:cs typeface=""/>
      </a:majorFont>
      <a:minorFont>
        <a:latin typeface="Arial"/>
        <a:ea typeface="ＭＳ Ｐゴシック"/>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標準デザイン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標準デザイン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標準デザイン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標準デザイン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標準デザイン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標準デザイン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標準デザイン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標準デザイン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標準デザイン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標準デザイン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標準デザイン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標準デザイン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
      <a:clrScheme name="標準デザイン 13">
        <a:dk1>
          <a:srgbClr val="000000"/>
        </a:dk1>
        <a:lt1>
          <a:srgbClr val="E9FFE9"/>
        </a:lt1>
        <a:dk2>
          <a:srgbClr val="000000"/>
        </a:dk2>
        <a:lt2>
          <a:srgbClr val="808080"/>
        </a:lt2>
        <a:accent1>
          <a:srgbClr val="BBE0E3"/>
        </a:accent1>
        <a:accent2>
          <a:srgbClr val="333399"/>
        </a:accent2>
        <a:accent3>
          <a:srgbClr val="F2FFF2"/>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テーマ">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2618</TotalTime>
  <Words>305</Words>
  <Application>Microsoft Office PowerPoint</Application>
  <PresentationFormat>画面に合わせる (4:3)</PresentationFormat>
  <Paragraphs>126</Paragraphs>
  <Slides>32</Slides>
  <Notes>0</Notes>
  <HiddenSlides>0</HiddenSlides>
  <MMClips>0</MMClips>
  <ScaleCrop>false</ScaleCrop>
  <HeadingPairs>
    <vt:vector size="6" baseType="variant">
      <vt:variant>
        <vt:lpstr>テーマ</vt:lpstr>
      </vt:variant>
      <vt:variant>
        <vt:i4>1</vt:i4>
      </vt:variant>
      <vt:variant>
        <vt:lpstr>埋め込まれた OLE サーバー</vt:lpstr>
      </vt:variant>
      <vt:variant>
        <vt:i4>3</vt:i4>
      </vt:variant>
      <vt:variant>
        <vt:lpstr>スライド タイトル</vt:lpstr>
      </vt:variant>
      <vt:variant>
        <vt:i4>32</vt:i4>
      </vt:variant>
    </vt:vector>
  </HeadingPairs>
  <TitlesOfParts>
    <vt:vector size="36" baseType="lpstr">
      <vt:lpstr>標準デザイン</vt:lpstr>
      <vt:lpstr>文書</vt:lpstr>
      <vt:lpstr>Document</vt:lpstr>
      <vt:lpstr>数式</vt:lpstr>
      <vt:lpstr>１0章　顕示選好法1</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10.4　防御支出法</vt:lpstr>
      <vt:lpstr>PowerPoint プレゼンテーション</vt:lpstr>
      <vt:lpstr>PowerPoint プレゼンテーション</vt:lpstr>
      <vt:lpstr>PowerPoint プレゼンテーション</vt:lpstr>
      <vt:lpstr>PowerPoint プレゼンテーション</vt:lpstr>
    </vt:vector>
  </TitlesOfParts>
  <Company>学習院大学</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第13章　顕示選好法</dc:title>
  <dc:creator>三井清</dc:creator>
  <cp:lastModifiedBy>20040012</cp:lastModifiedBy>
  <cp:revision>326</cp:revision>
  <dcterms:created xsi:type="dcterms:W3CDTF">2006-08-02T06:07:17Z</dcterms:created>
  <dcterms:modified xsi:type="dcterms:W3CDTF">2012-06-21T04:03:10Z</dcterms:modified>
</cp:coreProperties>
</file>