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s/slide29.xml" ContentType="application/vnd.openxmlformats-officedocument.presentationml.slide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emf" ContentType="image/x-emf"/>
  <Default Extension="wmf" ContentType="image/x-wmf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31.xml" ContentType="application/vnd.openxmlformats-officedocument.presentationml.slide+xml"/>
  <Override PartName="/ppt/slideLayouts/slideLayout1.xml" ContentType="application/vnd.openxmlformats-officedocument.presentationml.slideLayout+xml"/>
  <Default Extension="docx" ContentType="application/vnd.openxmlformats-officedocument.wordprocessingml.document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Default Extension="vml" ContentType="application/vnd.openxmlformats-officedocument.vmlDrawing"/>
  <Default Extension="doc" ContentType="application/msword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Layouts/slideLayout7.xml" ContentType="application/vnd.openxmlformats-officedocument.presentationml.slideLayout+xml"/>
  <Default Extension="bin" ContentType="application/vnd.openxmlformats-officedocument.oleObject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8" r:id="rId2"/>
    <p:sldId id="259" r:id="rId3"/>
    <p:sldId id="260" r:id="rId4"/>
    <p:sldId id="261" r:id="rId5"/>
    <p:sldId id="262" r:id="rId6"/>
    <p:sldId id="263" r:id="rId7"/>
    <p:sldId id="264" r:id="rId8"/>
    <p:sldId id="265" r:id="rId9"/>
    <p:sldId id="266" r:id="rId10"/>
    <p:sldId id="267" r:id="rId11"/>
    <p:sldId id="268" r:id="rId12"/>
    <p:sldId id="269" r:id="rId13"/>
    <p:sldId id="270" r:id="rId14"/>
    <p:sldId id="271" r:id="rId15"/>
    <p:sldId id="272" r:id="rId16"/>
    <p:sldId id="273" r:id="rId17"/>
    <p:sldId id="274" r:id="rId18"/>
    <p:sldId id="275" r:id="rId19"/>
    <p:sldId id="276" r:id="rId20"/>
    <p:sldId id="277" r:id="rId21"/>
    <p:sldId id="278" r:id="rId22"/>
    <p:sldId id="279" r:id="rId23"/>
    <p:sldId id="293" r:id="rId24"/>
    <p:sldId id="280" r:id="rId25"/>
    <p:sldId id="281" r:id="rId26"/>
    <p:sldId id="282" r:id="rId27"/>
    <p:sldId id="283" r:id="rId28"/>
    <p:sldId id="290" r:id="rId29"/>
    <p:sldId id="294" r:id="rId30"/>
    <p:sldId id="291" r:id="rId31"/>
    <p:sldId id="292" r:id="rId32"/>
  </p:sldIdLst>
  <p:sldSz cx="9144000" cy="6858000" type="screen4x3"/>
  <p:notesSz cx="6858000" cy="9144000"/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8" d="100"/>
          <a:sy n="68" d="100"/>
        </p:scale>
        <p:origin x="-576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theme" Target="theme/theme1.xml"/></Relationships>
</file>

<file path=ppt/drawings/_rels/vmlDrawing1.v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2.emf"/><Relationship Id="rId1" Type="http://schemas.openxmlformats.org/officeDocument/2006/relationships/image" Target="../media/image1.emf"/><Relationship Id="rId4" Type="http://schemas.openxmlformats.org/officeDocument/2006/relationships/image" Target="../media/image4.emf"/></Relationships>
</file>

<file path=ppt/drawings/_rels/vmlDrawing2.v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image" Target="../media/image6.emf"/><Relationship Id="rId1" Type="http://schemas.openxmlformats.org/officeDocument/2006/relationships/image" Target="../media/image5.emf"/><Relationship Id="rId4" Type="http://schemas.openxmlformats.org/officeDocument/2006/relationships/image" Target="../media/image8.emf"/></Relationships>
</file>

<file path=ppt/drawings/_rels/vmlDrawing3.vml.rels><?xml version="1.0" encoding="UTF-8" standalone="yes"?>
<Relationships xmlns="http://schemas.openxmlformats.org/package/2006/relationships"><Relationship Id="rId2" Type="http://schemas.openxmlformats.org/officeDocument/2006/relationships/image" Target="../media/image10.emf"/><Relationship Id="rId1" Type="http://schemas.openxmlformats.org/officeDocument/2006/relationships/image" Target="../media/image9.emf"/></Relationships>
</file>

<file path=ppt/drawings/_rels/vmlDrawing4.vml.rels><?xml version="1.0" encoding="UTF-8" standalone="yes"?>
<Relationships xmlns="http://schemas.openxmlformats.org/package/2006/relationships"><Relationship Id="rId3" Type="http://schemas.openxmlformats.org/officeDocument/2006/relationships/image" Target="../media/image13.wmf"/><Relationship Id="rId2" Type="http://schemas.openxmlformats.org/officeDocument/2006/relationships/image" Target="../media/image12.emf"/><Relationship Id="rId1" Type="http://schemas.openxmlformats.org/officeDocument/2006/relationships/image" Target="../media/image11.emf"/></Relationships>
</file>

<file path=ppt/drawings/_rels/vmlDrawing5.vml.rels><?xml version="1.0" encoding="UTF-8" standalone="yes"?>
<Relationships xmlns="http://schemas.openxmlformats.org/package/2006/relationships"><Relationship Id="rId3" Type="http://schemas.openxmlformats.org/officeDocument/2006/relationships/image" Target="../media/image16.emf"/><Relationship Id="rId2" Type="http://schemas.openxmlformats.org/officeDocument/2006/relationships/image" Target="../media/image15.emf"/><Relationship Id="rId1" Type="http://schemas.openxmlformats.org/officeDocument/2006/relationships/image" Target="../media/image14.emf"/><Relationship Id="rId4" Type="http://schemas.openxmlformats.org/officeDocument/2006/relationships/image" Target="../media/image17.emf"/></Relationships>
</file>

<file path=ppt/drawings/_rels/vmlDrawing6.vml.rels><?xml version="1.0" encoding="UTF-8" standalone="yes"?>
<Relationships xmlns="http://schemas.openxmlformats.org/package/2006/relationships"><Relationship Id="rId8" Type="http://schemas.openxmlformats.org/officeDocument/2006/relationships/image" Target="../media/image25.wmf"/><Relationship Id="rId3" Type="http://schemas.openxmlformats.org/officeDocument/2006/relationships/image" Target="../media/image20.wmf"/><Relationship Id="rId7" Type="http://schemas.openxmlformats.org/officeDocument/2006/relationships/image" Target="../media/image24.wmf"/><Relationship Id="rId2" Type="http://schemas.openxmlformats.org/officeDocument/2006/relationships/image" Target="../media/image19.wmf"/><Relationship Id="rId1" Type="http://schemas.openxmlformats.org/officeDocument/2006/relationships/image" Target="../media/image18.emf"/><Relationship Id="rId6" Type="http://schemas.openxmlformats.org/officeDocument/2006/relationships/image" Target="../media/image23.wmf"/><Relationship Id="rId5" Type="http://schemas.openxmlformats.org/officeDocument/2006/relationships/image" Target="../media/image22.wmf"/><Relationship Id="rId10" Type="http://schemas.openxmlformats.org/officeDocument/2006/relationships/image" Target="../media/image27.wmf"/><Relationship Id="rId4" Type="http://schemas.openxmlformats.org/officeDocument/2006/relationships/image" Target="../media/image21.wmf"/><Relationship Id="rId9" Type="http://schemas.openxmlformats.org/officeDocument/2006/relationships/image" Target="../media/image26.wmf"/></Relationships>
</file>

<file path=ppt/drawings/_rels/vmlDrawing7.vml.rels><?xml version="1.0" encoding="UTF-8" standalone="yes"?>
<Relationships xmlns="http://schemas.openxmlformats.org/package/2006/relationships"><Relationship Id="rId3" Type="http://schemas.openxmlformats.org/officeDocument/2006/relationships/image" Target="../media/image30.emf"/><Relationship Id="rId2" Type="http://schemas.openxmlformats.org/officeDocument/2006/relationships/image" Target="../media/image29.emf"/><Relationship Id="rId1" Type="http://schemas.openxmlformats.org/officeDocument/2006/relationships/image" Target="../media/image28.emf"/><Relationship Id="rId4" Type="http://schemas.openxmlformats.org/officeDocument/2006/relationships/image" Target="../media/image31.wmf"/></Relationships>
</file>

<file path=ppt/drawings/_rels/vmlDrawing8.vml.rels><?xml version="1.0" encoding="UTF-8" standalone="yes"?>
<Relationships xmlns="http://schemas.openxmlformats.org/package/2006/relationships"><Relationship Id="rId3" Type="http://schemas.openxmlformats.org/officeDocument/2006/relationships/image" Target="../media/image34.emf"/><Relationship Id="rId2" Type="http://schemas.openxmlformats.org/officeDocument/2006/relationships/image" Target="../media/image33.emf"/><Relationship Id="rId1" Type="http://schemas.openxmlformats.org/officeDocument/2006/relationships/image" Target="../media/image32.emf"/></Relationships>
</file>

<file path=ppt/drawings/_rels/vmlDrawing9.vml.rels><?xml version="1.0" encoding="UTF-8" standalone="yes"?>
<Relationships xmlns="http://schemas.openxmlformats.org/package/2006/relationships"><Relationship Id="rId8" Type="http://schemas.openxmlformats.org/officeDocument/2006/relationships/image" Target="../media/image41.wmf"/><Relationship Id="rId3" Type="http://schemas.openxmlformats.org/officeDocument/2006/relationships/image" Target="../media/image36.wmf"/><Relationship Id="rId7" Type="http://schemas.openxmlformats.org/officeDocument/2006/relationships/image" Target="../media/image40.wmf"/><Relationship Id="rId2" Type="http://schemas.openxmlformats.org/officeDocument/2006/relationships/image" Target="../media/image20.wmf"/><Relationship Id="rId1" Type="http://schemas.openxmlformats.org/officeDocument/2006/relationships/image" Target="../media/image35.emf"/><Relationship Id="rId6" Type="http://schemas.openxmlformats.org/officeDocument/2006/relationships/image" Target="../media/image39.wmf"/><Relationship Id="rId5" Type="http://schemas.openxmlformats.org/officeDocument/2006/relationships/image" Target="../media/image38.wmf"/><Relationship Id="rId10" Type="http://schemas.openxmlformats.org/officeDocument/2006/relationships/image" Target="../media/image42.wmf"/><Relationship Id="rId4" Type="http://schemas.openxmlformats.org/officeDocument/2006/relationships/image" Target="../media/image37.wmf"/><Relationship Id="rId9" Type="http://schemas.openxmlformats.org/officeDocument/2006/relationships/image" Target="../media/image21.wmf"/></Relationships>
</file>

<file path=ppt/drawings/_rels/vmlDrawing10.vml.rels><?xml version="1.0" encoding="UTF-8" standalone="yes"?>
<Relationships xmlns="http://schemas.openxmlformats.org/package/2006/relationships"><Relationship Id="rId8" Type="http://schemas.openxmlformats.org/officeDocument/2006/relationships/image" Target="../media/image36.wmf"/><Relationship Id="rId3" Type="http://schemas.openxmlformats.org/officeDocument/2006/relationships/image" Target="../media/image45.emf"/><Relationship Id="rId7" Type="http://schemas.openxmlformats.org/officeDocument/2006/relationships/image" Target="../media/image49.emf"/><Relationship Id="rId2" Type="http://schemas.openxmlformats.org/officeDocument/2006/relationships/image" Target="../media/image44.emf"/><Relationship Id="rId1" Type="http://schemas.openxmlformats.org/officeDocument/2006/relationships/image" Target="../media/image43.emf"/><Relationship Id="rId6" Type="http://schemas.openxmlformats.org/officeDocument/2006/relationships/image" Target="../media/image48.wmf"/><Relationship Id="rId5" Type="http://schemas.openxmlformats.org/officeDocument/2006/relationships/image" Target="../media/image47.wmf"/><Relationship Id="rId10" Type="http://schemas.openxmlformats.org/officeDocument/2006/relationships/image" Target="../media/image51.wmf"/><Relationship Id="rId4" Type="http://schemas.openxmlformats.org/officeDocument/2006/relationships/image" Target="../media/image46.emf"/><Relationship Id="rId9" Type="http://schemas.openxmlformats.org/officeDocument/2006/relationships/image" Target="../media/image50.wmf"/></Relationships>
</file>

<file path=ppt/drawings/_rels/vmlDrawing11.vml.rels><?xml version="1.0" encoding="UTF-8" standalone="yes"?>
<Relationships xmlns="http://schemas.openxmlformats.org/package/2006/relationships"><Relationship Id="rId8" Type="http://schemas.openxmlformats.org/officeDocument/2006/relationships/image" Target="../media/image36.wmf"/><Relationship Id="rId3" Type="http://schemas.openxmlformats.org/officeDocument/2006/relationships/image" Target="../media/image53.emf"/><Relationship Id="rId7" Type="http://schemas.openxmlformats.org/officeDocument/2006/relationships/image" Target="../media/image56.emf"/><Relationship Id="rId2" Type="http://schemas.openxmlformats.org/officeDocument/2006/relationships/image" Target="../media/image44.emf"/><Relationship Id="rId1" Type="http://schemas.openxmlformats.org/officeDocument/2006/relationships/image" Target="../media/image52.emf"/><Relationship Id="rId6" Type="http://schemas.openxmlformats.org/officeDocument/2006/relationships/image" Target="../media/image48.wmf"/><Relationship Id="rId5" Type="http://schemas.openxmlformats.org/officeDocument/2006/relationships/image" Target="../media/image55.wmf"/><Relationship Id="rId4" Type="http://schemas.openxmlformats.org/officeDocument/2006/relationships/image" Target="../media/image54.emf"/><Relationship Id="rId9" Type="http://schemas.openxmlformats.org/officeDocument/2006/relationships/image" Target="../media/image50.wmf"/></Relationships>
</file>

<file path=ppt/drawings/_rels/vmlDrawing12.vml.rels><?xml version="1.0" encoding="UTF-8" standalone="yes"?>
<Relationships xmlns="http://schemas.openxmlformats.org/package/2006/relationships"><Relationship Id="rId3" Type="http://schemas.openxmlformats.org/officeDocument/2006/relationships/image" Target="../media/image59.emf"/><Relationship Id="rId2" Type="http://schemas.openxmlformats.org/officeDocument/2006/relationships/image" Target="../media/image58.emf"/><Relationship Id="rId1" Type="http://schemas.openxmlformats.org/officeDocument/2006/relationships/image" Target="../media/image57.emf"/></Relationships>
</file>

<file path=ppt/drawings/_rels/vmlDrawing13.vml.rels><?xml version="1.0" encoding="UTF-8" standalone="yes"?>
<Relationships xmlns="http://schemas.openxmlformats.org/package/2006/relationships"><Relationship Id="rId2" Type="http://schemas.openxmlformats.org/officeDocument/2006/relationships/image" Target="../media/image61.emf"/><Relationship Id="rId1" Type="http://schemas.openxmlformats.org/officeDocument/2006/relationships/image" Target="../media/image60.emf"/></Relationships>
</file>

<file path=ppt/drawings/_rels/vmlDrawing14.vml.rels><?xml version="1.0" encoding="UTF-8" standalone="yes"?>
<Relationships xmlns="http://schemas.openxmlformats.org/package/2006/relationships"><Relationship Id="rId1" Type="http://schemas.openxmlformats.org/officeDocument/2006/relationships/image" Target="../media/image62.emf"/></Relationships>
</file>

<file path=ppt/drawings/_rels/vmlDrawing15.vml.rels><?xml version="1.0" encoding="UTF-8" standalone="yes"?>
<Relationships xmlns="http://schemas.openxmlformats.org/package/2006/relationships"><Relationship Id="rId3" Type="http://schemas.openxmlformats.org/officeDocument/2006/relationships/image" Target="../media/image65.emf"/><Relationship Id="rId2" Type="http://schemas.openxmlformats.org/officeDocument/2006/relationships/image" Target="../media/image64.emf"/><Relationship Id="rId1" Type="http://schemas.openxmlformats.org/officeDocument/2006/relationships/image" Target="../media/image63.emf"/></Relationships>
</file>

<file path=ppt/drawings/_rels/vmlDrawing16.vml.rels><?xml version="1.0" encoding="UTF-8" standalone="yes"?>
<Relationships xmlns="http://schemas.openxmlformats.org/package/2006/relationships"><Relationship Id="rId3" Type="http://schemas.openxmlformats.org/officeDocument/2006/relationships/image" Target="../media/image68.emf"/><Relationship Id="rId2" Type="http://schemas.openxmlformats.org/officeDocument/2006/relationships/image" Target="../media/image67.emf"/><Relationship Id="rId1" Type="http://schemas.openxmlformats.org/officeDocument/2006/relationships/image" Target="../media/image66.emf"/><Relationship Id="rId4" Type="http://schemas.openxmlformats.org/officeDocument/2006/relationships/image" Target="../media/image69.emf"/></Relationships>
</file>

<file path=ppt/drawings/_rels/vmlDrawing17.vml.rels><?xml version="1.0" encoding="UTF-8" standalone="yes"?>
<Relationships xmlns="http://schemas.openxmlformats.org/package/2006/relationships"><Relationship Id="rId3" Type="http://schemas.openxmlformats.org/officeDocument/2006/relationships/image" Target="../media/image72.emf"/><Relationship Id="rId2" Type="http://schemas.openxmlformats.org/officeDocument/2006/relationships/image" Target="../media/image71.emf"/><Relationship Id="rId1" Type="http://schemas.openxmlformats.org/officeDocument/2006/relationships/image" Target="../media/image70.emf"/></Relationships>
</file>

<file path=ppt/drawings/_rels/vmlDrawing18.vml.rels><?xml version="1.0" encoding="UTF-8" standalone="yes"?>
<Relationships xmlns="http://schemas.openxmlformats.org/package/2006/relationships"><Relationship Id="rId3" Type="http://schemas.openxmlformats.org/officeDocument/2006/relationships/image" Target="../media/image75.wmf"/><Relationship Id="rId2" Type="http://schemas.openxmlformats.org/officeDocument/2006/relationships/image" Target="../media/image74.emf"/><Relationship Id="rId1" Type="http://schemas.openxmlformats.org/officeDocument/2006/relationships/image" Target="../media/image73.emf"/></Relationships>
</file>

<file path=ppt/drawings/_rels/vmlDrawing19.vml.rels><?xml version="1.0" encoding="UTF-8" standalone="yes"?>
<Relationships xmlns="http://schemas.openxmlformats.org/package/2006/relationships"><Relationship Id="rId3" Type="http://schemas.openxmlformats.org/officeDocument/2006/relationships/image" Target="../media/image78.emf"/><Relationship Id="rId2" Type="http://schemas.openxmlformats.org/officeDocument/2006/relationships/image" Target="../media/image77.emf"/><Relationship Id="rId1" Type="http://schemas.openxmlformats.org/officeDocument/2006/relationships/image" Target="../media/image76.emf"/><Relationship Id="rId6" Type="http://schemas.openxmlformats.org/officeDocument/2006/relationships/image" Target="../media/image81.wmf"/><Relationship Id="rId5" Type="http://schemas.openxmlformats.org/officeDocument/2006/relationships/image" Target="../media/image80.wmf"/><Relationship Id="rId4" Type="http://schemas.openxmlformats.org/officeDocument/2006/relationships/image" Target="../media/image79.wmf"/></Relationships>
</file>

<file path=ppt/drawings/_rels/vmlDrawing20.vml.rels><?xml version="1.0" encoding="UTF-8" standalone="yes"?>
<Relationships xmlns="http://schemas.openxmlformats.org/package/2006/relationships"><Relationship Id="rId3" Type="http://schemas.openxmlformats.org/officeDocument/2006/relationships/image" Target="../media/image84.emf"/><Relationship Id="rId2" Type="http://schemas.openxmlformats.org/officeDocument/2006/relationships/image" Target="../media/image83.wmf"/><Relationship Id="rId1" Type="http://schemas.openxmlformats.org/officeDocument/2006/relationships/image" Target="../media/image82.emf"/><Relationship Id="rId4" Type="http://schemas.openxmlformats.org/officeDocument/2006/relationships/image" Target="../media/image85.wmf"/></Relationships>
</file>

<file path=ppt/drawings/_rels/vmlDrawing21.vml.rels><?xml version="1.0" encoding="UTF-8" standalone="yes"?>
<Relationships xmlns="http://schemas.openxmlformats.org/package/2006/relationships"><Relationship Id="rId3" Type="http://schemas.openxmlformats.org/officeDocument/2006/relationships/image" Target="../media/image88.emf"/><Relationship Id="rId2" Type="http://schemas.openxmlformats.org/officeDocument/2006/relationships/image" Target="../media/image87.emf"/><Relationship Id="rId1" Type="http://schemas.openxmlformats.org/officeDocument/2006/relationships/image" Target="../media/image86.emf"/></Relationships>
</file>

<file path=ppt/drawings/_rels/vmlDrawing22.vml.rels><?xml version="1.0" encoding="UTF-8" standalone="yes"?>
<Relationships xmlns="http://schemas.openxmlformats.org/package/2006/relationships"><Relationship Id="rId3" Type="http://schemas.openxmlformats.org/officeDocument/2006/relationships/image" Target="../media/image90.wmf"/><Relationship Id="rId7" Type="http://schemas.openxmlformats.org/officeDocument/2006/relationships/image" Target="../media/image94.emf"/><Relationship Id="rId2" Type="http://schemas.openxmlformats.org/officeDocument/2006/relationships/image" Target="../media/image89.wmf"/><Relationship Id="rId1" Type="http://schemas.openxmlformats.org/officeDocument/2006/relationships/image" Target="../media/image88.emf"/><Relationship Id="rId6" Type="http://schemas.openxmlformats.org/officeDocument/2006/relationships/image" Target="../media/image93.wmf"/><Relationship Id="rId5" Type="http://schemas.openxmlformats.org/officeDocument/2006/relationships/image" Target="../media/image92.wmf"/><Relationship Id="rId4" Type="http://schemas.openxmlformats.org/officeDocument/2006/relationships/image" Target="../media/image91.wmf"/></Relationships>
</file>

<file path=ppt/drawings/_rels/vmlDrawing23.vml.rels><?xml version="1.0" encoding="UTF-8" standalone="yes"?>
<Relationships xmlns="http://schemas.openxmlformats.org/package/2006/relationships"><Relationship Id="rId3" Type="http://schemas.openxmlformats.org/officeDocument/2006/relationships/image" Target="../media/image96.emf"/><Relationship Id="rId2" Type="http://schemas.openxmlformats.org/officeDocument/2006/relationships/image" Target="../media/image72.emf"/><Relationship Id="rId1" Type="http://schemas.openxmlformats.org/officeDocument/2006/relationships/image" Target="../media/image95.emf"/></Relationships>
</file>

<file path=ppt/drawings/_rels/vmlDrawing24.vml.rels><?xml version="1.0" encoding="UTF-8" standalone="yes"?>
<Relationships xmlns="http://schemas.openxmlformats.org/package/2006/relationships"><Relationship Id="rId3" Type="http://schemas.openxmlformats.org/officeDocument/2006/relationships/image" Target="../media/image99.wmf"/><Relationship Id="rId2" Type="http://schemas.openxmlformats.org/officeDocument/2006/relationships/image" Target="../media/image98.emf"/><Relationship Id="rId1" Type="http://schemas.openxmlformats.org/officeDocument/2006/relationships/image" Target="../media/image97.emf"/><Relationship Id="rId4" Type="http://schemas.openxmlformats.org/officeDocument/2006/relationships/image" Target="../media/image100.emf"/></Relationships>
</file>

<file path=ppt/drawings/_rels/vmlDrawing25.vml.rels><?xml version="1.0" encoding="UTF-8" standalone="yes"?>
<Relationships xmlns="http://schemas.openxmlformats.org/package/2006/relationships"><Relationship Id="rId2" Type="http://schemas.openxmlformats.org/officeDocument/2006/relationships/image" Target="../media/image102.emf"/><Relationship Id="rId1" Type="http://schemas.openxmlformats.org/officeDocument/2006/relationships/image" Target="../media/image101.emf"/></Relationships>
</file>

<file path=ppt/drawings/_rels/vmlDrawing26.vml.rels><?xml version="1.0" encoding="UTF-8" standalone="yes"?>
<Relationships xmlns="http://schemas.openxmlformats.org/package/2006/relationships"><Relationship Id="rId8" Type="http://schemas.openxmlformats.org/officeDocument/2006/relationships/image" Target="../media/image109.wmf"/><Relationship Id="rId3" Type="http://schemas.openxmlformats.org/officeDocument/2006/relationships/image" Target="../media/image104.wmf"/><Relationship Id="rId7" Type="http://schemas.openxmlformats.org/officeDocument/2006/relationships/image" Target="../media/image108.wmf"/><Relationship Id="rId2" Type="http://schemas.openxmlformats.org/officeDocument/2006/relationships/image" Target="../media/image103.wmf"/><Relationship Id="rId1" Type="http://schemas.openxmlformats.org/officeDocument/2006/relationships/image" Target="../media/image102.emf"/><Relationship Id="rId6" Type="http://schemas.openxmlformats.org/officeDocument/2006/relationships/image" Target="../media/image107.wmf"/><Relationship Id="rId5" Type="http://schemas.openxmlformats.org/officeDocument/2006/relationships/image" Target="../media/image106.wmf"/><Relationship Id="rId4" Type="http://schemas.openxmlformats.org/officeDocument/2006/relationships/image" Target="../media/image105.wmf"/></Relationships>
</file>

<file path=ppt/drawings/_rels/vmlDrawing27.vml.rels><?xml version="1.0" encoding="UTF-8" standalone="yes"?>
<Relationships xmlns="http://schemas.openxmlformats.org/package/2006/relationships"><Relationship Id="rId8" Type="http://schemas.openxmlformats.org/officeDocument/2006/relationships/image" Target="../media/image116.wmf"/><Relationship Id="rId3" Type="http://schemas.openxmlformats.org/officeDocument/2006/relationships/image" Target="../media/image112.wmf"/><Relationship Id="rId7" Type="http://schemas.openxmlformats.org/officeDocument/2006/relationships/image" Target="../media/image115.wmf"/><Relationship Id="rId2" Type="http://schemas.openxmlformats.org/officeDocument/2006/relationships/image" Target="../media/image111.emf"/><Relationship Id="rId1" Type="http://schemas.openxmlformats.org/officeDocument/2006/relationships/image" Target="../media/image110.emf"/><Relationship Id="rId6" Type="http://schemas.openxmlformats.org/officeDocument/2006/relationships/image" Target="../media/image114.wmf"/><Relationship Id="rId5" Type="http://schemas.openxmlformats.org/officeDocument/2006/relationships/image" Target="../media/image113.wmf"/><Relationship Id="rId10" Type="http://schemas.openxmlformats.org/officeDocument/2006/relationships/image" Target="../media/image118.wmf"/><Relationship Id="rId4" Type="http://schemas.openxmlformats.org/officeDocument/2006/relationships/image" Target="../media/image106.wmf"/><Relationship Id="rId9" Type="http://schemas.openxmlformats.org/officeDocument/2006/relationships/image" Target="../media/image117.wmf"/></Relationships>
</file>

<file path=ppt/drawings/_rels/vmlDrawing28.vml.rels><?xml version="1.0" encoding="UTF-8" standalone="yes"?>
<Relationships xmlns="http://schemas.openxmlformats.org/package/2006/relationships"><Relationship Id="rId2" Type="http://schemas.openxmlformats.org/officeDocument/2006/relationships/image" Target="../media/image120.emf"/><Relationship Id="rId1" Type="http://schemas.openxmlformats.org/officeDocument/2006/relationships/image" Target="../media/image119.emf"/></Relationships>
</file>

<file path=ppt/drawings/_rels/vmlDrawing29.vml.rels><?xml version="1.0" encoding="UTF-8" standalone="yes"?>
<Relationships xmlns="http://schemas.openxmlformats.org/package/2006/relationships"><Relationship Id="rId8" Type="http://schemas.openxmlformats.org/officeDocument/2006/relationships/image" Target="../media/image127.wmf"/><Relationship Id="rId3" Type="http://schemas.openxmlformats.org/officeDocument/2006/relationships/image" Target="../media/image122.wmf"/><Relationship Id="rId7" Type="http://schemas.openxmlformats.org/officeDocument/2006/relationships/image" Target="../media/image126.wmf"/><Relationship Id="rId12" Type="http://schemas.openxmlformats.org/officeDocument/2006/relationships/image" Target="../media/image131.wmf"/><Relationship Id="rId2" Type="http://schemas.openxmlformats.org/officeDocument/2006/relationships/image" Target="../media/image121.wmf"/><Relationship Id="rId1" Type="http://schemas.openxmlformats.org/officeDocument/2006/relationships/image" Target="../media/image120.emf"/><Relationship Id="rId6" Type="http://schemas.openxmlformats.org/officeDocument/2006/relationships/image" Target="../media/image125.wmf"/><Relationship Id="rId11" Type="http://schemas.openxmlformats.org/officeDocument/2006/relationships/image" Target="../media/image130.wmf"/><Relationship Id="rId5" Type="http://schemas.openxmlformats.org/officeDocument/2006/relationships/image" Target="../media/image124.wmf"/><Relationship Id="rId10" Type="http://schemas.openxmlformats.org/officeDocument/2006/relationships/image" Target="../media/image129.wmf"/><Relationship Id="rId4" Type="http://schemas.openxmlformats.org/officeDocument/2006/relationships/image" Target="../media/image123.wmf"/><Relationship Id="rId9" Type="http://schemas.openxmlformats.org/officeDocument/2006/relationships/image" Target="../media/image128.wmf"/></Relationships>
</file>

<file path=ppt/drawings/_rels/vmlDrawing30.vml.rels><?xml version="1.0" encoding="UTF-8" standalone="yes"?>
<Relationships xmlns="http://schemas.openxmlformats.org/package/2006/relationships"><Relationship Id="rId1" Type="http://schemas.openxmlformats.org/officeDocument/2006/relationships/image" Target="../media/image132.emf"/></Relationships>
</file>

<file path=ppt/drawings/_rels/vmlDrawing31.v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2.emf"/><Relationship Id="rId1" Type="http://schemas.openxmlformats.org/officeDocument/2006/relationships/image" Target="../media/image1.emf"/><Relationship Id="rId4" Type="http://schemas.openxmlformats.org/officeDocument/2006/relationships/image" Target="../media/image4.emf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kumimoji="1" lang="ja-JP" altLang="en-US" smtClean="0"/>
              <a:t>マスタ サブタイトルの書式設定</a:t>
            </a:r>
            <a:endParaRPr kumimoji="1" lang="ja-JP" altLang="en-US"/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2014/11/4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コンテンツ プレースホル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2014/11/4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2014/11/4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コンテンツ プレースホルダ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2014/11/4</a:t>
            </a:fld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5" name="テキスト プレースホルダ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</p:txBody>
      </p:sp>
      <p:sp>
        <p:nvSpPr>
          <p:cNvPr id="6" name="コンテンツ プレースホルダ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7" name="日付プレースホルダ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2014/11/4</a:t>
            </a:fld>
            <a:endParaRPr kumimoji="1" lang="ja-JP" altLang="en-US"/>
          </a:p>
        </p:txBody>
      </p:sp>
      <p:sp>
        <p:nvSpPr>
          <p:cNvPr id="8" name="フッター プレースホルダ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スライド番号プレースホルダ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2014/11/4</a:t>
            </a:fld>
            <a:endParaRPr kumimoji="1" lang="ja-JP" altLang="en-US"/>
          </a:p>
        </p:txBody>
      </p:sp>
      <p:sp>
        <p:nvSpPr>
          <p:cNvPr id="4" name="フッター プレースホルダ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スライド番号プレースホル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2014/11/4</a:t>
            </a:fld>
            <a:endParaRPr kumimoji="1" lang="ja-JP" altLang="en-US"/>
          </a:p>
        </p:txBody>
      </p:sp>
      <p:sp>
        <p:nvSpPr>
          <p:cNvPr id="3" name="フッター プレースホルダ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コンテンツ プレースホルダ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テキスト プレースホルダ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2014/11/4</a:t>
            </a:fld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図プレースホルダ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kumimoji="1" lang="ja-JP" altLang="en-US"/>
          </a:p>
        </p:txBody>
      </p:sp>
      <p:sp>
        <p:nvSpPr>
          <p:cNvPr id="4" name="テキスト プレースホルダ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2014/11/4</a:t>
            </a:fld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縦書きテキスト プレースホルダ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2014/11/4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縦書きテキスト プレースホルダ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2014/11/4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プレースホルダ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2BC8B50-0CB3-4464-AFBB-0B0C1A432CAA}" type="datetimeFigureOut">
              <a:rPr kumimoji="1" lang="ja-JP" altLang="en-US" smtClean="0"/>
              <a:pPr/>
              <a:t>2014/11/4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F4090BD-0207-43FB-B9B6-8F7CCF1B7581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Microsoft_Office_Word_97-2003___1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.vml"/><Relationship Id="rId6" Type="http://schemas.openxmlformats.org/officeDocument/2006/relationships/package" Target="../embeddings/Microsoft_Office_Word___1.docx"/><Relationship Id="rId5" Type="http://schemas.openxmlformats.org/officeDocument/2006/relationships/oleObject" Target="../embeddings/Microsoft_Office_Word_97-2003___3.doc"/><Relationship Id="rId4" Type="http://schemas.openxmlformats.org/officeDocument/2006/relationships/oleObject" Target="../embeddings/Microsoft_Office_Word_97-2003___2.doc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Microsoft_Office_Word_97-2003___4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.vml"/><Relationship Id="rId6" Type="http://schemas.openxmlformats.org/officeDocument/2006/relationships/package" Target="../embeddings/Microsoft_Office_Word___2.docx"/><Relationship Id="rId5" Type="http://schemas.openxmlformats.org/officeDocument/2006/relationships/oleObject" Target="../embeddings/Microsoft_Office_Word_97-2003___6.doc"/><Relationship Id="rId4" Type="http://schemas.openxmlformats.org/officeDocument/2006/relationships/oleObject" Target="../embeddings/Microsoft_Office_Word_97-2003___5.doc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Microsoft_Office_Word_97-2003___7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.vml"/><Relationship Id="rId4" Type="http://schemas.openxmlformats.org/officeDocument/2006/relationships/oleObject" Target="../embeddings/Microsoft_Office_Word_97-2003___8.doc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Microsoft_Office_Word_97-2003___9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4.vml"/><Relationship Id="rId5" Type="http://schemas.openxmlformats.org/officeDocument/2006/relationships/oleObject" Target="../embeddings/oleObject1.bin"/><Relationship Id="rId4" Type="http://schemas.openxmlformats.org/officeDocument/2006/relationships/oleObject" Target="../embeddings/Microsoft_Office_Word_97-2003___10.doc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Microsoft_Office_Word_97-2003___11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5.vml"/><Relationship Id="rId6" Type="http://schemas.openxmlformats.org/officeDocument/2006/relationships/oleObject" Target="../embeddings/Microsoft_Office_Word_97-2003___14.doc"/><Relationship Id="rId5" Type="http://schemas.openxmlformats.org/officeDocument/2006/relationships/oleObject" Target="../embeddings/Microsoft_Office_Word_97-2003___13.doc"/><Relationship Id="rId4" Type="http://schemas.openxmlformats.org/officeDocument/2006/relationships/oleObject" Target="../embeddings/Microsoft_Office_Word_97-2003___12.doc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6.bin"/><Relationship Id="rId3" Type="http://schemas.openxmlformats.org/officeDocument/2006/relationships/oleObject" Target="../embeddings/oleObject2.bin"/><Relationship Id="rId7" Type="http://schemas.openxmlformats.org/officeDocument/2006/relationships/oleObject" Target="../embeddings/oleObject5.bin"/><Relationship Id="rId12" Type="http://schemas.openxmlformats.org/officeDocument/2006/relationships/oleObject" Target="../embeddings/oleObject10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6.vml"/><Relationship Id="rId6" Type="http://schemas.openxmlformats.org/officeDocument/2006/relationships/oleObject" Target="../embeddings/oleObject4.bin"/><Relationship Id="rId11" Type="http://schemas.openxmlformats.org/officeDocument/2006/relationships/oleObject" Target="../embeddings/oleObject9.bin"/><Relationship Id="rId5" Type="http://schemas.openxmlformats.org/officeDocument/2006/relationships/oleObject" Target="../embeddings/oleObject3.bin"/><Relationship Id="rId10" Type="http://schemas.openxmlformats.org/officeDocument/2006/relationships/oleObject" Target="../embeddings/oleObject8.bin"/><Relationship Id="rId4" Type="http://schemas.openxmlformats.org/officeDocument/2006/relationships/oleObject" Target="../embeddings/Microsoft_Office_Word_97-2003___15.doc"/><Relationship Id="rId9" Type="http://schemas.openxmlformats.org/officeDocument/2006/relationships/oleObject" Target="../embeddings/oleObject7.bin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Microsoft_Office_Word_97-2003___16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7.vml"/><Relationship Id="rId6" Type="http://schemas.openxmlformats.org/officeDocument/2006/relationships/oleObject" Target="../embeddings/oleObject11.bin"/><Relationship Id="rId5" Type="http://schemas.openxmlformats.org/officeDocument/2006/relationships/oleObject" Target="../embeddings/Microsoft_Office_Word_97-2003___18.doc"/><Relationship Id="rId4" Type="http://schemas.openxmlformats.org/officeDocument/2006/relationships/oleObject" Target="../embeddings/Microsoft_Office_Word_97-2003___17.doc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Microsoft_Office_Word_97-2003___19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8.vml"/><Relationship Id="rId5" Type="http://schemas.openxmlformats.org/officeDocument/2006/relationships/oleObject" Target="../embeddings/Microsoft_Office_Word_97-2003___21.doc"/><Relationship Id="rId4" Type="http://schemas.openxmlformats.org/officeDocument/2006/relationships/oleObject" Target="../embeddings/Microsoft_Office_Word_97-2003___20.doc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16.bin"/><Relationship Id="rId3" Type="http://schemas.openxmlformats.org/officeDocument/2006/relationships/oleObject" Target="../embeddings/Microsoft_Office_Word_97-2003___22.doc"/><Relationship Id="rId7" Type="http://schemas.openxmlformats.org/officeDocument/2006/relationships/oleObject" Target="../embeddings/oleObject15.bin"/><Relationship Id="rId12" Type="http://schemas.openxmlformats.org/officeDocument/2006/relationships/oleObject" Target="../embeddings/oleObject20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9.vml"/><Relationship Id="rId6" Type="http://schemas.openxmlformats.org/officeDocument/2006/relationships/oleObject" Target="../embeddings/oleObject14.bin"/><Relationship Id="rId11" Type="http://schemas.openxmlformats.org/officeDocument/2006/relationships/oleObject" Target="../embeddings/oleObject19.bin"/><Relationship Id="rId5" Type="http://schemas.openxmlformats.org/officeDocument/2006/relationships/oleObject" Target="../embeddings/oleObject13.bin"/><Relationship Id="rId10" Type="http://schemas.openxmlformats.org/officeDocument/2006/relationships/oleObject" Target="../embeddings/oleObject18.bin"/><Relationship Id="rId4" Type="http://schemas.openxmlformats.org/officeDocument/2006/relationships/oleObject" Target="../embeddings/oleObject12.bin"/><Relationship Id="rId9" Type="http://schemas.openxmlformats.org/officeDocument/2006/relationships/oleObject" Target="../embeddings/oleObject17.bin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22.bin"/><Relationship Id="rId3" Type="http://schemas.openxmlformats.org/officeDocument/2006/relationships/oleObject" Target="../embeddings/Microsoft_Office_Word_97-2003___23.doc"/><Relationship Id="rId7" Type="http://schemas.openxmlformats.org/officeDocument/2006/relationships/oleObject" Target="../embeddings/oleObject21.bin"/><Relationship Id="rId12" Type="http://schemas.openxmlformats.org/officeDocument/2006/relationships/oleObject" Target="../embeddings/oleObject25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0.vml"/><Relationship Id="rId6" Type="http://schemas.openxmlformats.org/officeDocument/2006/relationships/oleObject" Target="../embeddings/Microsoft_Office_Word_97-2003___26.doc"/><Relationship Id="rId11" Type="http://schemas.openxmlformats.org/officeDocument/2006/relationships/oleObject" Target="../embeddings/oleObject24.bin"/><Relationship Id="rId5" Type="http://schemas.openxmlformats.org/officeDocument/2006/relationships/oleObject" Target="../embeddings/Microsoft_Office_Word_97-2003___25.doc"/><Relationship Id="rId10" Type="http://schemas.openxmlformats.org/officeDocument/2006/relationships/oleObject" Target="../embeddings/oleObject23.bin"/><Relationship Id="rId4" Type="http://schemas.openxmlformats.org/officeDocument/2006/relationships/oleObject" Target="../embeddings/Microsoft_Office_Word_97-2003___24.doc"/><Relationship Id="rId9" Type="http://schemas.openxmlformats.org/officeDocument/2006/relationships/oleObject" Target="../embeddings/Microsoft_Office_Word_97-2003___27.doc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27.bin"/><Relationship Id="rId3" Type="http://schemas.openxmlformats.org/officeDocument/2006/relationships/oleObject" Target="../embeddings/Microsoft_Office_Word_97-2003___28.doc"/><Relationship Id="rId7" Type="http://schemas.openxmlformats.org/officeDocument/2006/relationships/oleObject" Target="../embeddings/oleObject26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1.vml"/><Relationship Id="rId6" Type="http://schemas.openxmlformats.org/officeDocument/2006/relationships/oleObject" Target="../embeddings/Microsoft_Office_Word_97-2003___31.doc"/><Relationship Id="rId11" Type="http://schemas.openxmlformats.org/officeDocument/2006/relationships/oleObject" Target="../embeddings/oleObject29.bin"/><Relationship Id="rId5" Type="http://schemas.openxmlformats.org/officeDocument/2006/relationships/oleObject" Target="../embeddings/Microsoft_Office_Word_97-2003___30.doc"/><Relationship Id="rId10" Type="http://schemas.openxmlformats.org/officeDocument/2006/relationships/oleObject" Target="../embeddings/oleObject28.bin"/><Relationship Id="rId4" Type="http://schemas.openxmlformats.org/officeDocument/2006/relationships/oleObject" Target="../embeddings/Microsoft_Office_Word_97-2003___29.doc"/><Relationship Id="rId9" Type="http://schemas.openxmlformats.org/officeDocument/2006/relationships/oleObject" Target="../embeddings/Microsoft_Office_Word_97-2003___32.doc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Microsoft_Office_Word_97-2003___33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2.vml"/><Relationship Id="rId5" Type="http://schemas.openxmlformats.org/officeDocument/2006/relationships/oleObject" Target="../embeddings/Microsoft_Office_Word_97-2003___35.doc"/><Relationship Id="rId4" Type="http://schemas.openxmlformats.org/officeDocument/2006/relationships/oleObject" Target="../embeddings/Microsoft_Office_Word_97-2003___34.doc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3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3.vml"/><Relationship Id="rId4" Type="http://schemas.openxmlformats.org/officeDocument/2006/relationships/package" Target="../embeddings/Microsoft_Office_Word___4.docx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Microsoft_Office_Word_97-2003___36.doc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4.v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5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5.vml"/><Relationship Id="rId5" Type="http://schemas.openxmlformats.org/officeDocument/2006/relationships/package" Target="../embeddings/Microsoft_Office_Word___7.docx"/><Relationship Id="rId4" Type="http://schemas.openxmlformats.org/officeDocument/2006/relationships/package" Target="../embeddings/Microsoft_Office_Word___6.docx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8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6.vml"/><Relationship Id="rId6" Type="http://schemas.openxmlformats.org/officeDocument/2006/relationships/package" Target="../embeddings/Microsoft_Office_Word___11.docx"/><Relationship Id="rId5" Type="http://schemas.openxmlformats.org/officeDocument/2006/relationships/package" Target="../embeddings/Microsoft_Office_Word___10.docx"/><Relationship Id="rId4" Type="http://schemas.openxmlformats.org/officeDocument/2006/relationships/package" Target="../embeddings/Microsoft_Office_Word___9.docx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12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7.vml"/><Relationship Id="rId5" Type="http://schemas.openxmlformats.org/officeDocument/2006/relationships/package" Target="../embeddings/Microsoft_Office_Word___14.docx"/><Relationship Id="rId4" Type="http://schemas.openxmlformats.org/officeDocument/2006/relationships/package" Target="../embeddings/Microsoft_Office_Word___13.docx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15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8.vml"/><Relationship Id="rId5" Type="http://schemas.openxmlformats.org/officeDocument/2006/relationships/oleObject" Target="../embeddings/oleObject30.bin"/><Relationship Id="rId4" Type="http://schemas.openxmlformats.org/officeDocument/2006/relationships/package" Target="../embeddings/Microsoft_Office_Word___16.docx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33.bin"/><Relationship Id="rId3" Type="http://schemas.openxmlformats.org/officeDocument/2006/relationships/package" Target="../embeddings/Microsoft_Office_Word___17.docx"/><Relationship Id="rId7" Type="http://schemas.openxmlformats.org/officeDocument/2006/relationships/oleObject" Target="../embeddings/oleObject32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9.vml"/><Relationship Id="rId6" Type="http://schemas.openxmlformats.org/officeDocument/2006/relationships/oleObject" Target="../embeddings/oleObject31.bin"/><Relationship Id="rId5" Type="http://schemas.openxmlformats.org/officeDocument/2006/relationships/package" Target="../embeddings/Microsoft_Office_Word___19.docx"/><Relationship Id="rId4" Type="http://schemas.openxmlformats.org/officeDocument/2006/relationships/package" Target="../embeddings/Microsoft_Office_Word___18.docx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20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0.vml"/><Relationship Id="rId6" Type="http://schemas.openxmlformats.org/officeDocument/2006/relationships/oleObject" Target="../embeddings/oleObject35.bin"/><Relationship Id="rId5" Type="http://schemas.openxmlformats.org/officeDocument/2006/relationships/package" Target="../embeddings/Microsoft_Office_Word___21.docx"/><Relationship Id="rId4" Type="http://schemas.openxmlformats.org/officeDocument/2006/relationships/oleObject" Target="../embeddings/oleObject34.bin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22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1.vml"/><Relationship Id="rId5" Type="http://schemas.openxmlformats.org/officeDocument/2006/relationships/package" Target="../embeddings/Microsoft_Office_Word___24.docx"/><Relationship Id="rId4" Type="http://schemas.openxmlformats.org/officeDocument/2006/relationships/package" Target="../embeddings/Microsoft_Office_Word___23.docx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40.bin"/><Relationship Id="rId3" Type="http://schemas.openxmlformats.org/officeDocument/2006/relationships/package" Target="../embeddings/Microsoft_Office_Word___25.docx"/><Relationship Id="rId7" Type="http://schemas.openxmlformats.org/officeDocument/2006/relationships/oleObject" Target="../embeddings/oleObject39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2.vml"/><Relationship Id="rId6" Type="http://schemas.openxmlformats.org/officeDocument/2006/relationships/oleObject" Target="../embeddings/oleObject38.bin"/><Relationship Id="rId5" Type="http://schemas.openxmlformats.org/officeDocument/2006/relationships/oleObject" Target="../embeddings/oleObject37.bin"/><Relationship Id="rId4" Type="http://schemas.openxmlformats.org/officeDocument/2006/relationships/oleObject" Target="../embeddings/oleObject36.bin"/><Relationship Id="rId9" Type="http://schemas.openxmlformats.org/officeDocument/2006/relationships/package" Target="../embeddings/Microsoft_Office_Word___26.docx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27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3.vml"/><Relationship Id="rId5" Type="http://schemas.openxmlformats.org/officeDocument/2006/relationships/package" Target="../embeddings/Microsoft_Office_Word___29.docx"/><Relationship Id="rId4" Type="http://schemas.openxmlformats.org/officeDocument/2006/relationships/package" Target="../embeddings/Microsoft_Office_Word___28.docx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30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4.vml"/><Relationship Id="rId6" Type="http://schemas.openxmlformats.org/officeDocument/2006/relationships/package" Target="../embeddings/Microsoft_Office_Word___32.docx"/><Relationship Id="rId5" Type="http://schemas.openxmlformats.org/officeDocument/2006/relationships/oleObject" Target="../embeddings/oleObject41.bin"/><Relationship Id="rId4" Type="http://schemas.openxmlformats.org/officeDocument/2006/relationships/package" Target="../embeddings/Microsoft_Office_Word___31.docx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33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5.vml"/><Relationship Id="rId4" Type="http://schemas.openxmlformats.org/officeDocument/2006/relationships/package" Target="../embeddings/Microsoft_Office_Word___34.docx"/></Relationships>
</file>

<file path=ppt/slides/_rels/slide26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46.bin"/><Relationship Id="rId3" Type="http://schemas.openxmlformats.org/officeDocument/2006/relationships/package" Target="../embeddings/Microsoft_Office_Word___35.docx"/><Relationship Id="rId7" Type="http://schemas.openxmlformats.org/officeDocument/2006/relationships/oleObject" Target="../embeddings/oleObject45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6.vml"/><Relationship Id="rId6" Type="http://schemas.openxmlformats.org/officeDocument/2006/relationships/oleObject" Target="../embeddings/oleObject44.bin"/><Relationship Id="rId5" Type="http://schemas.openxmlformats.org/officeDocument/2006/relationships/oleObject" Target="../embeddings/oleObject43.bin"/><Relationship Id="rId10" Type="http://schemas.openxmlformats.org/officeDocument/2006/relationships/oleObject" Target="../embeddings/oleObject48.bin"/><Relationship Id="rId4" Type="http://schemas.openxmlformats.org/officeDocument/2006/relationships/oleObject" Target="../embeddings/oleObject42.bin"/><Relationship Id="rId9" Type="http://schemas.openxmlformats.org/officeDocument/2006/relationships/oleObject" Target="../embeddings/oleObject47.bin"/></Relationships>
</file>

<file path=ppt/slides/_rels/slide27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52.bin"/><Relationship Id="rId3" Type="http://schemas.openxmlformats.org/officeDocument/2006/relationships/package" Target="../embeddings/Microsoft_Office_Word___36.docx"/><Relationship Id="rId7" Type="http://schemas.openxmlformats.org/officeDocument/2006/relationships/oleObject" Target="../embeddings/oleObject51.bin"/><Relationship Id="rId12" Type="http://schemas.openxmlformats.org/officeDocument/2006/relationships/oleObject" Target="../embeddings/oleObject56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7.vml"/><Relationship Id="rId6" Type="http://schemas.openxmlformats.org/officeDocument/2006/relationships/oleObject" Target="../embeddings/oleObject50.bin"/><Relationship Id="rId11" Type="http://schemas.openxmlformats.org/officeDocument/2006/relationships/oleObject" Target="../embeddings/oleObject55.bin"/><Relationship Id="rId5" Type="http://schemas.openxmlformats.org/officeDocument/2006/relationships/oleObject" Target="../embeddings/oleObject49.bin"/><Relationship Id="rId10" Type="http://schemas.openxmlformats.org/officeDocument/2006/relationships/oleObject" Target="../embeddings/oleObject54.bin"/><Relationship Id="rId4" Type="http://schemas.openxmlformats.org/officeDocument/2006/relationships/package" Target="../embeddings/Microsoft_Office_Word___37.docx"/><Relationship Id="rId9" Type="http://schemas.openxmlformats.org/officeDocument/2006/relationships/oleObject" Target="../embeddings/oleObject53.bin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38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8.vml"/><Relationship Id="rId4" Type="http://schemas.openxmlformats.org/officeDocument/2006/relationships/package" Target="../embeddings/Microsoft_Office_Word___39.docx"/></Relationships>
</file>

<file path=ppt/slides/_rels/slide29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61.bin"/><Relationship Id="rId13" Type="http://schemas.openxmlformats.org/officeDocument/2006/relationships/oleObject" Target="../embeddings/oleObject66.bin"/><Relationship Id="rId3" Type="http://schemas.openxmlformats.org/officeDocument/2006/relationships/package" Target="../embeddings/Microsoft_Office_Word___40.docx"/><Relationship Id="rId7" Type="http://schemas.openxmlformats.org/officeDocument/2006/relationships/oleObject" Target="../embeddings/oleObject60.bin"/><Relationship Id="rId12" Type="http://schemas.openxmlformats.org/officeDocument/2006/relationships/oleObject" Target="../embeddings/oleObject65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9.vml"/><Relationship Id="rId6" Type="http://schemas.openxmlformats.org/officeDocument/2006/relationships/oleObject" Target="../embeddings/oleObject59.bin"/><Relationship Id="rId11" Type="http://schemas.openxmlformats.org/officeDocument/2006/relationships/oleObject" Target="../embeddings/oleObject64.bin"/><Relationship Id="rId5" Type="http://schemas.openxmlformats.org/officeDocument/2006/relationships/oleObject" Target="../embeddings/oleObject58.bin"/><Relationship Id="rId10" Type="http://schemas.openxmlformats.org/officeDocument/2006/relationships/oleObject" Target="../embeddings/oleObject63.bin"/><Relationship Id="rId4" Type="http://schemas.openxmlformats.org/officeDocument/2006/relationships/oleObject" Target="../embeddings/oleObject57.bin"/><Relationship Id="rId9" Type="http://schemas.openxmlformats.org/officeDocument/2006/relationships/oleObject" Target="../embeddings/oleObject62.bin"/><Relationship Id="rId14" Type="http://schemas.openxmlformats.org/officeDocument/2006/relationships/oleObject" Target="../embeddings/oleObject67.bin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41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0.v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Microsoft_Office_Word_97-2003___37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1.vml"/><Relationship Id="rId6" Type="http://schemas.openxmlformats.org/officeDocument/2006/relationships/package" Target="../embeddings/Microsoft_Office_Word___42.docx"/><Relationship Id="rId5" Type="http://schemas.openxmlformats.org/officeDocument/2006/relationships/oleObject" Target="../embeddings/Microsoft_Office_Word_97-2003___39.doc"/><Relationship Id="rId4" Type="http://schemas.openxmlformats.org/officeDocument/2006/relationships/oleObject" Target="../embeddings/Microsoft_Office_Word_97-2003___38.doc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8674" name="Object 2"/>
          <p:cNvGraphicFramePr>
            <a:graphicFrameLocks noChangeAspect="1"/>
          </p:cNvGraphicFramePr>
          <p:nvPr/>
        </p:nvGraphicFramePr>
        <p:xfrm>
          <a:off x="1403350" y="2349500"/>
          <a:ext cx="4016375" cy="641350"/>
        </p:xfrm>
        <a:graphic>
          <a:graphicData uri="http://schemas.openxmlformats.org/presentationml/2006/ole">
            <p:oleObj spid="_x0000_s2050" name="Document" r:id="rId3" imgW="2858322" imgH="457265" progId="Word.Document.8">
              <p:embed/>
            </p:oleObj>
          </a:graphicData>
        </a:graphic>
      </p:graphicFrame>
      <p:graphicFrame>
        <p:nvGraphicFramePr>
          <p:cNvPr id="28675" name="Object 3"/>
          <p:cNvGraphicFramePr>
            <a:graphicFrameLocks noChangeAspect="1"/>
          </p:cNvGraphicFramePr>
          <p:nvPr/>
        </p:nvGraphicFramePr>
        <p:xfrm>
          <a:off x="1417638" y="3716338"/>
          <a:ext cx="4638675" cy="641350"/>
        </p:xfrm>
        <a:graphic>
          <a:graphicData uri="http://schemas.openxmlformats.org/presentationml/2006/ole">
            <p:oleObj spid="_x0000_s2051" name="Document" r:id="rId4" imgW="3272820" imgH="457265" progId="Word.Document.8">
              <p:embed/>
            </p:oleObj>
          </a:graphicData>
        </a:graphic>
      </p:graphicFrame>
      <p:graphicFrame>
        <p:nvGraphicFramePr>
          <p:cNvPr id="1028" name="Object 4"/>
          <p:cNvGraphicFramePr>
            <a:graphicFrameLocks noChangeAspect="1"/>
          </p:cNvGraphicFramePr>
          <p:nvPr/>
        </p:nvGraphicFramePr>
        <p:xfrm>
          <a:off x="609600" y="908050"/>
          <a:ext cx="5121275" cy="808038"/>
        </p:xfrm>
        <a:graphic>
          <a:graphicData uri="http://schemas.openxmlformats.org/presentationml/2006/ole">
            <p:oleObj spid="_x0000_s2052" name="Document" r:id="rId5" imgW="2868009" imgH="456546" progId="Word.Document.8">
              <p:embed/>
            </p:oleObj>
          </a:graphicData>
        </a:graphic>
      </p:graphicFrame>
      <p:graphicFrame>
        <p:nvGraphicFramePr>
          <p:cNvPr id="28677" name="Object 5"/>
          <p:cNvGraphicFramePr>
            <a:graphicFrameLocks noChangeAspect="1"/>
          </p:cNvGraphicFramePr>
          <p:nvPr/>
        </p:nvGraphicFramePr>
        <p:xfrm>
          <a:off x="1431925" y="5303838"/>
          <a:ext cx="6629400" cy="669925"/>
        </p:xfrm>
        <a:graphic>
          <a:graphicData uri="http://schemas.openxmlformats.org/presentationml/2006/ole">
            <p:oleObj spid="_x0000_s2053" name="文書" r:id="rId6" imgW="4763077" imgH="492064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86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86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86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86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867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867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050" name="Object 4"/>
          <p:cNvGraphicFramePr>
            <a:graphicFrameLocks noChangeAspect="1"/>
          </p:cNvGraphicFramePr>
          <p:nvPr/>
        </p:nvGraphicFramePr>
        <p:xfrm>
          <a:off x="542925" y="404664"/>
          <a:ext cx="5711825" cy="914400"/>
        </p:xfrm>
        <a:graphic>
          <a:graphicData uri="http://schemas.openxmlformats.org/presentationml/2006/ole">
            <p:oleObj spid="_x0000_s3074" name="文書" r:id="rId3" imgW="2857307" imgH="457166" progId="Word.Document.8">
              <p:embed/>
            </p:oleObj>
          </a:graphicData>
        </a:graphic>
      </p:graphicFrame>
      <p:graphicFrame>
        <p:nvGraphicFramePr>
          <p:cNvPr id="217093" name="Object 5"/>
          <p:cNvGraphicFramePr>
            <a:graphicFrameLocks noChangeAspect="1"/>
          </p:cNvGraphicFramePr>
          <p:nvPr/>
        </p:nvGraphicFramePr>
        <p:xfrm>
          <a:off x="1042988" y="1557338"/>
          <a:ext cx="3422650" cy="1133475"/>
        </p:xfrm>
        <a:graphic>
          <a:graphicData uri="http://schemas.openxmlformats.org/presentationml/2006/ole">
            <p:oleObj spid="_x0000_s3075" name="文書" r:id="rId4" imgW="2284904" imgH="755818" progId="Word.Document.8">
              <p:embed/>
            </p:oleObj>
          </a:graphicData>
        </a:graphic>
      </p:graphicFrame>
      <p:graphicFrame>
        <p:nvGraphicFramePr>
          <p:cNvPr id="217094" name="Object 6"/>
          <p:cNvGraphicFramePr>
            <a:graphicFrameLocks noChangeAspect="1"/>
          </p:cNvGraphicFramePr>
          <p:nvPr/>
        </p:nvGraphicFramePr>
        <p:xfrm>
          <a:off x="1116013" y="2904356"/>
          <a:ext cx="4462462" cy="1028700"/>
        </p:xfrm>
        <a:graphic>
          <a:graphicData uri="http://schemas.openxmlformats.org/presentationml/2006/ole">
            <p:oleObj spid="_x0000_s3076" name="文書" r:id="rId5" imgW="2962998" imgH="685929" progId="Word.Document.8">
              <p:embed/>
            </p:oleObj>
          </a:graphicData>
        </a:graphic>
      </p:graphicFrame>
      <p:graphicFrame>
        <p:nvGraphicFramePr>
          <p:cNvPr id="3077" name="Object 5"/>
          <p:cNvGraphicFramePr>
            <a:graphicFrameLocks noChangeAspect="1"/>
          </p:cNvGraphicFramePr>
          <p:nvPr/>
        </p:nvGraphicFramePr>
        <p:xfrm>
          <a:off x="1050925" y="4437112"/>
          <a:ext cx="7513638" cy="1403350"/>
        </p:xfrm>
        <a:graphic>
          <a:graphicData uri="http://schemas.openxmlformats.org/presentationml/2006/ole">
            <p:oleObj spid="_x0000_s3077" name="文書" r:id="rId6" imgW="5401235" imgH="1016065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0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0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074" name="Object 4"/>
          <p:cNvGraphicFramePr>
            <a:graphicFrameLocks noChangeAspect="1"/>
          </p:cNvGraphicFramePr>
          <p:nvPr/>
        </p:nvGraphicFramePr>
        <p:xfrm>
          <a:off x="542925" y="1209675"/>
          <a:ext cx="8058150" cy="850900"/>
        </p:xfrm>
        <a:graphic>
          <a:graphicData uri="http://schemas.openxmlformats.org/presentationml/2006/ole">
            <p:oleObj spid="_x0000_s4098" name="文書" r:id="rId3" imgW="3596354" imgH="380791" progId="Word.Document.8">
              <p:embed/>
            </p:oleObj>
          </a:graphicData>
        </a:graphic>
      </p:graphicFrame>
      <p:graphicFrame>
        <p:nvGraphicFramePr>
          <p:cNvPr id="218117" name="Object 5"/>
          <p:cNvGraphicFramePr>
            <a:graphicFrameLocks noChangeAspect="1"/>
          </p:cNvGraphicFramePr>
          <p:nvPr/>
        </p:nvGraphicFramePr>
        <p:xfrm>
          <a:off x="1674813" y="2327275"/>
          <a:ext cx="4471987" cy="3051175"/>
        </p:xfrm>
        <a:graphic>
          <a:graphicData uri="http://schemas.openxmlformats.org/presentationml/2006/ole">
            <p:oleObj spid="_x0000_s4099" name="文書" r:id="rId4" imgW="2232097" imgH="1524606" progId="Word.Document.8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81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098" name="Object 4"/>
          <p:cNvGraphicFramePr>
            <a:graphicFrameLocks noChangeAspect="1"/>
          </p:cNvGraphicFramePr>
          <p:nvPr/>
        </p:nvGraphicFramePr>
        <p:xfrm>
          <a:off x="823913" y="1547813"/>
          <a:ext cx="6672262" cy="1014412"/>
        </p:xfrm>
        <a:graphic>
          <a:graphicData uri="http://schemas.openxmlformats.org/presentationml/2006/ole">
            <p:oleObj spid="_x0000_s5122" name="Document" r:id="rId3" imgW="3331258" imgH="507923" progId="Word.Document.8">
              <p:embed/>
            </p:oleObj>
          </a:graphicData>
        </a:graphic>
      </p:graphicFrame>
      <p:graphicFrame>
        <p:nvGraphicFramePr>
          <p:cNvPr id="228358" name="Object 6"/>
          <p:cNvGraphicFramePr>
            <a:graphicFrameLocks noChangeAspect="1"/>
          </p:cNvGraphicFramePr>
          <p:nvPr/>
        </p:nvGraphicFramePr>
        <p:xfrm>
          <a:off x="1147763" y="4010025"/>
          <a:ext cx="6518275" cy="1419225"/>
        </p:xfrm>
        <a:graphic>
          <a:graphicData uri="http://schemas.openxmlformats.org/presentationml/2006/ole">
            <p:oleObj spid="_x0000_s5123" name="Document" r:id="rId4" imgW="3300211" imgH="723439" progId="Word.Document.8">
              <p:embed/>
            </p:oleObj>
          </a:graphicData>
        </a:graphic>
      </p:graphicFrame>
      <p:sp>
        <p:nvSpPr>
          <p:cNvPr id="228360" name="Line 8"/>
          <p:cNvSpPr>
            <a:spLocks noChangeShapeType="1"/>
          </p:cNvSpPr>
          <p:nvPr/>
        </p:nvSpPr>
        <p:spPr bwMode="auto">
          <a:xfrm>
            <a:off x="3635375" y="2638425"/>
            <a:ext cx="1152525" cy="5032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28361" name="Line 9"/>
          <p:cNvSpPr>
            <a:spLocks noChangeShapeType="1"/>
          </p:cNvSpPr>
          <p:nvPr/>
        </p:nvSpPr>
        <p:spPr bwMode="auto">
          <a:xfrm flipH="1">
            <a:off x="3786188" y="3429000"/>
            <a:ext cx="936625" cy="5032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4103" name="Rectangle 8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" name="Object 7"/>
          <p:cNvGraphicFramePr>
            <a:graphicFrameLocks noChangeAspect="1"/>
          </p:cNvGraphicFramePr>
          <p:nvPr/>
        </p:nvGraphicFramePr>
        <p:xfrm>
          <a:off x="4929188" y="3000375"/>
          <a:ext cx="1763712" cy="665163"/>
        </p:xfrm>
        <a:graphic>
          <a:graphicData uri="http://schemas.openxmlformats.org/presentationml/2006/ole">
            <p:oleObj spid="_x0000_s5124" name="数式" r:id="rId5" imgW="977760" imgH="368280" progId="Equation.3">
              <p:embed/>
            </p:oleObj>
          </a:graphicData>
        </a:graphic>
      </p:graphicFrame>
      <p:sp>
        <p:nvSpPr>
          <p:cNvPr id="9" name="正方形/長方形 8"/>
          <p:cNvSpPr/>
          <p:nvPr/>
        </p:nvSpPr>
        <p:spPr>
          <a:xfrm>
            <a:off x="1000125" y="1549400"/>
            <a:ext cx="6357938" cy="928688"/>
          </a:xfrm>
          <a:prstGeom prst="rect">
            <a:avLst/>
          </a:prstGeom>
          <a:noFill/>
          <a:ln w="1905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  <p:sp>
        <p:nvSpPr>
          <p:cNvPr id="10" name="下矢印 9"/>
          <p:cNvSpPr/>
          <p:nvPr/>
        </p:nvSpPr>
        <p:spPr>
          <a:xfrm>
            <a:off x="2143125" y="2643188"/>
            <a:ext cx="285750" cy="1285875"/>
          </a:xfrm>
          <a:prstGeom prst="downArrow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  <p:sp>
        <p:nvSpPr>
          <p:cNvPr id="11" name="正方形/長方形 10"/>
          <p:cNvSpPr/>
          <p:nvPr/>
        </p:nvSpPr>
        <p:spPr>
          <a:xfrm>
            <a:off x="1000125" y="4000500"/>
            <a:ext cx="6357938" cy="1428750"/>
          </a:xfrm>
          <a:prstGeom prst="rect">
            <a:avLst/>
          </a:prstGeom>
          <a:noFill/>
          <a:ln w="1905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283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283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283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28360" grpId="0" animBg="1"/>
      <p:bldP spid="228361" grpId="0" animBg="1"/>
      <p:bldP spid="10" grpId="0" animBg="1"/>
      <p:bldP spid="11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122" name="Object 4"/>
          <p:cNvGraphicFramePr>
            <a:graphicFrameLocks noChangeAspect="1"/>
          </p:cNvGraphicFramePr>
          <p:nvPr/>
        </p:nvGraphicFramePr>
        <p:xfrm>
          <a:off x="542925" y="941388"/>
          <a:ext cx="7378700" cy="750887"/>
        </p:xfrm>
        <a:graphic>
          <a:graphicData uri="http://schemas.openxmlformats.org/presentationml/2006/ole">
            <p:oleObj spid="_x0000_s6146" name="文書" r:id="rId3" imgW="3283631" imgH="336480" progId="Word.Document.8">
              <p:embed/>
            </p:oleObj>
          </a:graphicData>
        </a:graphic>
      </p:graphicFrame>
      <p:graphicFrame>
        <p:nvGraphicFramePr>
          <p:cNvPr id="230405" name="Object 5"/>
          <p:cNvGraphicFramePr>
            <a:graphicFrameLocks noChangeAspect="1"/>
          </p:cNvGraphicFramePr>
          <p:nvPr/>
        </p:nvGraphicFramePr>
        <p:xfrm>
          <a:off x="1112838" y="1765300"/>
          <a:ext cx="6700837" cy="1366838"/>
        </p:xfrm>
        <a:graphic>
          <a:graphicData uri="http://schemas.openxmlformats.org/presentationml/2006/ole">
            <p:oleObj spid="_x0000_s6147" name="文書" r:id="rId4" imgW="3803779" imgH="774912" progId="Word.Document.8">
              <p:embed/>
            </p:oleObj>
          </a:graphicData>
        </a:graphic>
      </p:graphicFrame>
      <p:graphicFrame>
        <p:nvGraphicFramePr>
          <p:cNvPr id="230406" name="Object 6"/>
          <p:cNvGraphicFramePr>
            <a:graphicFrameLocks noChangeAspect="1"/>
          </p:cNvGraphicFramePr>
          <p:nvPr/>
        </p:nvGraphicFramePr>
        <p:xfrm>
          <a:off x="1185863" y="3332163"/>
          <a:ext cx="6418262" cy="1393825"/>
        </p:xfrm>
        <a:graphic>
          <a:graphicData uri="http://schemas.openxmlformats.org/presentationml/2006/ole">
            <p:oleObj spid="_x0000_s6148" name="文書" r:id="rId5" imgW="3559943" imgH="774912" progId="Word.Document.8">
              <p:embed/>
            </p:oleObj>
          </a:graphicData>
        </a:graphic>
      </p:graphicFrame>
      <p:graphicFrame>
        <p:nvGraphicFramePr>
          <p:cNvPr id="230407" name="Object 7"/>
          <p:cNvGraphicFramePr>
            <a:graphicFrameLocks noChangeAspect="1"/>
          </p:cNvGraphicFramePr>
          <p:nvPr/>
        </p:nvGraphicFramePr>
        <p:xfrm>
          <a:off x="1173163" y="4740275"/>
          <a:ext cx="6370637" cy="1630363"/>
        </p:xfrm>
        <a:graphic>
          <a:graphicData uri="http://schemas.openxmlformats.org/presentationml/2006/ole">
            <p:oleObj spid="_x0000_s6149" name="Document" r:id="rId6" imgW="3557965" imgH="914531" progId="Word.Document.8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04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04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04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37597" name="Object 29"/>
          <p:cNvGraphicFramePr>
            <a:graphicFrameLocks noChangeAspect="1"/>
          </p:cNvGraphicFramePr>
          <p:nvPr/>
        </p:nvGraphicFramePr>
        <p:xfrm>
          <a:off x="5237163" y="5919788"/>
          <a:ext cx="1323975" cy="604837"/>
        </p:xfrm>
        <a:graphic>
          <a:graphicData uri="http://schemas.openxmlformats.org/presentationml/2006/ole">
            <p:oleObj spid="_x0000_s7178" name="数式" r:id="rId3" imgW="939600" imgH="431640" progId="Equation.3">
              <p:embed/>
            </p:oleObj>
          </a:graphicData>
        </a:graphic>
      </p:graphicFrame>
      <p:graphicFrame>
        <p:nvGraphicFramePr>
          <p:cNvPr id="6146" name="Object 4"/>
          <p:cNvGraphicFramePr>
            <a:graphicFrameLocks noChangeAspect="1"/>
          </p:cNvGraphicFramePr>
          <p:nvPr/>
        </p:nvGraphicFramePr>
        <p:xfrm>
          <a:off x="687388" y="1276350"/>
          <a:ext cx="7134225" cy="4826000"/>
        </p:xfrm>
        <a:graphic>
          <a:graphicData uri="http://schemas.openxmlformats.org/presentationml/2006/ole">
            <p:oleObj spid="_x0000_s7170" name="文書" r:id="rId4" imgW="5076210" imgH="3434327" progId="Word.Document.8">
              <p:embed/>
            </p:oleObj>
          </a:graphicData>
        </a:graphic>
      </p:graphicFrame>
      <p:sp>
        <p:nvSpPr>
          <p:cNvPr id="237573" name="Line 5"/>
          <p:cNvSpPr>
            <a:spLocks noChangeShapeType="1"/>
          </p:cNvSpPr>
          <p:nvPr/>
        </p:nvSpPr>
        <p:spPr bwMode="auto">
          <a:xfrm>
            <a:off x="2279650" y="3738563"/>
            <a:ext cx="3013075" cy="2017712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74" name="Arc 6"/>
          <p:cNvSpPr>
            <a:spLocks/>
          </p:cNvSpPr>
          <p:nvPr/>
        </p:nvSpPr>
        <p:spPr bwMode="auto">
          <a:xfrm flipH="1">
            <a:off x="4787900" y="5527675"/>
            <a:ext cx="144463" cy="217488"/>
          </a:xfrm>
          <a:custGeom>
            <a:avLst/>
            <a:gdLst>
              <a:gd name="T0" fmla="*/ 0 w 21600"/>
              <a:gd name="T1" fmla="*/ 0 h 21600"/>
              <a:gd name="T2" fmla="*/ 2147483647 w 21600"/>
              <a:gd name="T3" fmla="*/ 2147483647 h 21600"/>
              <a:gd name="T4" fmla="*/ 0 w 21600"/>
              <a:gd name="T5" fmla="*/ 2147483647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6158" name="Rectangle 9"/>
          <p:cNvSpPr>
            <a:spLocks noChangeArrowheads="1"/>
          </p:cNvSpPr>
          <p:nvPr/>
        </p:nvSpPr>
        <p:spPr bwMode="auto">
          <a:xfrm>
            <a:off x="0" y="3214688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37576" name="Object 8"/>
          <p:cNvGraphicFramePr>
            <a:graphicFrameLocks noChangeAspect="1"/>
          </p:cNvGraphicFramePr>
          <p:nvPr/>
        </p:nvGraphicFramePr>
        <p:xfrm>
          <a:off x="4284663" y="3213100"/>
          <a:ext cx="2760662" cy="647700"/>
        </p:xfrm>
        <a:graphic>
          <a:graphicData uri="http://schemas.openxmlformats.org/presentationml/2006/ole">
            <p:oleObj spid="_x0000_s7171" name="数式" r:id="rId5" imgW="1828800" imgH="431800" progId="Equation.3">
              <p:embed/>
            </p:oleObj>
          </a:graphicData>
        </a:graphic>
      </p:graphicFrame>
      <p:sp>
        <p:nvSpPr>
          <p:cNvPr id="6159" name="Rectangle 11"/>
          <p:cNvSpPr>
            <a:spLocks noChangeArrowheads="1"/>
          </p:cNvSpPr>
          <p:nvPr/>
        </p:nvSpPr>
        <p:spPr bwMode="auto">
          <a:xfrm>
            <a:off x="0" y="3224213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37578" name="Object 10"/>
          <p:cNvGraphicFramePr>
            <a:graphicFrameLocks noChangeAspect="1"/>
          </p:cNvGraphicFramePr>
          <p:nvPr/>
        </p:nvGraphicFramePr>
        <p:xfrm>
          <a:off x="3348038" y="2532063"/>
          <a:ext cx="1993900" cy="609600"/>
        </p:xfrm>
        <a:graphic>
          <a:graphicData uri="http://schemas.openxmlformats.org/presentationml/2006/ole">
            <p:oleObj spid="_x0000_s7172" name="数式" r:id="rId6" imgW="1345616" imgH="406224" progId="Equation.3">
              <p:embed/>
            </p:oleObj>
          </a:graphicData>
        </a:graphic>
      </p:graphicFrame>
      <p:sp>
        <p:nvSpPr>
          <p:cNvPr id="237580" name="Line 12"/>
          <p:cNvSpPr>
            <a:spLocks noChangeShapeType="1"/>
          </p:cNvSpPr>
          <p:nvPr/>
        </p:nvSpPr>
        <p:spPr bwMode="auto">
          <a:xfrm>
            <a:off x="2279650" y="2935288"/>
            <a:ext cx="4248150" cy="2809875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237581" name="Object 13"/>
          <p:cNvGraphicFramePr>
            <a:graphicFrameLocks noChangeAspect="1"/>
          </p:cNvGraphicFramePr>
          <p:nvPr/>
        </p:nvGraphicFramePr>
        <p:xfrm>
          <a:off x="5572125" y="5445125"/>
          <a:ext cx="512763" cy="277813"/>
        </p:xfrm>
        <a:graphic>
          <a:graphicData uri="http://schemas.openxmlformats.org/presentationml/2006/ole">
            <p:oleObj spid="_x0000_s7173" name="数式" r:id="rId7" imgW="304560" imgH="164880" progId="Equation.3">
              <p:embed/>
            </p:oleObj>
          </a:graphicData>
        </a:graphic>
      </p:graphicFrame>
      <p:sp>
        <p:nvSpPr>
          <p:cNvPr id="237583" name="Arc 15"/>
          <p:cNvSpPr>
            <a:spLocks/>
          </p:cNvSpPr>
          <p:nvPr/>
        </p:nvSpPr>
        <p:spPr bwMode="auto">
          <a:xfrm flipH="1">
            <a:off x="6034088" y="5527675"/>
            <a:ext cx="144462" cy="217488"/>
          </a:xfrm>
          <a:custGeom>
            <a:avLst/>
            <a:gdLst>
              <a:gd name="T0" fmla="*/ 0 w 21600"/>
              <a:gd name="T1" fmla="*/ 0 h 21600"/>
              <a:gd name="T2" fmla="*/ 2147483647 w 21600"/>
              <a:gd name="T3" fmla="*/ 2147483647 h 21600"/>
              <a:gd name="T4" fmla="*/ 0 w 21600"/>
              <a:gd name="T5" fmla="*/ 2147483647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7584" name="Line 16"/>
          <p:cNvSpPr>
            <a:spLocks noChangeShapeType="1"/>
          </p:cNvSpPr>
          <p:nvPr/>
        </p:nvSpPr>
        <p:spPr bwMode="auto">
          <a:xfrm flipH="1">
            <a:off x="2987675" y="3644900"/>
            <a:ext cx="1223963" cy="5048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85" name="Line 17"/>
          <p:cNvSpPr>
            <a:spLocks noChangeShapeType="1"/>
          </p:cNvSpPr>
          <p:nvPr/>
        </p:nvSpPr>
        <p:spPr bwMode="auto">
          <a:xfrm flipH="1">
            <a:off x="2700338" y="2913063"/>
            <a:ext cx="576262" cy="2174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87" name="Line 19"/>
          <p:cNvSpPr>
            <a:spLocks noChangeShapeType="1"/>
          </p:cNvSpPr>
          <p:nvPr/>
        </p:nvSpPr>
        <p:spPr bwMode="auto">
          <a:xfrm>
            <a:off x="4427538" y="4365625"/>
            <a:ext cx="0" cy="1368425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88" name="Line 20"/>
          <p:cNvSpPr>
            <a:spLocks noChangeShapeType="1"/>
          </p:cNvSpPr>
          <p:nvPr/>
        </p:nvSpPr>
        <p:spPr bwMode="auto">
          <a:xfrm flipH="1">
            <a:off x="2268538" y="4365625"/>
            <a:ext cx="21590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237589" name="Object 21"/>
          <p:cNvGraphicFramePr>
            <a:graphicFrameLocks noChangeAspect="1"/>
          </p:cNvGraphicFramePr>
          <p:nvPr/>
        </p:nvGraphicFramePr>
        <p:xfrm>
          <a:off x="4324350" y="5734050"/>
          <a:ext cx="247650" cy="301625"/>
        </p:xfrm>
        <a:graphic>
          <a:graphicData uri="http://schemas.openxmlformats.org/presentationml/2006/ole">
            <p:oleObj spid="_x0000_s7174" name="数式" r:id="rId8" imgW="177480" imgH="215640" progId="Equation.3">
              <p:embed/>
            </p:oleObj>
          </a:graphicData>
        </a:graphic>
      </p:graphicFrame>
      <p:graphicFrame>
        <p:nvGraphicFramePr>
          <p:cNvPr id="237590" name="Object 22"/>
          <p:cNvGraphicFramePr>
            <a:graphicFrameLocks noChangeAspect="1"/>
          </p:cNvGraphicFramePr>
          <p:nvPr/>
        </p:nvGraphicFramePr>
        <p:xfrm>
          <a:off x="1971675" y="4221163"/>
          <a:ext cx="265113" cy="301625"/>
        </p:xfrm>
        <a:graphic>
          <a:graphicData uri="http://schemas.openxmlformats.org/presentationml/2006/ole">
            <p:oleObj spid="_x0000_s7175" name="数式" r:id="rId9" imgW="190440" imgH="215640" progId="Equation.3">
              <p:embed/>
            </p:oleObj>
          </a:graphicData>
        </a:graphic>
      </p:graphicFrame>
      <p:sp>
        <p:nvSpPr>
          <p:cNvPr id="237591" name="Line 23"/>
          <p:cNvSpPr>
            <a:spLocks noChangeShapeType="1"/>
          </p:cNvSpPr>
          <p:nvPr/>
        </p:nvSpPr>
        <p:spPr bwMode="auto">
          <a:xfrm flipV="1">
            <a:off x="2268538" y="4005263"/>
            <a:ext cx="2735262" cy="1728787"/>
          </a:xfrm>
          <a:prstGeom prst="line">
            <a:avLst/>
          </a:prstGeom>
          <a:noFill/>
          <a:ln w="9525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92" name="Line 24"/>
          <p:cNvSpPr>
            <a:spLocks noChangeShapeType="1"/>
          </p:cNvSpPr>
          <p:nvPr/>
        </p:nvSpPr>
        <p:spPr bwMode="auto">
          <a:xfrm>
            <a:off x="3802063" y="4746625"/>
            <a:ext cx="0" cy="100965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93" name="Line 25"/>
          <p:cNvSpPr>
            <a:spLocks noChangeShapeType="1"/>
          </p:cNvSpPr>
          <p:nvPr/>
        </p:nvSpPr>
        <p:spPr bwMode="auto">
          <a:xfrm flipH="1">
            <a:off x="2279650" y="4757738"/>
            <a:ext cx="15113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237594" name="Object 26"/>
          <p:cNvGraphicFramePr>
            <a:graphicFrameLocks noChangeAspect="1"/>
          </p:cNvGraphicFramePr>
          <p:nvPr/>
        </p:nvGraphicFramePr>
        <p:xfrm>
          <a:off x="3325813" y="5745163"/>
          <a:ext cx="814387" cy="320675"/>
        </p:xfrm>
        <a:graphic>
          <a:graphicData uri="http://schemas.openxmlformats.org/presentationml/2006/ole">
            <p:oleObj spid="_x0000_s7176" name="数式" r:id="rId10" imgW="583920" imgH="228600" progId="Equation.3">
              <p:embed/>
            </p:oleObj>
          </a:graphicData>
        </a:graphic>
      </p:graphicFrame>
      <p:graphicFrame>
        <p:nvGraphicFramePr>
          <p:cNvPr id="237595" name="Object 27"/>
          <p:cNvGraphicFramePr>
            <a:graphicFrameLocks noChangeAspect="1"/>
          </p:cNvGraphicFramePr>
          <p:nvPr/>
        </p:nvGraphicFramePr>
        <p:xfrm>
          <a:off x="1395413" y="4581525"/>
          <a:ext cx="831850" cy="320675"/>
        </p:xfrm>
        <a:graphic>
          <a:graphicData uri="http://schemas.openxmlformats.org/presentationml/2006/ole">
            <p:oleObj spid="_x0000_s7177" name="数式" r:id="rId11" imgW="596880" imgH="228600" progId="Equation.3">
              <p:embed/>
            </p:oleObj>
          </a:graphicData>
        </a:graphic>
      </p:graphicFrame>
      <p:sp>
        <p:nvSpPr>
          <p:cNvPr id="237596" name="AutoShape 28"/>
          <p:cNvSpPr>
            <a:spLocks/>
          </p:cNvSpPr>
          <p:nvPr/>
        </p:nvSpPr>
        <p:spPr bwMode="auto">
          <a:xfrm rot="16200000" flipV="1">
            <a:off x="5868988" y="5302250"/>
            <a:ext cx="71437" cy="1223963"/>
          </a:xfrm>
          <a:prstGeom prst="leftBrace">
            <a:avLst>
              <a:gd name="adj1" fmla="val 142779"/>
              <a:gd name="adj2" fmla="val 50000"/>
            </a:avLst>
          </a:prstGeom>
          <a:noFill/>
          <a:ln w="9525">
            <a:solidFill>
              <a:schemeClr val="tx2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6170" name="Rectangle 31"/>
          <p:cNvSpPr>
            <a:spLocks noChangeArrowheads="1"/>
          </p:cNvSpPr>
          <p:nvPr/>
        </p:nvSpPr>
        <p:spPr bwMode="auto">
          <a:xfrm>
            <a:off x="0" y="3314700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37598" name="Object 30"/>
          <p:cNvGraphicFramePr>
            <a:graphicFrameLocks noChangeAspect="1"/>
          </p:cNvGraphicFramePr>
          <p:nvPr/>
        </p:nvGraphicFramePr>
        <p:xfrm>
          <a:off x="6529388" y="6059488"/>
          <a:ext cx="419100" cy="322262"/>
        </p:xfrm>
        <a:graphic>
          <a:graphicData uri="http://schemas.openxmlformats.org/presentationml/2006/ole">
            <p:oleObj spid="_x0000_s7179" name="数式" r:id="rId12" imgW="291960" imgH="228600" progId="Equation.3">
              <p:embed/>
            </p:oleObj>
          </a:graphicData>
        </a:graphic>
      </p:graphicFrame>
      <p:sp>
        <p:nvSpPr>
          <p:cNvPr id="237600" name="Rectangle 32"/>
          <p:cNvSpPr>
            <a:spLocks noChangeArrowheads="1"/>
          </p:cNvSpPr>
          <p:nvPr/>
        </p:nvSpPr>
        <p:spPr bwMode="auto">
          <a:xfrm>
            <a:off x="4405313" y="2543175"/>
            <a:ext cx="958850" cy="647700"/>
          </a:xfrm>
          <a:prstGeom prst="rect">
            <a:avLst/>
          </a:prstGeom>
          <a:noFill/>
          <a:ln w="19050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7601" name="Line 33"/>
          <p:cNvSpPr>
            <a:spLocks noChangeShapeType="1"/>
          </p:cNvSpPr>
          <p:nvPr/>
        </p:nvSpPr>
        <p:spPr bwMode="auto">
          <a:xfrm>
            <a:off x="4932363" y="3213100"/>
            <a:ext cx="1584325" cy="2520950"/>
          </a:xfrm>
          <a:prstGeom prst="line">
            <a:avLst/>
          </a:prstGeom>
          <a:noFill/>
          <a:ln w="952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602" name="Rectangle 34"/>
          <p:cNvSpPr>
            <a:spLocks noChangeArrowheads="1"/>
          </p:cNvSpPr>
          <p:nvPr/>
        </p:nvSpPr>
        <p:spPr bwMode="auto">
          <a:xfrm>
            <a:off x="5303838" y="3213100"/>
            <a:ext cx="1727200" cy="647700"/>
          </a:xfrm>
          <a:prstGeom prst="rect">
            <a:avLst/>
          </a:prstGeom>
          <a:noFill/>
          <a:ln w="19050">
            <a:solidFill>
              <a:schemeClr val="accent1">
                <a:lumMod val="75000"/>
              </a:schemeClr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7603" name="Line 35"/>
          <p:cNvSpPr>
            <a:spLocks noChangeShapeType="1"/>
          </p:cNvSpPr>
          <p:nvPr/>
        </p:nvSpPr>
        <p:spPr bwMode="auto">
          <a:xfrm flipH="1">
            <a:off x="5292725" y="3860800"/>
            <a:ext cx="863600" cy="1873250"/>
          </a:xfrm>
          <a:prstGeom prst="line">
            <a:avLst/>
          </a:prstGeom>
          <a:noFill/>
          <a:ln w="9525">
            <a:solidFill>
              <a:schemeClr val="tx2">
                <a:lumMod val="75000"/>
              </a:schemeClr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3757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3757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3758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3758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3758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3758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3758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3758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3758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3758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23758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3758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3759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3759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23758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23758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23758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23758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23757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23757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23758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23758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23757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23757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2375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2375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1" fill="hold">
                      <p:stCondLst>
                        <p:cond delay="indefinite"/>
                      </p:stCondLst>
                      <p:childTnLst>
                        <p:par>
                          <p:cTn id="82" fill="hold">
                            <p:stCondLst>
                              <p:cond delay="0"/>
                            </p:stCondLst>
                            <p:childTnLst>
                              <p:par>
                                <p:cTn id="8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5" dur="500" fill="hold"/>
                                        <p:tgtEl>
                                          <p:spTgt spid="23759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23759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7" fill="hold">
                      <p:stCondLst>
                        <p:cond delay="indefinite"/>
                      </p:stCondLst>
                      <p:childTnLst>
                        <p:par>
                          <p:cTn id="88" fill="hold">
                            <p:stCondLst>
                              <p:cond delay="0"/>
                            </p:stCondLst>
                            <p:childTnLst>
                              <p:par>
                                <p:cTn id="8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1" dur="500" fill="hold"/>
                                        <p:tgtEl>
                                          <p:spTgt spid="23759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2" dur="500" fill="hold"/>
                                        <p:tgtEl>
                                          <p:spTgt spid="23759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>
                      <p:stCondLst>
                        <p:cond delay="indefinite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7" dur="500" fill="hold"/>
                                        <p:tgtEl>
                                          <p:spTgt spid="23759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8" dur="500" fill="hold"/>
                                        <p:tgtEl>
                                          <p:spTgt spid="23759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9" fill="hold">
                      <p:stCondLst>
                        <p:cond delay="indefinite"/>
                      </p:stCondLst>
                      <p:childTnLst>
                        <p:par>
                          <p:cTn id="100" fill="hold">
                            <p:stCondLst>
                              <p:cond delay="0"/>
                            </p:stCondLst>
                            <p:childTnLst>
                              <p:par>
                                <p:cTn id="10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3" dur="500" fill="hold"/>
                                        <p:tgtEl>
                                          <p:spTgt spid="23759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4" dur="500" fill="hold"/>
                                        <p:tgtEl>
                                          <p:spTgt spid="23759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5" fill="hold">
                      <p:stCondLst>
                        <p:cond delay="indefinite"/>
                      </p:stCondLst>
                      <p:childTnLst>
                        <p:par>
                          <p:cTn id="106" fill="hold">
                            <p:stCondLst>
                              <p:cond delay="0"/>
                            </p:stCondLst>
                            <p:childTnLst>
                              <p:par>
                                <p:cTn id="10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9" dur="500" fill="hold"/>
                                        <p:tgtEl>
                                          <p:spTgt spid="23759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0" dur="500" fill="hold"/>
                                        <p:tgtEl>
                                          <p:spTgt spid="23759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1" fill="hold">
                      <p:stCondLst>
                        <p:cond delay="indefinite"/>
                      </p:stCondLst>
                      <p:childTnLst>
                        <p:par>
                          <p:cTn id="112" fill="hold">
                            <p:stCondLst>
                              <p:cond delay="0"/>
                            </p:stCondLst>
                            <p:childTnLst>
                              <p:par>
                                <p:cTn id="11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6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5" dur="500" fill="hold"/>
                                        <p:tgtEl>
                                          <p:spTgt spid="23760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6" dur="500" fill="hold"/>
                                        <p:tgtEl>
                                          <p:spTgt spid="23760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7" fill="hold">
                      <p:stCondLst>
                        <p:cond delay="indefinite"/>
                      </p:stCondLst>
                      <p:childTnLst>
                        <p:par>
                          <p:cTn id="118" fill="hold">
                            <p:stCondLst>
                              <p:cond delay="0"/>
                            </p:stCondLst>
                            <p:childTnLst>
                              <p:par>
                                <p:cTn id="11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6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1" dur="500" fill="hold"/>
                                        <p:tgtEl>
                                          <p:spTgt spid="23760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2" dur="500" fill="hold"/>
                                        <p:tgtEl>
                                          <p:spTgt spid="23760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3" fill="hold">
                      <p:stCondLst>
                        <p:cond delay="indefinite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6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7" dur="500" fill="hold"/>
                                        <p:tgtEl>
                                          <p:spTgt spid="23760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8" dur="500" fill="hold"/>
                                        <p:tgtEl>
                                          <p:spTgt spid="23760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9" fill="hold">
                      <p:stCondLst>
                        <p:cond delay="indefinite"/>
                      </p:stCondLst>
                      <p:childTnLst>
                        <p:par>
                          <p:cTn id="130" fill="hold">
                            <p:stCondLst>
                              <p:cond delay="0"/>
                            </p:stCondLst>
                            <p:childTnLst>
                              <p:par>
                                <p:cTn id="13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6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3" dur="500" fill="hold"/>
                                        <p:tgtEl>
                                          <p:spTgt spid="23760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4" dur="500" fill="hold"/>
                                        <p:tgtEl>
                                          <p:spTgt spid="23760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5" fill="hold">
                      <p:stCondLst>
                        <p:cond delay="indefinite"/>
                      </p:stCondLst>
                      <p:childTnLst>
                        <p:par>
                          <p:cTn id="136" fill="hold">
                            <p:stCondLst>
                              <p:cond delay="0"/>
                            </p:stCondLst>
                            <p:childTnLst>
                              <p:par>
                                <p:cTn id="13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9" dur="500" fill="hold"/>
                                        <p:tgtEl>
                                          <p:spTgt spid="23759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0" dur="500" fill="hold"/>
                                        <p:tgtEl>
                                          <p:spTgt spid="23759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1" fill="hold">
                      <p:stCondLst>
                        <p:cond delay="indefinite"/>
                      </p:stCondLst>
                      <p:childTnLst>
                        <p:par>
                          <p:cTn id="142" fill="hold">
                            <p:stCondLst>
                              <p:cond delay="0"/>
                            </p:stCondLst>
                            <p:childTnLst>
                              <p:par>
                                <p:cTn id="14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5" dur="500" fill="hold"/>
                                        <p:tgtEl>
                                          <p:spTgt spid="23759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6" dur="500" fill="hold"/>
                                        <p:tgtEl>
                                          <p:spTgt spid="23759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7" fill="hold">
                      <p:stCondLst>
                        <p:cond delay="indefinite"/>
                      </p:stCondLst>
                      <p:childTnLst>
                        <p:par>
                          <p:cTn id="148" fill="hold">
                            <p:stCondLst>
                              <p:cond delay="0"/>
                            </p:stCondLst>
                            <p:childTnLst>
                              <p:par>
                                <p:cTn id="14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1" dur="500" fill="hold"/>
                                        <p:tgtEl>
                                          <p:spTgt spid="23759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2" dur="500" fill="hold"/>
                                        <p:tgtEl>
                                          <p:spTgt spid="23759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7573" grpId="0" animBg="1"/>
      <p:bldP spid="237574" grpId="0" animBg="1"/>
      <p:bldP spid="237580" grpId="0" animBg="1"/>
      <p:bldP spid="237583" grpId="0" animBg="1"/>
      <p:bldP spid="237584" grpId="0" animBg="1"/>
      <p:bldP spid="237585" grpId="0" animBg="1"/>
      <p:bldP spid="237587" grpId="0" animBg="1"/>
      <p:bldP spid="237588" grpId="0" animBg="1"/>
      <p:bldP spid="237591" grpId="0" animBg="1"/>
      <p:bldP spid="237592" grpId="0" animBg="1"/>
      <p:bldP spid="237593" grpId="0" animBg="1"/>
      <p:bldP spid="237596" grpId="0" animBg="1"/>
      <p:bldP spid="237600" grpId="0" animBg="1"/>
      <p:bldP spid="237601" grpId="0" animBg="1"/>
      <p:bldP spid="237602" grpId="0" animBg="1"/>
      <p:bldP spid="237603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170" name="Object 4"/>
          <p:cNvGraphicFramePr>
            <a:graphicFrameLocks noChangeAspect="1"/>
          </p:cNvGraphicFramePr>
          <p:nvPr/>
        </p:nvGraphicFramePr>
        <p:xfrm>
          <a:off x="687388" y="1236663"/>
          <a:ext cx="6610350" cy="823912"/>
        </p:xfrm>
        <a:graphic>
          <a:graphicData uri="http://schemas.openxmlformats.org/presentationml/2006/ole">
            <p:oleObj spid="_x0000_s8194" name="文書" r:id="rId3" imgW="2872891" imgH="358816" progId="Word.Document.8">
              <p:embed/>
            </p:oleObj>
          </a:graphicData>
        </a:graphic>
      </p:graphicFrame>
      <p:graphicFrame>
        <p:nvGraphicFramePr>
          <p:cNvPr id="219141" name="Object 5"/>
          <p:cNvGraphicFramePr>
            <a:graphicFrameLocks noChangeAspect="1"/>
          </p:cNvGraphicFramePr>
          <p:nvPr/>
        </p:nvGraphicFramePr>
        <p:xfrm>
          <a:off x="1041400" y="2136775"/>
          <a:ext cx="6762750" cy="1511300"/>
        </p:xfrm>
        <a:graphic>
          <a:graphicData uri="http://schemas.openxmlformats.org/presentationml/2006/ole">
            <p:oleObj spid="_x0000_s8195" name="Document" r:id="rId4" imgW="3768550" imgH="843651" progId="Word.Document.8">
              <p:embed/>
            </p:oleObj>
          </a:graphicData>
        </a:graphic>
      </p:graphicFrame>
      <p:graphicFrame>
        <p:nvGraphicFramePr>
          <p:cNvPr id="219143" name="Object 7"/>
          <p:cNvGraphicFramePr>
            <a:graphicFrameLocks noChangeAspect="1"/>
          </p:cNvGraphicFramePr>
          <p:nvPr/>
        </p:nvGraphicFramePr>
        <p:xfrm>
          <a:off x="1112838" y="4464050"/>
          <a:ext cx="6891337" cy="1989138"/>
        </p:xfrm>
        <a:graphic>
          <a:graphicData uri="http://schemas.openxmlformats.org/presentationml/2006/ole">
            <p:oleObj spid="_x0000_s8196" name="文書" r:id="rId5" imgW="3834086" imgH="1107069" progId="Word.Document.8">
              <p:embed/>
            </p:oleObj>
          </a:graphicData>
        </a:graphic>
      </p:graphicFrame>
      <p:sp>
        <p:nvSpPr>
          <p:cNvPr id="219145" name="Line 9"/>
          <p:cNvSpPr>
            <a:spLocks noChangeShapeType="1"/>
          </p:cNvSpPr>
          <p:nvPr/>
        </p:nvSpPr>
        <p:spPr bwMode="auto">
          <a:xfrm>
            <a:off x="3276600" y="3500438"/>
            <a:ext cx="1008063" cy="5048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19146" name="Line 10"/>
          <p:cNvSpPr>
            <a:spLocks noChangeShapeType="1"/>
          </p:cNvSpPr>
          <p:nvPr/>
        </p:nvSpPr>
        <p:spPr bwMode="auto">
          <a:xfrm flipH="1">
            <a:off x="3275013" y="4221163"/>
            <a:ext cx="936625" cy="50323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7176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" name="Object 8"/>
          <p:cNvGraphicFramePr>
            <a:graphicFrameLocks noChangeAspect="1"/>
          </p:cNvGraphicFramePr>
          <p:nvPr/>
        </p:nvGraphicFramePr>
        <p:xfrm>
          <a:off x="4386263" y="3838575"/>
          <a:ext cx="2757487" cy="590550"/>
        </p:xfrm>
        <a:graphic>
          <a:graphicData uri="http://schemas.openxmlformats.org/presentationml/2006/ole">
            <p:oleObj spid="_x0000_s8197" name="数式" r:id="rId6" imgW="1714320" imgH="368280" progId="Equation.3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191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191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191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19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9145" grpId="0" animBg="1"/>
      <p:bldP spid="219146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194" name="Object 4"/>
          <p:cNvGraphicFramePr>
            <a:graphicFrameLocks noChangeAspect="1"/>
          </p:cNvGraphicFramePr>
          <p:nvPr/>
        </p:nvGraphicFramePr>
        <p:xfrm>
          <a:off x="1189038" y="864848"/>
          <a:ext cx="6719887" cy="3154363"/>
        </p:xfrm>
        <a:graphic>
          <a:graphicData uri="http://schemas.openxmlformats.org/presentationml/2006/ole">
            <p:oleObj spid="_x0000_s9218" name="Document" r:id="rId3" imgW="3937538" imgH="1844904" progId="Word.Document.8">
              <p:embed/>
            </p:oleObj>
          </a:graphicData>
        </a:graphic>
      </p:graphicFrame>
      <p:graphicFrame>
        <p:nvGraphicFramePr>
          <p:cNvPr id="231431" name="Object 7"/>
          <p:cNvGraphicFramePr>
            <a:graphicFrameLocks noChangeAspect="1"/>
          </p:cNvGraphicFramePr>
          <p:nvPr/>
        </p:nvGraphicFramePr>
        <p:xfrm>
          <a:off x="1085850" y="3992563"/>
          <a:ext cx="6872288" cy="1547812"/>
        </p:xfrm>
        <a:graphic>
          <a:graphicData uri="http://schemas.openxmlformats.org/presentationml/2006/ole">
            <p:oleObj spid="_x0000_s9219" name="Document" r:id="rId4" imgW="4037644" imgH="914531" progId="Word.Document.8">
              <p:embed/>
            </p:oleObj>
          </a:graphicData>
        </a:graphic>
      </p:graphicFrame>
      <p:graphicFrame>
        <p:nvGraphicFramePr>
          <p:cNvPr id="231435" name="Object 11"/>
          <p:cNvGraphicFramePr>
            <a:graphicFrameLocks noChangeAspect="1"/>
          </p:cNvGraphicFramePr>
          <p:nvPr/>
        </p:nvGraphicFramePr>
        <p:xfrm>
          <a:off x="1042988" y="5222875"/>
          <a:ext cx="6872287" cy="1158875"/>
        </p:xfrm>
        <a:graphic>
          <a:graphicData uri="http://schemas.openxmlformats.org/presentationml/2006/ole">
            <p:oleObj spid="_x0000_s9221" name="文書" r:id="rId5" imgW="4049821" imgH="685929" progId="Word.Document.8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14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14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218" name="Object 4"/>
          <p:cNvGraphicFramePr>
            <a:graphicFrameLocks noChangeAspect="1"/>
          </p:cNvGraphicFramePr>
          <p:nvPr/>
        </p:nvGraphicFramePr>
        <p:xfrm>
          <a:off x="687388" y="977900"/>
          <a:ext cx="7678737" cy="5078413"/>
        </p:xfrm>
        <a:graphic>
          <a:graphicData uri="http://schemas.openxmlformats.org/presentationml/2006/ole">
            <p:oleObj spid="_x0000_s10242" name="文書" r:id="rId3" imgW="5539565" imgH="3663090" progId="Word.Document.8">
              <p:embed/>
            </p:oleObj>
          </a:graphicData>
        </a:graphic>
      </p:graphicFrame>
      <p:sp>
        <p:nvSpPr>
          <p:cNvPr id="9228" name="Line 6"/>
          <p:cNvSpPr>
            <a:spLocks noChangeShapeType="1"/>
          </p:cNvSpPr>
          <p:nvPr/>
        </p:nvSpPr>
        <p:spPr bwMode="auto">
          <a:xfrm>
            <a:off x="2270125" y="2925763"/>
            <a:ext cx="4248150" cy="2809875"/>
          </a:xfrm>
          <a:prstGeom prst="line">
            <a:avLst/>
          </a:prstGeom>
          <a:noFill/>
          <a:ln w="1270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9229" name="Line 7"/>
          <p:cNvSpPr>
            <a:spLocks noChangeShapeType="1"/>
          </p:cNvSpPr>
          <p:nvPr/>
        </p:nvSpPr>
        <p:spPr bwMode="auto">
          <a:xfrm>
            <a:off x="2270125" y="3729038"/>
            <a:ext cx="3013075" cy="2017712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9219" name="Object 8"/>
          <p:cNvGraphicFramePr>
            <a:graphicFrameLocks noChangeAspect="1"/>
          </p:cNvGraphicFramePr>
          <p:nvPr/>
        </p:nvGraphicFramePr>
        <p:xfrm>
          <a:off x="3348038" y="2532063"/>
          <a:ext cx="1993900" cy="609600"/>
        </p:xfrm>
        <a:graphic>
          <a:graphicData uri="http://schemas.openxmlformats.org/presentationml/2006/ole">
            <p:oleObj spid="_x0000_s10243" name="数式" r:id="rId4" imgW="1345616" imgH="406224" progId="Equation.3">
              <p:embed/>
            </p:oleObj>
          </a:graphicData>
        </a:graphic>
      </p:graphicFrame>
      <p:sp>
        <p:nvSpPr>
          <p:cNvPr id="9230" name="Line 9"/>
          <p:cNvSpPr>
            <a:spLocks noChangeShapeType="1"/>
          </p:cNvSpPr>
          <p:nvPr/>
        </p:nvSpPr>
        <p:spPr bwMode="auto">
          <a:xfrm flipH="1">
            <a:off x="2700338" y="2913063"/>
            <a:ext cx="576262" cy="2174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9231" name="Rectangle 11"/>
          <p:cNvSpPr>
            <a:spLocks noChangeArrowheads="1"/>
          </p:cNvSpPr>
          <p:nvPr/>
        </p:nvSpPr>
        <p:spPr bwMode="auto">
          <a:xfrm>
            <a:off x="0" y="3200400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9220" name="Object 10"/>
          <p:cNvGraphicFramePr>
            <a:graphicFrameLocks noChangeAspect="1"/>
          </p:cNvGraphicFramePr>
          <p:nvPr/>
        </p:nvGraphicFramePr>
        <p:xfrm>
          <a:off x="4284663" y="3284538"/>
          <a:ext cx="2865437" cy="687387"/>
        </p:xfrm>
        <a:graphic>
          <a:graphicData uri="http://schemas.openxmlformats.org/presentationml/2006/ole">
            <p:oleObj spid="_x0000_s10244" name="数式" r:id="rId5" imgW="1905000" imgH="457200" progId="Equation.3">
              <p:embed/>
            </p:oleObj>
          </a:graphicData>
        </a:graphic>
      </p:graphicFrame>
      <p:sp>
        <p:nvSpPr>
          <p:cNvPr id="9232" name="Line 12"/>
          <p:cNvSpPr>
            <a:spLocks noChangeShapeType="1"/>
          </p:cNvSpPr>
          <p:nvPr/>
        </p:nvSpPr>
        <p:spPr bwMode="auto">
          <a:xfrm flipH="1">
            <a:off x="2987675" y="3644900"/>
            <a:ext cx="1223963" cy="5048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8605" name="Arc 13"/>
          <p:cNvSpPr>
            <a:spLocks/>
          </p:cNvSpPr>
          <p:nvPr/>
        </p:nvSpPr>
        <p:spPr bwMode="auto">
          <a:xfrm flipH="1" flipV="1">
            <a:off x="2771775" y="2781300"/>
            <a:ext cx="3671888" cy="2808288"/>
          </a:xfrm>
          <a:custGeom>
            <a:avLst/>
            <a:gdLst>
              <a:gd name="T0" fmla="*/ 0 w 21600"/>
              <a:gd name="T1" fmla="*/ 0 h 21600"/>
              <a:gd name="T2" fmla="*/ 2147483647 w 21600"/>
              <a:gd name="T3" fmla="*/ 2147483647 h 21600"/>
              <a:gd name="T4" fmla="*/ 0 w 21600"/>
              <a:gd name="T5" fmla="*/ 2147483647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close/>
              </a:path>
            </a:pathLst>
          </a:custGeom>
          <a:noFill/>
          <a:ln w="19050">
            <a:solidFill>
              <a:srgbClr val="FF33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8607" name="Line 15"/>
          <p:cNvSpPr>
            <a:spLocks noChangeShapeType="1"/>
          </p:cNvSpPr>
          <p:nvPr/>
        </p:nvSpPr>
        <p:spPr bwMode="auto">
          <a:xfrm>
            <a:off x="3995738" y="4891088"/>
            <a:ext cx="0" cy="865187"/>
          </a:xfrm>
          <a:prstGeom prst="line">
            <a:avLst/>
          </a:prstGeom>
          <a:noFill/>
          <a:ln w="9525">
            <a:solidFill>
              <a:srgbClr val="FF3300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8608" name="Line 16"/>
          <p:cNvSpPr>
            <a:spLocks noChangeShapeType="1"/>
          </p:cNvSpPr>
          <p:nvPr/>
        </p:nvSpPr>
        <p:spPr bwMode="auto">
          <a:xfrm flipH="1">
            <a:off x="2268538" y="4879975"/>
            <a:ext cx="1727200" cy="0"/>
          </a:xfrm>
          <a:prstGeom prst="line">
            <a:avLst/>
          </a:prstGeom>
          <a:noFill/>
          <a:ln w="9525">
            <a:solidFill>
              <a:srgbClr val="FF3300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238609" name="Object 17"/>
          <p:cNvGraphicFramePr>
            <a:graphicFrameLocks noChangeAspect="1"/>
          </p:cNvGraphicFramePr>
          <p:nvPr/>
        </p:nvGraphicFramePr>
        <p:xfrm>
          <a:off x="3924300" y="5772150"/>
          <a:ext cx="230188" cy="320675"/>
        </p:xfrm>
        <a:graphic>
          <a:graphicData uri="http://schemas.openxmlformats.org/presentationml/2006/ole">
            <p:oleObj spid="_x0000_s10245" name="数式" r:id="rId6" imgW="164880" imgH="228600" progId="Equation.3">
              <p:embed/>
            </p:oleObj>
          </a:graphicData>
        </a:graphic>
      </p:graphicFrame>
      <p:graphicFrame>
        <p:nvGraphicFramePr>
          <p:cNvPr id="238610" name="Object 18"/>
          <p:cNvGraphicFramePr>
            <a:graphicFrameLocks noChangeAspect="1"/>
          </p:cNvGraphicFramePr>
          <p:nvPr/>
        </p:nvGraphicFramePr>
        <p:xfrm>
          <a:off x="1979613" y="4724400"/>
          <a:ext cx="230187" cy="320675"/>
        </p:xfrm>
        <a:graphic>
          <a:graphicData uri="http://schemas.openxmlformats.org/presentationml/2006/ole">
            <p:oleObj spid="_x0000_s10246" name="数式" r:id="rId7" imgW="164880" imgH="228600" progId="Equation.3">
              <p:embed/>
            </p:oleObj>
          </a:graphicData>
        </a:graphic>
      </p:graphicFrame>
      <p:graphicFrame>
        <p:nvGraphicFramePr>
          <p:cNvPr id="238611" name="Object 19"/>
          <p:cNvGraphicFramePr>
            <a:graphicFrameLocks noChangeAspect="1"/>
          </p:cNvGraphicFramePr>
          <p:nvPr/>
        </p:nvGraphicFramePr>
        <p:xfrm>
          <a:off x="4932363" y="6165850"/>
          <a:ext cx="941387" cy="544513"/>
        </p:xfrm>
        <a:graphic>
          <a:graphicData uri="http://schemas.openxmlformats.org/presentationml/2006/ole">
            <p:oleObj spid="_x0000_s10247" name="数式" r:id="rId8" imgW="749160" imgH="431640" progId="Equation.3">
              <p:embed/>
            </p:oleObj>
          </a:graphicData>
        </a:graphic>
      </p:graphicFrame>
      <p:graphicFrame>
        <p:nvGraphicFramePr>
          <p:cNvPr id="238612" name="Object 20"/>
          <p:cNvGraphicFramePr>
            <a:graphicFrameLocks noChangeAspect="1"/>
          </p:cNvGraphicFramePr>
          <p:nvPr/>
        </p:nvGraphicFramePr>
        <p:xfrm>
          <a:off x="5883275" y="6157913"/>
          <a:ext cx="1495425" cy="560387"/>
        </p:xfrm>
        <a:graphic>
          <a:graphicData uri="http://schemas.openxmlformats.org/presentationml/2006/ole">
            <p:oleObj spid="_x0000_s10248" name="数式" r:id="rId9" imgW="1193760" imgH="444240" progId="Equation.3">
              <p:embed/>
            </p:oleObj>
          </a:graphicData>
        </a:graphic>
      </p:graphicFrame>
      <p:graphicFrame>
        <p:nvGraphicFramePr>
          <p:cNvPr id="238618" name="Object 26"/>
          <p:cNvGraphicFramePr>
            <a:graphicFrameLocks noChangeAspect="1"/>
          </p:cNvGraphicFramePr>
          <p:nvPr/>
        </p:nvGraphicFramePr>
        <p:xfrm>
          <a:off x="7380288" y="6157913"/>
          <a:ext cx="1514475" cy="560387"/>
        </p:xfrm>
        <a:graphic>
          <a:graphicData uri="http://schemas.openxmlformats.org/presentationml/2006/ole">
            <p:oleObj spid="_x0000_s10249" name="数式" r:id="rId10" imgW="1206360" imgH="444240" progId="Equation.3">
              <p:embed/>
            </p:oleObj>
          </a:graphicData>
        </a:graphic>
      </p:graphicFrame>
      <p:sp>
        <p:nvSpPr>
          <p:cNvPr id="238619" name="Text Box 27"/>
          <p:cNvSpPr txBox="1">
            <a:spLocks noChangeArrowheads="1"/>
          </p:cNvSpPr>
          <p:nvPr/>
        </p:nvSpPr>
        <p:spPr bwMode="auto">
          <a:xfrm rot="-5400000">
            <a:off x="7889081" y="5872957"/>
            <a:ext cx="3587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ja-JP"/>
              <a:t>=</a:t>
            </a:r>
          </a:p>
        </p:txBody>
      </p:sp>
      <p:sp>
        <p:nvSpPr>
          <p:cNvPr id="9237" name="Arc 28"/>
          <p:cNvSpPr>
            <a:spLocks/>
          </p:cNvSpPr>
          <p:nvPr/>
        </p:nvSpPr>
        <p:spPr bwMode="auto">
          <a:xfrm flipH="1">
            <a:off x="6034088" y="5527675"/>
            <a:ext cx="144462" cy="217488"/>
          </a:xfrm>
          <a:custGeom>
            <a:avLst/>
            <a:gdLst>
              <a:gd name="T0" fmla="*/ 0 w 21600"/>
              <a:gd name="T1" fmla="*/ 0 h 21600"/>
              <a:gd name="T2" fmla="*/ 2147483647 w 21600"/>
              <a:gd name="T3" fmla="*/ 2147483647 h 21600"/>
              <a:gd name="T4" fmla="*/ 0 w 21600"/>
              <a:gd name="T5" fmla="*/ 2147483647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graphicFrame>
        <p:nvGraphicFramePr>
          <p:cNvPr id="9226" name="Object 29"/>
          <p:cNvGraphicFramePr>
            <a:graphicFrameLocks noChangeAspect="1"/>
          </p:cNvGraphicFramePr>
          <p:nvPr/>
        </p:nvGraphicFramePr>
        <p:xfrm>
          <a:off x="5572125" y="5445125"/>
          <a:ext cx="512763" cy="277813"/>
        </p:xfrm>
        <a:graphic>
          <a:graphicData uri="http://schemas.openxmlformats.org/presentationml/2006/ole">
            <p:oleObj spid="_x0000_s10250" name="数式" r:id="rId11" imgW="304560" imgH="164880" progId="Equation.3">
              <p:embed/>
            </p:oleObj>
          </a:graphicData>
        </a:graphic>
      </p:graphicFrame>
      <p:sp>
        <p:nvSpPr>
          <p:cNvPr id="9238" name="Rectangle 31"/>
          <p:cNvSpPr>
            <a:spLocks noChangeArrowheads="1"/>
          </p:cNvSpPr>
          <p:nvPr/>
        </p:nvSpPr>
        <p:spPr bwMode="auto">
          <a:xfrm>
            <a:off x="0" y="3314700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38622" name="Object 30"/>
          <p:cNvGraphicFramePr>
            <a:graphicFrameLocks noChangeAspect="1"/>
          </p:cNvGraphicFramePr>
          <p:nvPr/>
        </p:nvGraphicFramePr>
        <p:xfrm>
          <a:off x="7989888" y="5737225"/>
          <a:ext cx="204787" cy="288925"/>
        </p:xfrm>
        <a:graphic>
          <a:graphicData uri="http://schemas.openxmlformats.org/presentationml/2006/ole">
            <p:oleObj spid="_x0000_s10251" name="数式" r:id="rId12" imgW="165028" imgH="228501" progId="Equation.3">
              <p:embed/>
            </p:oleObj>
          </a:graphicData>
        </a:graphic>
      </p:graphicFrame>
      <p:sp>
        <p:nvSpPr>
          <p:cNvPr id="238624" name="Line 32"/>
          <p:cNvSpPr>
            <a:spLocks noChangeShapeType="1"/>
          </p:cNvSpPr>
          <p:nvPr/>
        </p:nvSpPr>
        <p:spPr bwMode="auto">
          <a:xfrm flipV="1">
            <a:off x="5918200" y="5805488"/>
            <a:ext cx="576263" cy="309562"/>
          </a:xfrm>
          <a:prstGeom prst="line">
            <a:avLst/>
          </a:prstGeom>
          <a:noFill/>
          <a:ln w="952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8625" name="Line 33"/>
          <p:cNvSpPr>
            <a:spLocks noChangeShapeType="1"/>
          </p:cNvSpPr>
          <p:nvPr/>
        </p:nvSpPr>
        <p:spPr bwMode="auto">
          <a:xfrm flipH="1" flipV="1">
            <a:off x="5326063" y="5805488"/>
            <a:ext cx="1704975" cy="309562"/>
          </a:xfrm>
          <a:prstGeom prst="line">
            <a:avLst/>
          </a:prstGeom>
          <a:noFill/>
          <a:ln w="9525">
            <a:solidFill>
              <a:schemeClr val="tx2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8626" name="Rectangle 34"/>
          <p:cNvSpPr>
            <a:spLocks noChangeArrowheads="1"/>
          </p:cNvSpPr>
          <p:nvPr/>
        </p:nvSpPr>
        <p:spPr bwMode="auto">
          <a:xfrm>
            <a:off x="4787900" y="6121400"/>
            <a:ext cx="1101725" cy="620713"/>
          </a:xfrm>
          <a:prstGeom prst="rect">
            <a:avLst/>
          </a:prstGeom>
          <a:noFill/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8627" name="Rectangle 35"/>
          <p:cNvSpPr>
            <a:spLocks noChangeArrowheads="1"/>
          </p:cNvSpPr>
          <p:nvPr/>
        </p:nvSpPr>
        <p:spPr bwMode="auto">
          <a:xfrm>
            <a:off x="6011863" y="6121400"/>
            <a:ext cx="1368425" cy="620713"/>
          </a:xfrm>
          <a:prstGeom prst="rect">
            <a:avLst/>
          </a:prstGeom>
          <a:noFill/>
          <a:ln w="9525">
            <a:solidFill>
              <a:schemeClr val="tx2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8634" name="Rectangle 42"/>
          <p:cNvSpPr>
            <a:spLocks noChangeArrowheads="1"/>
          </p:cNvSpPr>
          <p:nvPr/>
        </p:nvSpPr>
        <p:spPr bwMode="auto">
          <a:xfrm>
            <a:off x="7947025" y="5715000"/>
            <a:ext cx="287338" cy="287338"/>
          </a:xfrm>
          <a:prstGeom prst="rect">
            <a:avLst/>
          </a:prstGeom>
          <a:noFill/>
          <a:ln w="19050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8635" name="Line 43"/>
          <p:cNvSpPr>
            <a:spLocks noChangeShapeType="1"/>
          </p:cNvSpPr>
          <p:nvPr/>
        </p:nvSpPr>
        <p:spPr bwMode="auto">
          <a:xfrm>
            <a:off x="5273675" y="5734050"/>
            <a:ext cx="1223963" cy="0"/>
          </a:xfrm>
          <a:prstGeom prst="line">
            <a:avLst/>
          </a:prstGeom>
          <a:noFill/>
          <a:ln w="38100">
            <a:solidFill>
              <a:srgbClr val="FF3300"/>
            </a:solidFill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3860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3860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3860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3860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3860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3860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3860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3860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386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386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2386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386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7" dur="500" fill="hold"/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8" dur="500" fill="hold"/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2" presetClass="exit" presetSubtype="4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52" dur="500"/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3" dur="500"/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2" presetClass="exit" presetSubtype="4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56" dur="500"/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7" dur="500"/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>
                      <p:stCondLst>
                        <p:cond delay="indefinite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3" dur="500" fill="hold"/>
                                        <p:tgtEl>
                                          <p:spTgt spid="2386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4" dur="500" fill="hold"/>
                                        <p:tgtEl>
                                          <p:spTgt spid="2386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5" fill="hold">
                      <p:stCondLst>
                        <p:cond delay="indefinite"/>
                      </p:stCondLst>
                      <p:childTnLst>
                        <p:par>
                          <p:cTn id="66" fill="hold">
                            <p:stCondLst>
                              <p:cond delay="0"/>
                            </p:stCondLst>
                            <p:childTnLst>
                              <p:par>
                                <p:cTn id="6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9" dur="500" fill="hold"/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0" dur="500" fill="hold"/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71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xit" presetSubtype="4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78" dur="500"/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9" dur="500"/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1" presetID="2" presetClass="exit" presetSubtype="4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82" dur="500"/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3" dur="500"/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5" fill="hold">
                      <p:stCondLst>
                        <p:cond delay="indefinite"/>
                      </p:stCondLst>
                      <p:childTnLst>
                        <p:par>
                          <p:cTn id="86" fill="hold">
                            <p:stCondLst>
                              <p:cond delay="0"/>
                            </p:stCondLst>
                            <p:childTnLst>
                              <p:par>
                                <p:cTn id="8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9" dur="500" fill="hold"/>
                                        <p:tgtEl>
                                          <p:spTgt spid="2386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0" dur="500" fill="hold"/>
                                        <p:tgtEl>
                                          <p:spTgt spid="2386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1" fill="hold">
                      <p:stCondLst>
                        <p:cond delay="indefinite"/>
                      </p:stCondLst>
                      <p:childTnLst>
                        <p:par>
                          <p:cTn id="92" fill="hold">
                            <p:stCondLst>
                              <p:cond delay="0"/>
                            </p:stCondLst>
                            <p:childTnLst>
                              <p:par>
                                <p:cTn id="9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5" dur="500" fill="hold"/>
                                        <p:tgtEl>
                                          <p:spTgt spid="2386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6" dur="500" fill="hold"/>
                                        <p:tgtEl>
                                          <p:spTgt spid="2386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7" fill="hold">
                      <p:stCondLst>
                        <p:cond delay="indefinite"/>
                      </p:stCondLst>
                      <p:childTnLst>
                        <p:par>
                          <p:cTn id="98" fill="hold">
                            <p:stCondLst>
                              <p:cond delay="0"/>
                            </p:stCondLst>
                            <p:childTnLst>
                              <p:par>
                                <p:cTn id="9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1" dur="500" fill="hold"/>
                                        <p:tgtEl>
                                          <p:spTgt spid="2386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2" dur="500" fill="hold"/>
                                        <p:tgtEl>
                                          <p:spTgt spid="2386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3" fill="hold">
                      <p:stCondLst>
                        <p:cond delay="indefinite"/>
                      </p:stCondLst>
                      <p:childTnLst>
                        <p:par>
                          <p:cTn id="104" fill="hold">
                            <p:stCondLst>
                              <p:cond delay="0"/>
                            </p:stCondLst>
                            <p:childTnLst>
                              <p:par>
                                <p:cTn id="10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7" dur="500" fill="hold"/>
                                        <p:tgtEl>
                                          <p:spTgt spid="23863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8" dur="500" fill="hold"/>
                                        <p:tgtEl>
                                          <p:spTgt spid="23863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9" fill="hold">
                      <p:stCondLst>
                        <p:cond delay="indefinite"/>
                      </p:stCondLst>
                      <p:childTnLst>
                        <p:par>
                          <p:cTn id="110" fill="hold">
                            <p:stCondLst>
                              <p:cond delay="0"/>
                            </p:stCondLst>
                            <p:childTnLst>
                              <p:par>
                                <p:cTn id="1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3" dur="500" fill="hold"/>
                                        <p:tgtEl>
                                          <p:spTgt spid="23863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4" dur="500" fill="hold"/>
                                        <p:tgtEl>
                                          <p:spTgt spid="2386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8605" grpId="0" animBg="1"/>
      <p:bldP spid="238607" grpId="0" animBg="1"/>
      <p:bldP spid="238608" grpId="0" animBg="1"/>
      <p:bldP spid="238619" grpId="0"/>
      <p:bldP spid="238624" grpId="0" animBg="1"/>
      <p:bldP spid="238624" grpId="1" animBg="1"/>
      <p:bldP spid="238625" grpId="0" animBg="1"/>
      <p:bldP spid="238625" grpId="1" animBg="1"/>
      <p:bldP spid="238626" grpId="0" animBg="1"/>
      <p:bldP spid="238626" grpId="1" animBg="1"/>
      <p:bldP spid="238627" grpId="0" animBg="1"/>
      <p:bldP spid="238627" grpId="1" animBg="1"/>
      <p:bldP spid="238634" grpId="0" animBg="1"/>
      <p:bldP spid="238635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0242" name="Object 2"/>
          <p:cNvGraphicFramePr>
            <a:graphicFrameLocks noChangeAspect="1"/>
          </p:cNvGraphicFramePr>
          <p:nvPr/>
        </p:nvGraphicFramePr>
        <p:xfrm>
          <a:off x="615950" y="887413"/>
          <a:ext cx="4933950" cy="804862"/>
        </p:xfrm>
        <a:graphic>
          <a:graphicData uri="http://schemas.openxmlformats.org/presentationml/2006/ole">
            <p:oleObj spid="_x0000_s11266" name="文書" r:id="rId3" imgW="2027234" imgH="333237" progId="Word.Document.8">
              <p:embed/>
            </p:oleObj>
          </a:graphicData>
        </a:graphic>
      </p:graphicFrame>
      <p:graphicFrame>
        <p:nvGraphicFramePr>
          <p:cNvPr id="235523" name="Object 3"/>
          <p:cNvGraphicFramePr>
            <a:graphicFrameLocks noChangeAspect="1"/>
          </p:cNvGraphicFramePr>
          <p:nvPr/>
        </p:nvGraphicFramePr>
        <p:xfrm>
          <a:off x="1185863" y="1801813"/>
          <a:ext cx="6772275" cy="361950"/>
        </p:xfrm>
        <a:graphic>
          <a:graphicData uri="http://schemas.openxmlformats.org/presentationml/2006/ole">
            <p:oleObj spid="_x0000_s11267" name="文書" r:id="rId4" imgW="4224787" imgH="228403" progId="Word.Document.8">
              <p:embed/>
            </p:oleObj>
          </a:graphicData>
        </a:graphic>
      </p:graphicFrame>
      <p:graphicFrame>
        <p:nvGraphicFramePr>
          <p:cNvPr id="235524" name="Object 4"/>
          <p:cNvGraphicFramePr>
            <a:graphicFrameLocks noChangeAspect="1"/>
          </p:cNvGraphicFramePr>
          <p:nvPr/>
        </p:nvGraphicFramePr>
        <p:xfrm>
          <a:off x="822325" y="3063875"/>
          <a:ext cx="7178675" cy="1111250"/>
        </p:xfrm>
        <a:graphic>
          <a:graphicData uri="http://schemas.openxmlformats.org/presentationml/2006/ole">
            <p:oleObj spid="_x0000_s11268" name="Document" r:id="rId5" imgW="4412974" imgH="685898" progId="Word.Document.8">
              <p:embed/>
            </p:oleObj>
          </a:graphicData>
        </a:graphic>
      </p:graphicFrame>
      <p:graphicFrame>
        <p:nvGraphicFramePr>
          <p:cNvPr id="235525" name="Object 5"/>
          <p:cNvGraphicFramePr>
            <a:graphicFrameLocks noChangeAspect="1"/>
          </p:cNvGraphicFramePr>
          <p:nvPr/>
        </p:nvGraphicFramePr>
        <p:xfrm>
          <a:off x="974725" y="4740275"/>
          <a:ext cx="6446838" cy="1127125"/>
        </p:xfrm>
        <a:graphic>
          <a:graphicData uri="http://schemas.openxmlformats.org/presentationml/2006/ole">
            <p:oleObj spid="_x0000_s11269" name="Document" r:id="rId6" imgW="4039207" imgH="704621" progId="Word.Document.8">
              <p:embed/>
            </p:oleObj>
          </a:graphicData>
        </a:graphic>
      </p:graphicFrame>
      <p:sp>
        <p:nvSpPr>
          <p:cNvPr id="235527" name="Line 7"/>
          <p:cNvSpPr>
            <a:spLocks noChangeShapeType="1"/>
          </p:cNvSpPr>
          <p:nvPr/>
        </p:nvSpPr>
        <p:spPr bwMode="auto">
          <a:xfrm flipH="1">
            <a:off x="2484438" y="1557338"/>
            <a:ext cx="3095625" cy="719137"/>
          </a:xfrm>
          <a:prstGeom prst="line">
            <a:avLst/>
          </a:prstGeom>
          <a:noFill/>
          <a:ln w="952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5528" name="Rectangle 8"/>
          <p:cNvSpPr>
            <a:spLocks noChangeArrowheads="1"/>
          </p:cNvSpPr>
          <p:nvPr/>
        </p:nvSpPr>
        <p:spPr bwMode="auto">
          <a:xfrm>
            <a:off x="1247775" y="3406775"/>
            <a:ext cx="2892177" cy="792163"/>
          </a:xfrm>
          <a:prstGeom prst="rect">
            <a:avLst/>
          </a:prstGeom>
          <a:noFill/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5530" name="Text Box 10"/>
          <p:cNvSpPr txBox="1">
            <a:spLocks noChangeArrowheads="1"/>
          </p:cNvSpPr>
          <p:nvPr/>
        </p:nvSpPr>
        <p:spPr bwMode="auto">
          <a:xfrm>
            <a:off x="1404938" y="4216400"/>
            <a:ext cx="1511300" cy="5810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600" b="1">
                <a:solidFill>
                  <a:srgbClr val="FF3300"/>
                </a:solidFill>
              </a:rPr>
              <a:t>消費税のもとでの予算制約式</a:t>
            </a:r>
          </a:p>
        </p:txBody>
      </p:sp>
      <p:graphicFrame>
        <p:nvGraphicFramePr>
          <p:cNvPr id="235531" name="Object 11"/>
          <p:cNvGraphicFramePr>
            <a:graphicFrameLocks noChangeAspect="1"/>
          </p:cNvGraphicFramePr>
          <p:nvPr/>
        </p:nvGraphicFramePr>
        <p:xfrm>
          <a:off x="5796136" y="908050"/>
          <a:ext cx="1552575" cy="539750"/>
        </p:xfrm>
        <a:graphic>
          <a:graphicData uri="http://schemas.openxmlformats.org/presentationml/2006/ole">
            <p:oleObj spid="_x0000_s11270" name="数式" r:id="rId7" imgW="1244520" imgH="431640" progId="Equation.3">
              <p:embed/>
            </p:oleObj>
          </a:graphicData>
        </a:graphic>
      </p:graphicFrame>
      <p:sp>
        <p:nvSpPr>
          <p:cNvPr id="10253" name="Rectangle 13"/>
          <p:cNvSpPr>
            <a:spLocks noChangeArrowheads="1"/>
          </p:cNvSpPr>
          <p:nvPr/>
        </p:nvSpPr>
        <p:spPr bwMode="auto">
          <a:xfrm>
            <a:off x="0" y="2849563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sp>
        <p:nvSpPr>
          <p:cNvPr id="10254" name="Rectangle 15"/>
          <p:cNvSpPr>
            <a:spLocks noChangeArrowheads="1"/>
          </p:cNvSpPr>
          <p:nvPr/>
        </p:nvSpPr>
        <p:spPr bwMode="auto">
          <a:xfrm>
            <a:off x="0" y="3779838"/>
            <a:ext cx="215900" cy="228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r>
              <a:rPr lang="en-US" altLang="ja-JP" sz="900"/>
              <a:t> </a:t>
            </a:r>
            <a:endParaRPr lang="en-US" altLang="ja-JP"/>
          </a:p>
        </p:txBody>
      </p:sp>
      <p:graphicFrame>
        <p:nvGraphicFramePr>
          <p:cNvPr id="235536" name="Object 16"/>
          <p:cNvGraphicFramePr>
            <a:graphicFrameLocks noChangeAspect="1"/>
          </p:cNvGraphicFramePr>
          <p:nvPr/>
        </p:nvGraphicFramePr>
        <p:xfrm>
          <a:off x="5753100" y="1484313"/>
          <a:ext cx="1698625" cy="557212"/>
        </p:xfrm>
        <a:graphic>
          <a:graphicData uri="http://schemas.openxmlformats.org/presentationml/2006/ole">
            <p:oleObj spid="_x0000_s11271" name="数式" r:id="rId8" imgW="1358640" imgH="444240" progId="Equation.3">
              <p:embed/>
            </p:oleObj>
          </a:graphicData>
        </a:graphic>
      </p:graphicFrame>
      <p:sp>
        <p:nvSpPr>
          <p:cNvPr id="235540" name="AutoShape 20"/>
          <p:cNvSpPr>
            <a:spLocks/>
          </p:cNvSpPr>
          <p:nvPr/>
        </p:nvSpPr>
        <p:spPr bwMode="auto">
          <a:xfrm>
            <a:off x="5651500" y="1052513"/>
            <a:ext cx="73025" cy="936625"/>
          </a:xfrm>
          <a:prstGeom prst="leftBrace">
            <a:avLst>
              <a:gd name="adj1" fmla="val 106884"/>
              <a:gd name="adj2" fmla="val 50000"/>
            </a:avLst>
          </a:prstGeom>
          <a:noFill/>
          <a:ln w="9525">
            <a:solidFill>
              <a:srgbClr val="FF33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graphicFrame>
        <p:nvGraphicFramePr>
          <p:cNvPr id="235541" name="Object 21"/>
          <p:cNvGraphicFramePr>
            <a:graphicFrameLocks noChangeAspect="1"/>
          </p:cNvGraphicFramePr>
          <p:nvPr/>
        </p:nvGraphicFramePr>
        <p:xfrm>
          <a:off x="1112838" y="2193925"/>
          <a:ext cx="6675437" cy="717550"/>
        </p:xfrm>
        <a:graphic>
          <a:graphicData uri="http://schemas.openxmlformats.org/presentationml/2006/ole">
            <p:oleObj spid="_x0000_s11272" name="Document" r:id="rId9" imgW="4231535" imgH="457265" progId="Word.Document.8">
              <p:embed/>
            </p:oleObj>
          </a:graphicData>
        </a:graphic>
      </p:graphicFrame>
      <p:graphicFrame>
        <p:nvGraphicFramePr>
          <p:cNvPr id="235542" name="Object 22"/>
          <p:cNvGraphicFramePr>
            <a:graphicFrameLocks noChangeAspect="1"/>
          </p:cNvGraphicFramePr>
          <p:nvPr/>
        </p:nvGraphicFramePr>
        <p:xfrm>
          <a:off x="5795963" y="2708275"/>
          <a:ext cx="2386012" cy="573088"/>
        </p:xfrm>
        <a:graphic>
          <a:graphicData uri="http://schemas.openxmlformats.org/presentationml/2006/ole">
            <p:oleObj spid="_x0000_s11273" name="数式" r:id="rId10" imgW="1905000" imgH="457200" progId="Equation.3">
              <p:embed/>
            </p:oleObj>
          </a:graphicData>
        </a:graphic>
      </p:graphicFrame>
      <p:sp>
        <p:nvSpPr>
          <p:cNvPr id="235543" name="Rectangle 23"/>
          <p:cNvSpPr>
            <a:spLocks noChangeArrowheads="1"/>
          </p:cNvSpPr>
          <p:nvPr/>
        </p:nvSpPr>
        <p:spPr bwMode="auto">
          <a:xfrm>
            <a:off x="8223250" y="2836863"/>
            <a:ext cx="716863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ja-JP" sz="1400" b="1" dirty="0">
                <a:solidFill>
                  <a:srgbClr val="002060"/>
                </a:solidFill>
              </a:rPr>
              <a:t>(19-10)</a:t>
            </a:r>
          </a:p>
        </p:txBody>
      </p:sp>
      <p:sp>
        <p:nvSpPr>
          <p:cNvPr id="235544" name="Rectangle 24"/>
          <p:cNvSpPr>
            <a:spLocks noChangeArrowheads="1"/>
          </p:cNvSpPr>
          <p:nvPr/>
        </p:nvSpPr>
        <p:spPr bwMode="auto">
          <a:xfrm>
            <a:off x="7523163" y="1031875"/>
            <a:ext cx="655637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altLang="ja-JP" sz="1400" b="1">
                <a:solidFill>
                  <a:srgbClr val="FF3300"/>
                </a:solidFill>
              </a:rPr>
              <a:t>(19-7)</a:t>
            </a:r>
          </a:p>
        </p:txBody>
      </p:sp>
      <p:sp>
        <p:nvSpPr>
          <p:cNvPr id="235545" name="Rectangle 25"/>
          <p:cNvSpPr>
            <a:spLocks noChangeArrowheads="1"/>
          </p:cNvSpPr>
          <p:nvPr/>
        </p:nvSpPr>
        <p:spPr bwMode="auto">
          <a:xfrm>
            <a:off x="7524750" y="1608138"/>
            <a:ext cx="754063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ja-JP" sz="1400" b="1">
                <a:solidFill>
                  <a:srgbClr val="FF3300"/>
                </a:solidFill>
              </a:rPr>
              <a:t>(19-13)</a:t>
            </a:r>
          </a:p>
        </p:txBody>
      </p:sp>
      <p:sp>
        <p:nvSpPr>
          <p:cNvPr id="235546" name="Line 26"/>
          <p:cNvSpPr>
            <a:spLocks noChangeShapeType="1"/>
          </p:cNvSpPr>
          <p:nvPr/>
        </p:nvSpPr>
        <p:spPr bwMode="auto">
          <a:xfrm flipH="1">
            <a:off x="2339975" y="2997200"/>
            <a:ext cx="3384550" cy="719138"/>
          </a:xfrm>
          <a:prstGeom prst="line">
            <a:avLst/>
          </a:prstGeom>
          <a:noFill/>
          <a:ln w="9525">
            <a:solidFill>
              <a:schemeClr val="tx2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11274" name="Object 10"/>
          <p:cNvGraphicFramePr>
            <a:graphicFrameLocks noChangeAspect="1"/>
          </p:cNvGraphicFramePr>
          <p:nvPr/>
        </p:nvGraphicFramePr>
        <p:xfrm>
          <a:off x="3707904" y="2244923"/>
          <a:ext cx="1169988" cy="608013"/>
        </p:xfrm>
        <a:graphic>
          <a:graphicData uri="http://schemas.openxmlformats.org/presentationml/2006/ole">
            <p:oleObj spid="_x0000_s11274" name="数式" r:id="rId11" imgW="799920" imgH="419040" progId="Equation.3">
              <p:embed/>
            </p:oleObj>
          </a:graphicData>
        </a:graphic>
      </p:graphicFrame>
      <p:sp>
        <p:nvSpPr>
          <p:cNvPr id="22" name="右矢印 21"/>
          <p:cNvSpPr/>
          <p:nvPr/>
        </p:nvSpPr>
        <p:spPr>
          <a:xfrm>
            <a:off x="2915816" y="2449024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3" name="右矢印 22"/>
          <p:cNvSpPr/>
          <p:nvPr/>
        </p:nvSpPr>
        <p:spPr>
          <a:xfrm rot="5400000">
            <a:off x="3995936" y="3140968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1276" name="Rectangle 12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11275" name="Object 11"/>
          <p:cNvGraphicFramePr>
            <a:graphicFrameLocks noChangeAspect="1"/>
          </p:cNvGraphicFramePr>
          <p:nvPr/>
        </p:nvGraphicFramePr>
        <p:xfrm>
          <a:off x="4255368" y="3500438"/>
          <a:ext cx="1828800" cy="625475"/>
        </p:xfrm>
        <a:graphic>
          <a:graphicData uri="http://schemas.openxmlformats.org/presentationml/2006/ole">
            <p:oleObj spid="_x0000_s11275" name="数式" r:id="rId12" imgW="1269720" imgH="431640" progId="Equation.3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23">
                                            <p:subSp spid="_x0000_s11267"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31">
                                            <p:subSp spid="_x0000_s11270"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235531">
                                            <p:subSp spid="_x0000_s11270"/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235531">
                                            <p:subSp spid="_x0000_s11270"/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500"/>
                            </p:stCondLst>
                            <p:childTnLst>
                              <p:par>
                                <p:cTn id="14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23554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23554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36">
                                            <p:subSp spid="_x0000_s11271"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235536">
                                            <p:subSp spid="_x0000_s11271"/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235536">
                                            <p:subSp spid="_x0000_s11271"/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500"/>
                            </p:stCondLst>
                            <p:childTnLst>
                              <p:par>
                                <p:cTn id="2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23554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23554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23554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23554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2355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2355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41">
                                            <p:subSp spid="_x0000_s11272"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24">
                                            <p:subSp spid="_x0000_s11268"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2">
                                            <p:subSp spid="_x0000_s11273"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3" dur="500" fill="hold"/>
                                        <p:tgtEl>
                                          <p:spTgt spid="235542">
                                            <p:subSp spid="_x0000_s11273"/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4" dur="500" fill="hold"/>
                                        <p:tgtEl>
                                          <p:spTgt spid="235542">
                                            <p:subSp spid="_x0000_s11273"/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5" fill="hold">
                            <p:stCondLst>
                              <p:cond delay="500"/>
                            </p:stCondLst>
                            <p:childTnLst>
                              <p:par>
                                <p:cTn id="56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8" dur="500" fill="hold"/>
                                        <p:tgtEl>
                                          <p:spTgt spid="23554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9" dur="500" fill="hold"/>
                                        <p:tgtEl>
                                          <p:spTgt spid="23554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0" fill="hold">
                      <p:stCondLst>
                        <p:cond delay="indefinite"/>
                      </p:stCondLst>
                      <p:childTnLst>
                        <p:par>
                          <p:cTn id="61" fill="hold">
                            <p:stCondLst>
                              <p:cond delay="0"/>
                            </p:stCondLst>
                            <p:childTnLst>
                              <p:par>
                                <p:cTn id="6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4" dur="500" fill="hold"/>
                                        <p:tgtEl>
                                          <p:spTgt spid="23554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5" dur="500" fill="hold"/>
                                        <p:tgtEl>
                                          <p:spTgt spid="23554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6" fill="hold">
                      <p:stCondLst>
                        <p:cond delay="indefinite"/>
                      </p:stCondLst>
                      <p:childTnLst>
                        <p:par>
                          <p:cTn id="67" fill="hold">
                            <p:stCondLst>
                              <p:cond delay="0"/>
                            </p:stCondLst>
                            <p:childTnLst>
                              <p:par>
                                <p:cTn id="68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25">
                                            <p:subSp spid="_x0000_s11269"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0" fill="hold">
                      <p:stCondLst>
                        <p:cond delay="indefinite"/>
                      </p:stCondLst>
                      <p:childTnLst>
                        <p:par>
                          <p:cTn id="71" fill="hold">
                            <p:stCondLst>
                              <p:cond delay="0"/>
                            </p:stCondLst>
                            <p:childTnLst>
                              <p:par>
                                <p:cTn id="7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5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6" fill="hold">
                      <p:stCondLst>
                        <p:cond delay="indefinite"/>
                      </p:stCondLst>
                      <p:childTnLst>
                        <p:par>
                          <p:cTn id="77" fill="hold">
                            <p:stCondLst>
                              <p:cond delay="0"/>
                            </p:stCondLst>
                            <p:childTnLst>
                              <p:par>
                                <p:cTn id="78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112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1" dur="500" fill="hold"/>
                                        <p:tgtEl>
                                          <p:spTgt spid="112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2" fill="hold">
                      <p:stCondLst>
                        <p:cond delay="indefinite"/>
                      </p:stCondLst>
                      <p:childTnLst>
                        <p:par>
                          <p:cTn id="83" fill="hold">
                            <p:stCondLst>
                              <p:cond delay="0"/>
                            </p:stCondLst>
                            <p:childTnLst>
                              <p:par>
                                <p:cTn id="84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7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8" fill="hold">
                      <p:stCondLst>
                        <p:cond delay="indefinite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2" dur="500" fill="hold"/>
                                        <p:tgtEl>
                                          <p:spTgt spid="112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3" dur="500" fill="hold"/>
                                        <p:tgtEl>
                                          <p:spTgt spid="112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4" fill="hold">
                      <p:stCondLst>
                        <p:cond delay="indefinite"/>
                      </p:stCondLst>
                      <p:childTnLst>
                        <p:par>
                          <p:cTn id="95" fill="hold">
                            <p:stCondLst>
                              <p:cond delay="0"/>
                            </p:stCondLst>
                            <p:childTnLst>
                              <p:par>
                                <p:cTn id="9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8" fill="hold">
                      <p:stCondLst>
                        <p:cond delay="indefinite"/>
                      </p:stCondLst>
                      <p:childTnLst>
                        <p:par>
                          <p:cTn id="99" fill="hold">
                            <p:stCondLst>
                              <p:cond delay="0"/>
                            </p:stCondLst>
                            <p:childTnLst>
                              <p:par>
                                <p:cTn id="10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5527" grpId="0" animBg="1" autoUpdateAnimBg="0"/>
      <p:bldP spid="235528" grpId="0" animBg="1" autoUpdateAnimBg="0"/>
      <p:bldP spid="235530" grpId="0" autoUpdateAnimBg="0"/>
      <p:bldP spid="235540" grpId="0" animBg="1" autoUpdateAnimBg="0"/>
      <p:bldP spid="235543" grpId="0" autoUpdateAnimBg="0"/>
      <p:bldP spid="235544" grpId="0" autoUpdateAnimBg="0"/>
      <p:bldP spid="235545" grpId="0" autoUpdateAnimBg="0"/>
      <p:bldP spid="235546" grpId="0" animBg="1" autoUpdateAnimBg="0"/>
      <p:bldP spid="22" grpId="0" animBg="1"/>
      <p:bldP spid="23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1266" name="Object 2"/>
          <p:cNvGraphicFramePr>
            <a:graphicFrameLocks noChangeAspect="1"/>
          </p:cNvGraphicFramePr>
          <p:nvPr/>
        </p:nvGraphicFramePr>
        <p:xfrm>
          <a:off x="615950" y="887413"/>
          <a:ext cx="4933950" cy="804862"/>
        </p:xfrm>
        <a:graphic>
          <a:graphicData uri="http://schemas.openxmlformats.org/presentationml/2006/ole">
            <p:oleObj spid="_x0000_s12290" name="文書" r:id="rId3" imgW="2027234" imgH="333237" progId="Word.Document.8">
              <p:embed/>
            </p:oleObj>
          </a:graphicData>
        </a:graphic>
      </p:graphicFrame>
      <p:graphicFrame>
        <p:nvGraphicFramePr>
          <p:cNvPr id="11267" name="Object 3"/>
          <p:cNvGraphicFramePr>
            <a:graphicFrameLocks noChangeAspect="1"/>
          </p:cNvGraphicFramePr>
          <p:nvPr/>
        </p:nvGraphicFramePr>
        <p:xfrm>
          <a:off x="1185863" y="1801813"/>
          <a:ext cx="6772275" cy="361950"/>
        </p:xfrm>
        <a:graphic>
          <a:graphicData uri="http://schemas.openxmlformats.org/presentationml/2006/ole">
            <p:oleObj spid="_x0000_s12291" name="文書" r:id="rId4" imgW="4224787" imgH="228403" progId="Word.Document.8">
              <p:embed/>
            </p:oleObj>
          </a:graphicData>
        </a:graphic>
      </p:graphicFrame>
      <p:graphicFrame>
        <p:nvGraphicFramePr>
          <p:cNvPr id="11268" name="Object 4"/>
          <p:cNvGraphicFramePr>
            <a:graphicFrameLocks noChangeAspect="1"/>
          </p:cNvGraphicFramePr>
          <p:nvPr/>
        </p:nvGraphicFramePr>
        <p:xfrm>
          <a:off x="823913" y="3068638"/>
          <a:ext cx="7134225" cy="1114425"/>
        </p:xfrm>
        <a:graphic>
          <a:graphicData uri="http://schemas.openxmlformats.org/presentationml/2006/ole">
            <p:oleObj spid="_x0000_s12292" name="文書" r:id="rId5" imgW="4401758" imgH="685929" progId="Word.Document.8">
              <p:embed/>
            </p:oleObj>
          </a:graphicData>
        </a:graphic>
      </p:graphicFrame>
      <p:graphicFrame>
        <p:nvGraphicFramePr>
          <p:cNvPr id="11269" name="Object 5"/>
          <p:cNvGraphicFramePr>
            <a:graphicFrameLocks noChangeAspect="1"/>
          </p:cNvGraphicFramePr>
          <p:nvPr/>
        </p:nvGraphicFramePr>
        <p:xfrm>
          <a:off x="974725" y="4740275"/>
          <a:ext cx="6721475" cy="1127125"/>
        </p:xfrm>
        <a:graphic>
          <a:graphicData uri="http://schemas.openxmlformats.org/presentationml/2006/ole">
            <p:oleObj spid="_x0000_s12293" name="Document" r:id="rId6" imgW="4207163" imgH="704621" progId="Word.Document.8">
              <p:embed/>
            </p:oleObj>
          </a:graphicData>
        </a:graphic>
      </p:graphicFrame>
      <p:sp>
        <p:nvSpPr>
          <p:cNvPr id="239623" name="Rectangle 7"/>
          <p:cNvSpPr>
            <a:spLocks noChangeArrowheads="1"/>
          </p:cNvSpPr>
          <p:nvPr/>
        </p:nvSpPr>
        <p:spPr bwMode="auto">
          <a:xfrm>
            <a:off x="3201988" y="3416300"/>
            <a:ext cx="3025775" cy="792163"/>
          </a:xfrm>
          <a:prstGeom prst="rect">
            <a:avLst/>
          </a:prstGeom>
          <a:noFill/>
          <a:ln w="9525">
            <a:solidFill>
              <a:schemeClr val="tx2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graphicFrame>
        <p:nvGraphicFramePr>
          <p:cNvPr id="11270" name="Object 10"/>
          <p:cNvGraphicFramePr>
            <a:graphicFrameLocks noChangeAspect="1"/>
          </p:cNvGraphicFramePr>
          <p:nvPr/>
        </p:nvGraphicFramePr>
        <p:xfrm>
          <a:off x="5755729" y="908050"/>
          <a:ext cx="1552575" cy="539750"/>
        </p:xfrm>
        <a:graphic>
          <a:graphicData uri="http://schemas.openxmlformats.org/presentationml/2006/ole">
            <p:oleObj spid="_x0000_s12294" name="数式" r:id="rId7" imgW="1244520" imgH="431640" progId="Equation.3">
              <p:embed/>
            </p:oleObj>
          </a:graphicData>
        </a:graphic>
      </p:graphicFrame>
      <p:sp>
        <p:nvSpPr>
          <p:cNvPr id="11275" name="Rectangle 11"/>
          <p:cNvSpPr>
            <a:spLocks noChangeArrowheads="1"/>
          </p:cNvSpPr>
          <p:nvPr/>
        </p:nvSpPr>
        <p:spPr bwMode="auto">
          <a:xfrm>
            <a:off x="0" y="2849563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sp>
        <p:nvSpPr>
          <p:cNvPr id="11276" name="Rectangle 12"/>
          <p:cNvSpPr>
            <a:spLocks noChangeArrowheads="1"/>
          </p:cNvSpPr>
          <p:nvPr/>
        </p:nvSpPr>
        <p:spPr bwMode="auto">
          <a:xfrm>
            <a:off x="0" y="3779838"/>
            <a:ext cx="215900" cy="228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r>
              <a:rPr lang="en-US" altLang="ja-JP" sz="900"/>
              <a:t> </a:t>
            </a:r>
            <a:endParaRPr lang="en-US" altLang="ja-JP"/>
          </a:p>
        </p:txBody>
      </p:sp>
      <p:graphicFrame>
        <p:nvGraphicFramePr>
          <p:cNvPr id="11271" name="Object 14"/>
          <p:cNvGraphicFramePr>
            <a:graphicFrameLocks noChangeAspect="1"/>
          </p:cNvGraphicFramePr>
          <p:nvPr/>
        </p:nvGraphicFramePr>
        <p:xfrm>
          <a:off x="5753100" y="1484313"/>
          <a:ext cx="1698625" cy="557212"/>
        </p:xfrm>
        <a:graphic>
          <a:graphicData uri="http://schemas.openxmlformats.org/presentationml/2006/ole">
            <p:oleObj spid="_x0000_s12295" name="数式" r:id="rId8" imgW="1358640" imgH="444240" progId="Equation.3">
              <p:embed/>
            </p:oleObj>
          </a:graphicData>
        </a:graphic>
      </p:graphicFrame>
      <p:sp>
        <p:nvSpPr>
          <p:cNvPr id="11277" name="Rectangle 15"/>
          <p:cNvSpPr>
            <a:spLocks noChangeArrowheads="1"/>
          </p:cNvSpPr>
          <p:nvPr/>
        </p:nvSpPr>
        <p:spPr bwMode="auto">
          <a:xfrm>
            <a:off x="7523163" y="1031875"/>
            <a:ext cx="655637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altLang="ja-JP" sz="1400" b="1">
                <a:solidFill>
                  <a:srgbClr val="FF3300"/>
                </a:solidFill>
              </a:rPr>
              <a:t>(19-7)</a:t>
            </a:r>
          </a:p>
        </p:txBody>
      </p:sp>
      <p:sp>
        <p:nvSpPr>
          <p:cNvPr id="11278" name="Rectangle 16"/>
          <p:cNvSpPr>
            <a:spLocks noChangeArrowheads="1"/>
          </p:cNvSpPr>
          <p:nvPr/>
        </p:nvSpPr>
        <p:spPr bwMode="auto">
          <a:xfrm>
            <a:off x="7524750" y="1608138"/>
            <a:ext cx="754063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ja-JP" sz="1400" b="1">
                <a:solidFill>
                  <a:srgbClr val="FF3300"/>
                </a:solidFill>
              </a:rPr>
              <a:t>(19-13)</a:t>
            </a:r>
          </a:p>
        </p:txBody>
      </p:sp>
      <p:sp>
        <p:nvSpPr>
          <p:cNvPr id="11279" name="AutoShape 17"/>
          <p:cNvSpPr>
            <a:spLocks/>
          </p:cNvSpPr>
          <p:nvPr/>
        </p:nvSpPr>
        <p:spPr bwMode="auto">
          <a:xfrm>
            <a:off x="5651500" y="1052513"/>
            <a:ext cx="73025" cy="936625"/>
          </a:xfrm>
          <a:prstGeom prst="leftBrace">
            <a:avLst>
              <a:gd name="adj1" fmla="val 106884"/>
              <a:gd name="adj2" fmla="val 50000"/>
            </a:avLst>
          </a:prstGeom>
          <a:noFill/>
          <a:ln w="9525">
            <a:solidFill>
              <a:srgbClr val="FF33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graphicFrame>
        <p:nvGraphicFramePr>
          <p:cNvPr id="11272" name="Object 18"/>
          <p:cNvGraphicFramePr>
            <a:graphicFrameLocks noChangeAspect="1"/>
          </p:cNvGraphicFramePr>
          <p:nvPr/>
        </p:nvGraphicFramePr>
        <p:xfrm>
          <a:off x="1112838" y="2193925"/>
          <a:ext cx="6751637" cy="731838"/>
        </p:xfrm>
        <a:graphic>
          <a:graphicData uri="http://schemas.openxmlformats.org/presentationml/2006/ole">
            <p:oleObj spid="_x0000_s12296" name="Document" r:id="rId9" imgW="4231535" imgH="457265" progId="Word.Document.8">
              <p:embed/>
            </p:oleObj>
          </a:graphicData>
        </a:graphic>
      </p:graphicFrame>
      <p:sp>
        <p:nvSpPr>
          <p:cNvPr id="239635" name="Text Box 19"/>
          <p:cNvSpPr txBox="1">
            <a:spLocks noChangeArrowheads="1"/>
          </p:cNvSpPr>
          <p:nvPr/>
        </p:nvSpPr>
        <p:spPr bwMode="auto">
          <a:xfrm>
            <a:off x="4429125" y="4216400"/>
            <a:ext cx="1871663" cy="58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600" b="1" dirty="0">
                <a:solidFill>
                  <a:schemeClr val="tx2"/>
                </a:solidFill>
              </a:rPr>
              <a:t>労働所得税のもとでの予算制約式</a:t>
            </a:r>
          </a:p>
        </p:txBody>
      </p:sp>
      <p:graphicFrame>
        <p:nvGraphicFramePr>
          <p:cNvPr id="11273" name="Object 23"/>
          <p:cNvGraphicFramePr>
            <a:graphicFrameLocks noChangeAspect="1"/>
          </p:cNvGraphicFramePr>
          <p:nvPr/>
        </p:nvGraphicFramePr>
        <p:xfrm>
          <a:off x="5795963" y="2708275"/>
          <a:ext cx="2386012" cy="573088"/>
        </p:xfrm>
        <a:graphic>
          <a:graphicData uri="http://schemas.openxmlformats.org/presentationml/2006/ole">
            <p:oleObj spid="_x0000_s12297" name="数式" r:id="rId10" imgW="1905000" imgH="457200" progId="Equation.3">
              <p:embed/>
            </p:oleObj>
          </a:graphicData>
        </a:graphic>
      </p:graphicFrame>
      <p:sp>
        <p:nvSpPr>
          <p:cNvPr id="11281" name="Rectangle 24"/>
          <p:cNvSpPr>
            <a:spLocks noChangeArrowheads="1"/>
          </p:cNvSpPr>
          <p:nvPr/>
        </p:nvSpPr>
        <p:spPr bwMode="auto">
          <a:xfrm>
            <a:off x="8223250" y="2836863"/>
            <a:ext cx="754063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ja-JP" sz="1400" b="1">
                <a:solidFill>
                  <a:schemeClr val="accent2"/>
                </a:solidFill>
              </a:rPr>
              <a:t>(19-10)</a:t>
            </a:r>
          </a:p>
        </p:txBody>
      </p:sp>
      <p:sp>
        <p:nvSpPr>
          <p:cNvPr id="11282" name="Rectangle 25"/>
          <p:cNvSpPr>
            <a:spLocks noChangeArrowheads="1"/>
          </p:cNvSpPr>
          <p:nvPr/>
        </p:nvSpPr>
        <p:spPr bwMode="auto">
          <a:xfrm>
            <a:off x="1228725" y="3387725"/>
            <a:ext cx="2892425" cy="792163"/>
          </a:xfrm>
          <a:prstGeom prst="rect">
            <a:avLst/>
          </a:prstGeom>
          <a:noFill/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11283" name="Text Box 26"/>
          <p:cNvSpPr txBox="1">
            <a:spLocks noChangeArrowheads="1"/>
          </p:cNvSpPr>
          <p:nvPr/>
        </p:nvSpPr>
        <p:spPr bwMode="auto">
          <a:xfrm>
            <a:off x="1619250" y="4216400"/>
            <a:ext cx="1654175" cy="5810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600" b="1">
                <a:solidFill>
                  <a:srgbClr val="FF3300"/>
                </a:solidFill>
              </a:rPr>
              <a:t>消費税のもとでの予算制約式</a:t>
            </a:r>
          </a:p>
        </p:txBody>
      </p:sp>
      <p:sp>
        <p:nvSpPr>
          <p:cNvPr id="12299" name="Rectangle 11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12298" name="Object 10"/>
          <p:cNvGraphicFramePr>
            <a:graphicFrameLocks noChangeAspect="1"/>
          </p:cNvGraphicFramePr>
          <p:nvPr/>
        </p:nvGraphicFramePr>
        <p:xfrm>
          <a:off x="3707904" y="2276475"/>
          <a:ext cx="1169988" cy="608013"/>
        </p:xfrm>
        <a:graphic>
          <a:graphicData uri="http://schemas.openxmlformats.org/presentationml/2006/ole">
            <p:oleObj spid="_x0000_s12298" name="数式" r:id="rId11" imgW="799920" imgH="419040" progId="Equation.3">
              <p:embed/>
            </p:oleObj>
          </a:graphicData>
        </a:graphic>
      </p:graphicFrame>
      <p:sp>
        <p:nvSpPr>
          <p:cNvPr id="22" name="右矢印 21"/>
          <p:cNvSpPr/>
          <p:nvPr/>
        </p:nvSpPr>
        <p:spPr>
          <a:xfrm>
            <a:off x="2915816" y="2449024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3" name="右矢印 22"/>
          <p:cNvSpPr/>
          <p:nvPr/>
        </p:nvSpPr>
        <p:spPr>
          <a:xfrm rot="5400000">
            <a:off x="3995936" y="3140968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96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396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396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96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3963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396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9623" grpId="0" animBg="1"/>
      <p:bldP spid="239635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2290" name="Object 4"/>
          <p:cNvGraphicFramePr>
            <a:graphicFrameLocks noChangeAspect="1"/>
          </p:cNvGraphicFramePr>
          <p:nvPr/>
        </p:nvGraphicFramePr>
        <p:xfrm>
          <a:off x="549275" y="1219200"/>
          <a:ext cx="7345363" cy="990600"/>
        </p:xfrm>
        <a:graphic>
          <a:graphicData uri="http://schemas.openxmlformats.org/presentationml/2006/ole">
            <p:oleObj spid="_x0000_s13314" name="Document" r:id="rId3" imgW="3402075" imgH="460506" progId="Word.Document.8">
              <p:embed/>
            </p:oleObj>
          </a:graphicData>
        </a:graphic>
      </p:graphicFrame>
      <p:graphicFrame>
        <p:nvGraphicFramePr>
          <p:cNvPr id="220166" name="Object 6"/>
          <p:cNvGraphicFramePr>
            <a:graphicFrameLocks noChangeAspect="1"/>
          </p:cNvGraphicFramePr>
          <p:nvPr/>
        </p:nvGraphicFramePr>
        <p:xfrm>
          <a:off x="1692275" y="2914650"/>
          <a:ext cx="5940425" cy="1158875"/>
        </p:xfrm>
        <a:graphic>
          <a:graphicData uri="http://schemas.openxmlformats.org/presentationml/2006/ole">
            <p:oleObj spid="_x0000_s13315" name="文書" r:id="rId4" imgW="2768819" imgH="539664" progId="Word.Document.8">
              <p:embed/>
            </p:oleObj>
          </a:graphicData>
        </a:graphic>
      </p:graphicFrame>
      <p:graphicFrame>
        <p:nvGraphicFramePr>
          <p:cNvPr id="220167" name="Object 7"/>
          <p:cNvGraphicFramePr>
            <a:graphicFrameLocks noChangeAspect="1"/>
          </p:cNvGraphicFramePr>
          <p:nvPr/>
        </p:nvGraphicFramePr>
        <p:xfrm>
          <a:off x="1770063" y="4376738"/>
          <a:ext cx="5448300" cy="623887"/>
        </p:xfrm>
        <a:graphic>
          <a:graphicData uri="http://schemas.openxmlformats.org/presentationml/2006/ole">
            <p:oleObj spid="_x0000_s13316" name="Document" r:id="rId5" imgW="2606258" imgH="300711" progId="Word.Document.8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01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01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314" name="Object 2"/>
          <p:cNvGraphicFramePr>
            <a:graphicFrameLocks noChangeAspect="1"/>
          </p:cNvGraphicFramePr>
          <p:nvPr/>
        </p:nvGraphicFramePr>
        <p:xfrm>
          <a:off x="714375" y="692696"/>
          <a:ext cx="5545138" cy="687388"/>
        </p:xfrm>
        <a:graphic>
          <a:graphicData uri="http://schemas.openxmlformats.org/presentationml/2006/ole">
            <p:oleObj spid="_x0000_s14338" name="文書" r:id="rId3" imgW="3705111" imgH="458467" progId="Word.Document.12">
              <p:embed/>
            </p:oleObj>
          </a:graphicData>
        </a:graphic>
      </p:graphicFrame>
      <p:graphicFrame>
        <p:nvGraphicFramePr>
          <p:cNvPr id="257027" name="Object 3"/>
          <p:cNvGraphicFramePr>
            <a:graphicFrameLocks noChangeAspect="1"/>
          </p:cNvGraphicFramePr>
          <p:nvPr/>
        </p:nvGraphicFramePr>
        <p:xfrm>
          <a:off x="1006475" y="1844824"/>
          <a:ext cx="7054850" cy="3946525"/>
        </p:xfrm>
        <a:graphic>
          <a:graphicData uri="http://schemas.openxmlformats.org/presentationml/2006/ole">
            <p:oleObj spid="_x0000_s14339" name="文書" r:id="rId4" imgW="5082960" imgH="2845127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7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570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570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9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846138"/>
            <a:ext cx="8229600" cy="1143000"/>
          </a:xfrm>
        </p:spPr>
        <p:txBody>
          <a:bodyPr/>
          <a:lstStyle/>
          <a:p>
            <a:pPr algn="l" eaLnBrk="1" hangingPunct="1"/>
            <a:r>
              <a:rPr lang="ja-JP" altLang="en-US" sz="3200" smtClean="0"/>
              <a:t>日本の土地税制</a:t>
            </a:r>
          </a:p>
        </p:txBody>
      </p:sp>
      <p:graphicFrame>
        <p:nvGraphicFramePr>
          <p:cNvPr id="14338" name="Object 2"/>
          <p:cNvGraphicFramePr>
            <a:graphicFrameLocks noChangeAspect="1"/>
          </p:cNvGraphicFramePr>
          <p:nvPr>
            <p:ph idx="1"/>
          </p:nvPr>
        </p:nvGraphicFramePr>
        <p:xfrm>
          <a:off x="473075" y="2417763"/>
          <a:ext cx="8242300" cy="2851150"/>
        </p:xfrm>
        <a:graphic>
          <a:graphicData uri="http://schemas.openxmlformats.org/presentationml/2006/ole">
            <p:oleObj spid="_x0000_s15362" name="文書" r:id="rId3" imgW="5661898" imgH="1959767" progId="Word.Document.8">
              <p:embed/>
            </p:oleObj>
          </a:graphicData>
        </a:graphic>
      </p:graphicFrame>
      <p:sp>
        <p:nvSpPr>
          <p:cNvPr id="240706" name="Text Box 66"/>
          <p:cNvSpPr txBox="1">
            <a:spLocks noChangeArrowheads="1"/>
          </p:cNvSpPr>
          <p:nvPr/>
        </p:nvSpPr>
        <p:spPr bwMode="auto">
          <a:xfrm>
            <a:off x="2195513" y="3141663"/>
            <a:ext cx="935037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相続税</a:t>
            </a:r>
          </a:p>
        </p:txBody>
      </p:sp>
      <p:sp>
        <p:nvSpPr>
          <p:cNvPr id="240707" name="Text Box 67"/>
          <p:cNvSpPr txBox="1">
            <a:spLocks noChangeArrowheads="1"/>
          </p:cNvSpPr>
          <p:nvPr/>
        </p:nvSpPr>
        <p:spPr bwMode="auto">
          <a:xfrm>
            <a:off x="2195513" y="3429000"/>
            <a:ext cx="1152525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登録免許税</a:t>
            </a:r>
          </a:p>
        </p:txBody>
      </p:sp>
      <p:sp>
        <p:nvSpPr>
          <p:cNvPr id="240708" name="Text Box 68"/>
          <p:cNvSpPr txBox="1">
            <a:spLocks noChangeArrowheads="1"/>
          </p:cNvSpPr>
          <p:nvPr/>
        </p:nvSpPr>
        <p:spPr bwMode="auto">
          <a:xfrm>
            <a:off x="3252788" y="3141663"/>
            <a:ext cx="1152525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相続税評価額</a:t>
            </a:r>
          </a:p>
        </p:txBody>
      </p:sp>
      <p:sp>
        <p:nvSpPr>
          <p:cNvPr id="240709" name="Text Box 69"/>
          <p:cNvSpPr txBox="1">
            <a:spLocks noChangeArrowheads="1"/>
          </p:cNvSpPr>
          <p:nvPr/>
        </p:nvSpPr>
        <p:spPr bwMode="auto">
          <a:xfrm>
            <a:off x="3252788" y="3429000"/>
            <a:ext cx="1152525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登記時の価額</a:t>
            </a:r>
          </a:p>
        </p:txBody>
      </p:sp>
      <p:sp>
        <p:nvSpPr>
          <p:cNvPr id="240710" name="Text Box 70"/>
          <p:cNvSpPr txBox="1">
            <a:spLocks noChangeArrowheads="1"/>
          </p:cNvSpPr>
          <p:nvPr/>
        </p:nvSpPr>
        <p:spPr bwMode="auto">
          <a:xfrm>
            <a:off x="2197100" y="3802063"/>
            <a:ext cx="1150938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不動産取得税</a:t>
            </a:r>
          </a:p>
        </p:txBody>
      </p:sp>
      <p:sp>
        <p:nvSpPr>
          <p:cNvPr id="240711" name="Text Box 71"/>
          <p:cNvSpPr txBox="1">
            <a:spLocks noChangeArrowheads="1"/>
          </p:cNvSpPr>
          <p:nvPr/>
        </p:nvSpPr>
        <p:spPr bwMode="auto">
          <a:xfrm>
            <a:off x="3254375" y="3802063"/>
            <a:ext cx="1152525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取得価額</a:t>
            </a:r>
          </a:p>
        </p:txBody>
      </p:sp>
      <p:sp>
        <p:nvSpPr>
          <p:cNvPr id="240712" name="Text Box 72"/>
          <p:cNvSpPr txBox="1">
            <a:spLocks noChangeArrowheads="1"/>
          </p:cNvSpPr>
          <p:nvPr/>
        </p:nvSpPr>
        <p:spPr bwMode="auto">
          <a:xfrm>
            <a:off x="4306888" y="3141663"/>
            <a:ext cx="935037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地価税</a:t>
            </a:r>
          </a:p>
        </p:txBody>
      </p:sp>
      <p:sp>
        <p:nvSpPr>
          <p:cNvPr id="240713" name="Text Box 73"/>
          <p:cNvSpPr txBox="1">
            <a:spLocks noChangeArrowheads="1"/>
          </p:cNvSpPr>
          <p:nvPr/>
        </p:nvSpPr>
        <p:spPr bwMode="auto">
          <a:xfrm>
            <a:off x="5364163" y="3141663"/>
            <a:ext cx="1152525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相続税評価額</a:t>
            </a:r>
          </a:p>
        </p:txBody>
      </p:sp>
      <p:sp>
        <p:nvSpPr>
          <p:cNvPr id="240714" name="Text Box 74"/>
          <p:cNvSpPr txBox="1">
            <a:spLocks noChangeArrowheads="1"/>
          </p:cNvSpPr>
          <p:nvPr/>
        </p:nvSpPr>
        <p:spPr bwMode="auto">
          <a:xfrm>
            <a:off x="4306888" y="4149725"/>
            <a:ext cx="1079500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固定資産税</a:t>
            </a:r>
          </a:p>
        </p:txBody>
      </p:sp>
      <p:sp>
        <p:nvSpPr>
          <p:cNvPr id="240715" name="Text Box 75"/>
          <p:cNvSpPr txBox="1">
            <a:spLocks noChangeArrowheads="1"/>
          </p:cNvSpPr>
          <p:nvPr/>
        </p:nvSpPr>
        <p:spPr bwMode="auto">
          <a:xfrm>
            <a:off x="4306888" y="4449763"/>
            <a:ext cx="1079500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都市計画税</a:t>
            </a:r>
          </a:p>
        </p:txBody>
      </p:sp>
      <p:sp>
        <p:nvSpPr>
          <p:cNvPr id="240716" name="Text Box 76"/>
          <p:cNvSpPr txBox="1">
            <a:spLocks noChangeArrowheads="1"/>
          </p:cNvSpPr>
          <p:nvPr/>
        </p:nvSpPr>
        <p:spPr bwMode="auto">
          <a:xfrm>
            <a:off x="5364163" y="4149725"/>
            <a:ext cx="1512887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固定資産税評価額</a:t>
            </a:r>
          </a:p>
        </p:txBody>
      </p:sp>
      <p:sp>
        <p:nvSpPr>
          <p:cNvPr id="240717" name="Text Box 77"/>
          <p:cNvSpPr txBox="1">
            <a:spLocks noChangeArrowheads="1"/>
          </p:cNvSpPr>
          <p:nvPr/>
        </p:nvSpPr>
        <p:spPr bwMode="auto">
          <a:xfrm>
            <a:off x="5364163" y="4437063"/>
            <a:ext cx="1512887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固定資産税評価額</a:t>
            </a:r>
          </a:p>
        </p:txBody>
      </p:sp>
      <p:sp>
        <p:nvSpPr>
          <p:cNvPr id="240718" name="Text Box 78"/>
          <p:cNvSpPr txBox="1">
            <a:spLocks noChangeArrowheads="1"/>
          </p:cNvSpPr>
          <p:nvPr/>
        </p:nvSpPr>
        <p:spPr bwMode="auto">
          <a:xfrm>
            <a:off x="6877050" y="3141663"/>
            <a:ext cx="935038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所得税</a:t>
            </a:r>
          </a:p>
        </p:txBody>
      </p:sp>
      <p:sp>
        <p:nvSpPr>
          <p:cNvPr id="240719" name="Text Box 79"/>
          <p:cNvSpPr txBox="1">
            <a:spLocks noChangeArrowheads="1"/>
          </p:cNvSpPr>
          <p:nvPr/>
        </p:nvSpPr>
        <p:spPr bwMode="auto">
          <a:xfrm>
            <a:off x="6877050" y="3429000"/>
            <a:ext cx="935038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法人税</a:t>
            </a:r>
          </a:p>
        </p:txBody>
      </p:sp>
      <p:sp>
        <p:nvSpPr>
          <p:cNvPr id="240720" name="Text Box 80"/>
          <p:cNvSpPr txBox="1">
            <a:spLocks noChangeArrowheads="1"/>
          </p:cNvSpPr>
          <p:nvPr/>
        </p:nvSpPr>
        <p:spPr bwMode="auto">
          <a:xfrm>
            <a:off x="7740650" y="3141663"/>
            <a:ext cx="935038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譲渡益</a:t>
            </a:r>
          </a:p>
        </p:txBody>
      </p:sp>
      <p:sp>
        <p:nvSpPr>
          <p:cNvPr id="240721" name="Text Box 81"/>
          <p:cNvSpPr txBox="1">
            <a:spLocks noChangeArrowheads="1"/>
          </p:cNvSpPr>
          <p:nvPr/>
        </p:nvSpPr>
        <p:spPr bwMode="auto">
          <a:xfrm>
            <a:off x="7740650" y="3429000"/>
            <a:ext cx="935038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譲渡益</a:t>
            </a:r>
          </a:p>
        </p:txBody>
      </p:sp>
      <p:sp>
        <p:nvSpPr>
          <p:cNvPr id="240723" name="Rectangle 83"/>
          <p:cNvSpPr>
            <a:spLocks noChangeArrowheads="1"/>
          </p:cNvSpPr>
          <p:nvPr/>
        </p:nvSpPr>
        <p:spPr bwMode="auto">
          <a:xfrm>
            <a:off x="539750" y="5308600"/>
            <a:ext cx="5929313" cy="523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r>
              <a:rPr lang="ja-JP" altLang="en-US" sz="1400" b="1"/>
              <a:t>譲渡益（譲渡所得）＝収入金額（売却代金）－取得費（取得価額）－譲渡費用</a:t>
            </a:r>
          </a:p>
          <a:p>
            <a:r>
              <a:rPr lang="ja-JP" altLang="en-US" sz="1400" b="1"/>
              <a:t>譲渡費用＝売却に要した費用</a:t>
            </a:r>
          </a:p>
        </p:txBody>
      </p:sp>
      <p:sp>
        <p:nvSpPr>
          <p:cNvPr id="21" name="Text Box 68"/>
          <p:cNvSpPr txBox="1">
            <a:spLocks noChangeArrowheads="1"/>
          </p:cNvSpPr>
          <p:nvPr/>
        </p:nvSpPr>
        <p:spPr bwMode="auto">
          <a:xfrm>
            <a:off x="3963988" y="1838325"/>
            <a:ext cx="663575" cy="277813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路線価</a:t>
            </a:r>
          </a:p>
        </p:txBody>
      </p:sp>
      <p:cxnSp>
        <p:nvCxnSpPr>
          <p:cNvPr id="23" name="直線矢印コネクタ 22"/>
          <p:cNvCxnSpPr/>
          <p:nvPr/>
        </p:nvCxnSpPr>
        <p:spPr>
          <a:xfrm flipH="1">
            <a:off x="4067175" y="2124075"/>
            <a:ext cx="217488" cy="1081088"/>
          </a:xfrm>
          <a:prstGeom prst="straightConnector1">
            <a:avLst/>
          </a:prstGeom>
          <a:ln w="12700"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4070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4070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4070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4070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4070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4070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24070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4070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407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407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2407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2407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2407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2407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2407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2407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2407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2407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2407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2407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2407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2407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1" fill="hold">
                      <p:stCondLst>
                        <p:cond delay="indefinite"/>
                      </p:stCondLst>
                      <p:childTnLst>
                        <p:par>
                          <p:cTn id="82" fill="hold">
                            <p:stCondLst>
                              <p:cond delay="0"/>
                            </p:stCondLst>
                            <p:childTnLst>
                              <p:par>
                                <p:cTn id="8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5" dur="500" fill="hold"/>
                                        <p:tgtEl>
                                          <p:spTgt spid="2407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2407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7" fill="hold">
                      <p:stCondLst>
                        <p:cond delay="indefinite"/>
                      </p:stCondLst>
                      <p:childTnLst>
                        <p:par>
                          <p:cTn id="88" fill="hold">
                            <p:stCondLst>
                              <p:cond delay="0"/>
                            </p:stCondLst>
                            <p:childTnLst>
                              <p:par>
                                <p:cTn id="8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1" dur="500" fill="hold"/>
                                        <p:tgtEl>
                                          <p:spTgt spid="2407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2" dur="500" fill="hold"/>
                                        <p:tgtEl>
                                          <p:spTgt spid="2407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>
                      <p:stCondLst>
                        <p:cond delay="indefinite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7" dur="500" fill="hold"/>
                                        <p:tgtEl>
                                          <p:spTgt spid="2407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8" dur="500" fill="hold"/>
                                        <p:tgtEl>
                                          <p:spTgt spid="2407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9" fill="hold">
                      <p:stCondLst>
                        <p:cond delay="indefinite"/>
                      </p:stCondLst>
                      <p:childTnLst>
                        <p:par>
                          <p:cTn id="100" fill="hold">
                            <p:stCondLst>
                              <p:cond delay="0"/>
                            </p:stCondLst>
                            <p:childTnLst>
                              <p:par>
                                <p:cTn id="10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3" dur="500" fill="hold"/>
                                        <p:tgtEl>
                                          <p:spTgt spid="2407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4" dur="500" fill="hold"/>
                                        <p:tgtEl>
                                          <p:spTgt spid="2407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5" fill="hold">
                      <p:stCondLst>
                        <p:cond delay="indefinite"/>
                      </p:stCondLst>
                      <p:childTnLst>
                        <p:par>
                          <p:cTn id="106" fill="hold">
                            <p:stCondLst>
                              <p:cond delay="0"/>
                            </p:stCondLst>
                            <p:childTnLst>
                              <p:par>
                                <p:cTn id="10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9" dur="500" fill="hold"/>
                                        <p:tgtEl>
                                          <p:spTgt spid="2407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0" dur="500" fill="hold"/>
                                        <p:tgtEl>
                                          <p:spTgt spid="2407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1" fill="hold">
                      <p:stCondLst>
                        <p:cond delay="indefinite"/>
                      </p:stCondLst>
                      <p:childTnLst>
                        <p:par>
                          <p:cTn id="112" fill="hold">
                            <p:stCondLst>
                              <p:cond delay="0"/>
                            </p:stCondLst>
                            <p:childTnLst>
                              <p:par>
                                <p:cTn id="11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5" dur="500" fill="hold"/>
                                        <p:tgtEl>
                                          <p:spTgt spid="2407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6" dur="500" fill="hold"/>
                                        <p:tgtEl>
                                          <p:spTgt spid="2407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0706" grpId="0"/>
      <p:bldP spid="240707" grpId="0"/>
      <p:bldP spid="240708" grpId="0"/>
      <p:bldP spid="240709" grpId="0"/>
      <p:bldP spid="240710" grpId="0"/>
      <p:bldP spid="240711" grpId="0"/>
      <p:bldP spid="240712" grpId="0"/>
      <p:bldP spid="240713" grpId="0"/>
      <p:bldP spid="240714" grpId="0"/>
      <p:bldP spid="240715" grpId="0"/>
      <p:bldP spid="240716" grpId="0"/>
      <p:bldP spid="240717" grpId="0"/>
      <p:bldP spid="240718" grpId="0"/>
      <p:bldP spid="240719" grpId="0"/>
      <p:bldP spid="240720" grpId="0"/>
      <p:bldP spid="240721" grpId="0"/>
      <p:bldP spid="240723" grpId="0"/>
      <p:bldP spid="21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58050" name="Object 2"/>
          <p:cNvGraphicFramePr>
            <a:graphicFrameLocks noChangeAspect="1"/>
          </p:cNvGraphicFramePr>
          <p:nvPr/>
        </p:nvGraphicFramePr>
        <p:xfrm>
          <a:off x="642938" y="1393825"/>
          <a:ext cx="7593012" cy="320675"/>
        </p:xfrm>
        <a:graphic>
          <a:graphicData uri="http://schemas.openxmlformats.org/presentationml/2006/ole">
            <p:oleObj spid="_x0000_s16386" name="文書" r:id="rId3" imgW="5448983" imgH="229233" progId="Word.Document.12">
              <p:embed/>
            </p:oleObj>
          </a:graphicData>
        </a:graphic>
      </p:graphicFrame>
      <p:graphicFrame>
        <p:nvGraphicFramePr>
          <p:cNvPr id="258051" name="Object 3"/>
          <p:cNvGraphicFramePr>
            <a:graphicFrameLocks noChangeAspect="1"/>
          </p:cNvGraphicFramePr>
          <p:nvPr/>
        </p:nvGraphicFramePr>
        <p:xfrm>
          <a:off x="1143000" y="2041525"/>
          <a:ext cx="6842125" cy="4648200"/>
        </p:xfrm>
        <a:graphic>
          <a:graphicData uri="http://schemas.openxmlformats.org/presentationml/2006/ole">
            <p:oleObj spid="_x0000_s16387" name="文書" r:id="rId4" imgW="4988220" imgH="3380164" progId="Word.Document.12">
              <p:embed/>
            </p:oleObj>
          </a:graphicData>
        </a:graphic>
      </p:graphicFrame>
      <p:graphicFrame>
        <p:nvGraphicFramePr>
          <p:cNvPr id="15364" name="Object 4"/>
          <p:cNvGraphicFramePr>
            <a:graphicFrameLocks noChangeAspect="1"/>
          </p:cNvGraphicFramePr>
          <p:nvPr/>
        </p:nvGraphicFramePr>
        <p:xfrm>
          <a:off x="1192213" y="604838"/>
          <a:ext cx="7023100" cy="681037"/>
        </p:xfrm>
        <a:graphic>
          <a:graphicData uri="http://schemas.openxmlformats.org/presentationml/2006/ole">
            <p:oleObj spid="_x0000_s16388" name="文書" r:id="rId5" imgW="5103719" imgH="496733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8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5805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580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80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5805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5805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6386" name="Object 2"/>
          <p:cNvGraphicFramePr>
            <a:graphicFrameLocks noChangeAspect="1"/>
          </p:cNvGraphicFramePr>
          <p:nvPr/>
        </p:nvGraphicFramePr>
        <p:xfrm>
          <a:off x="500063" y="928688"/>
          <a:ext cx="5607050" cy="320675"/>
        </p:xfrm>
        <a:graphic>
          <a:graphicData uri="http://schemas.openxmlformats.org/presentationml/2006/ole">
            <p:oleObj spid="_x0000_s17410" name="文書" r:id="rId3" imgW="3901759" imgH="229233" progId="Word.Document.12">
              <p:embed/>
            </p:oleObj>
          </a:graphicData>
        </a:graphic>
      </p:graphicFrame>
      <p:graphicFrame>
        <p:nvGraphicFramePr>
          <p:cNvPr id="259075" name="Object 3"/>
          <p:cNvGraphicFramePr>
            <a:graphicFrameLocks noChangeAspect="1"/>
          </p:cNvGraphicFramePr>
          <p:nvPr/>
        </p:nvGraphicFramePr>
        <p:xfrm>
          <a:off x="928688" y="1784350"/>
          <a:ext cx="7612062" cy="644525"/>
        </p:xfrm>
        <a:graphic>
          <a:graphicData uri="http://schemas.openxmlformats.org/presentationml/2006/ole">
            <p:oleObj spid="_x0000_s17411" name="文書" r:id="rId4" imgW="5448983" imgH="459911" progId="Word.Document.12">
              <p:embed/>
            </p:oleObj>
          </a:graphicData>
        </a:graphic>
      </p:graphicFrame>
      <p:graphicFrame>
        <p:nvGraphicFramePr>
          <p:cNvPr id="259076" name="Object 4"/>
          <p:cNvGraphicFramePr>
            <a:graphicFrameLocks noChangeAspect="1"/>
          </p:cNvGraphicFramePr>
          <p:nvPr/>
        </p:nvGraphicFramePr>
        <p:xfrm>
          <a:off x="857250" y="3108325"/>
          <a:ext cx="7593013" cy="320675"/>
        </p:xfrm>
        <a:graphic>
          <a:graphicData uri="http://schemas.openxmlformats.org/presentationml/2006/ole">
            <p:oleObj spid="_x0000_s17412" name="文書" r:id="rId5" imgW="5433788" imgH="228574" progId="Word.Document.12">
              <p:embed/>
            </p:oleObj>
          </a:graphicData>
        </a:graphic>
      </p:graphicFrame>
      <p:graphicFrame>
        <p:nvGraphicFramePr>
          <p:cNvPr id="259077" name="Object 5"/>
          <p:cNvGraphicFramePr>
            <a:graphicFrameLocks noChangeAspect="1"/>
          </p:cNvGraphicFramePr>
          <p:nvPr/>
        </p:nvGraphicFramePr>
        <p:xfrm>
          <a:off x="1143000" y="3857625"/>
          <a:ext cx="7013575" cy="2198688"/>
        </p:xfrm>
        <a:graphic>
          <a:graphicData uri="http://schemas.openxmlformats.org/presentationml/2006/ole">
            <p:oleObj spid="_x0000_s17413" name="文書" r:id="rId6" imgW="5080096" imgH="1604699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90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590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590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90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5907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5907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90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5907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5907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60098" name="Object 2"/>
          <p:cNvGraphicFramePr>
            <a:graphicFrameLocks noChangeAspect="1"/>
          </p:cNvGraphicFramePr>
          <p:nvPr/>
        </p:nvGraphicFramePr>
        <p:xfrm>
          <a:off x="1066800" y="3856038"/>
          <a:ext cx="7010400" cy="1493837"/>
        </p:xfrm>
        <a:graphic>
          <a:graphicData uri="http://schemas.openxmlformats.org/presentationml/2006/ole">
            <p:oleObj spid="_x0000_s18434" name="文書" r:id="rId3" imgW="4983263" imgH="1069799" progId="Word.Document.12">
              <p:embed/>
            </p:oleObj>
          </a:graphicData>
        </a:graphic>
      </p:graphicFrame>
      <p:graphicFrame>
        <p:nvGraphicFramePr>
          <p:cNvPr id="17411" name="Object 3"/>
          <p:cNvGraphicFramePr>
            <a:graphicFrameLocks noChangeAspect="1"/>
          </p:cNvGraphicFramePr>
          <p:nvPr/>
        </p:nvGraphicFramePr>
        <p:xfrm>
          <a:off x="1127125" y="1082675"/>
          <a:ext cx="6919913" cy="2392363"/>
        </p:xfrm>
        <a:graphic>
          <a:graphicData uri="http://schemas.openxmlformats.org/presentationml/2006/ole">
            <p:oleObj spid="_x0000_s18435" name="文書" r:id="rId4" imgW="5080096" imgH="1758401" progId="Word.Document.12">
              <p:embed/>
            </p:oleObj>
          </a:graphicData>
        </a:graphic>
      </p:graphicFrame>
      <p:graphicFrame>
        <p:nvGraphicFramePr>
          <p:cNvPr id="17412" name="Object 4"/>
          <p:cNvGraphicFramePr>
            <a:graphicFrameLocks noChangeAspect="1"/>
          </p:cNvGraphicFramePr>
          <p:nvPr/>
        </p:nvGraphicFramePr>
        <p:xfrm>
          <a:off x="5770563" y="5286375"/>
          <a:ext cx="2587625" cy="639763"/>
        </p:xfrm>
        <a:graphic>
          <a:graphicData uri="http://schemas.openxmlformats.org/presentationml/2006/ole">
            <p:oleObj spid="_x0000_s18436" name="文書" r:id="rId5" imgW="1855662" imgH="458588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0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6009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6009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74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74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8434" name="Object 2"/>
          <p:cNvGraphicFramePr>
            <a:graphicFrameLocks noChangeAspect="1"/>
          </p:cNvGraphicFramePr>
          <p:nvPr/>
        </p:nvGraphicFramePr>
        <p:xfrm>
          <a:off x="571500" y="1071563"/>
          <a:ext cx="7593013" cy="320675"/>
        </p:xfrm>
        <a:graphic>
          <a:graphicData uri="http://schemas.openxmlformats.org/presentationml/2006/ole">
            <p:oleObj spid="_x0000_s19458" name="文書" r:id="rId3" imgW="5433788" imgH="228574" progId="Word.Document.12">
              <p:embed/>
            </p:oleObj>
          </a:graphicData>
        </a:graphic>
      </p:graphicFrame>
      <p:graphicFrame>
        <p:nvGraphicFramePr>
          <p:cNvPr id="261123" name="Object 3"/>
          <p:cNvGraphicFramePr>
            <a:graphicFrameLocks noChangeAspect="1"/>
          </p:cNvGraphicFramePr>
          <p:nvPr/>
        </p:nvGraphicFramePr>
        <p:xfrm>
          <a:off x="822325" y="1920875"/>
          <a:ext cx="7666038" cy="4235450"/>
        </p:xfrm>
        <a:graphic>
          <a:graphicData uri="http://schemas.openxmlformats.org/presentationml/2006/ole">
            <p:oleObj spid="_x0000_s19459" name="文書" r:id="rId4" imgW="4937799" imgH="2733531" progId="Word.Document.12">
              <p:embed/>
            </p:oleObj>
          </a:graphicData>
        </a:graphic>
      </p:graphicFrame>
      <p:graphicFrame>
        <p:nvGraphicFramePr>
          <p:cNvPr id="245768" name="Object 8"/>
          <p:cNvGraphicFramePr>
            <a:graphicFrameLocks noChangeAspect="1"/>
          </p:cNvGraphicFramePr>
          <p:nvPr/>
        </p:nvGraphicFramePr>
        <p:xfrm>
          <a:off x="3609975" y="5341938"/>
          <a:ext cx="1766888" cy="301625"/>
        </p:xfrm>
        <a:graphic>
          <a:graphicData uri="http://schemas.openxmlformats.org/presentationml/2006/ole">
            <p:oleObj spid="_x0000_s19460" name="数式" r:id="rId5" imgW="1257120" imgH="215640" progId="Equation.3">
              <p:embed/>
            </p:oleObj>
          </a:graphicData>
        </a:graphic>
      </p:graphicFrame>
      <p:sp>
        <p:nvSpPr>
          <p:cNvPr id="5" name="AutoShape 10"/>
          <p:cNvSpPr>
            <a:spLocks noChangeArrowheads="1"/>
          </p:cNvSpPr>
          <p:nvPr/>
        </p:nvSpPr>
        <p:spPr bwMode="auto">
          <a:xfrm rot="-3000000">
            <a:off x="4069557" y="5031581"/>
            <a:ext cx="215900" cy="287337"/>
          </a:xfrm>
          <a:prstGeom prst="downArrow">
            <a:avLst>
              <a:gd name="adj1" fmla="val 50000"/>
              <a:gd name="adj2" fmla="val 33272"/>
            </a:avLst>
          </a:prstGeom>
          <a:solidFill>
            <a:schemeClr val="accent1"/>
          </a:solidFill>
          <a:ln w="9525">
            <a:noFill/>
            <a:miter lim="800000"/>
            <a:headEnd/>
            <a:tailEnd/>
          </a:ln>
        </p:spPr>
        <p:txBody>
          <a:bodyPr vert="eaVert" wrap="none" anchor="ctr"/>
          <a:lstStyle/>
          <a:p>
            <a:endParaRPr lang="ja-JP" altLang="en-US"/>
          </a:p>
        </p:txBody>
      </p:sp>
      <p:sp>
        <p:nvSpPr>
          <p:cNvPr id="6" name="AutoShape 11"/>
          <p:cNvSpPr>
            <a:spLocks noChangeArrowheads="1"/>
          </p:cNvSpPr>
          <p:nvPr/>
        </p:nvSpPr>
        <p:spPr bwMode="auto">
          <a:xfrm rot="609256">
            <a:off x="3122613" y="5332413"/>
            <a:ext cx="288925" cy="215900"/>
          </a:xfrm>
          <a:prstGeom prst="leftArrow">
            <a:avLst>
              <a:gd name="adj1" fmla="val 50000"/>
              <a:gd name="adj2" fmla="val 33456"/>
            </a:avLst>
          </a:prstGeom>
          <a:solidFill>
            <a:schemeClr val="accent1"/>
          </a:soli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11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611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611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4576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4576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9458" name="Object 2"/>
          <p:cNvGraphicFramePr>
            <a:graphicFrameLocks noChangeAspect="1"/>
          </p:cNvGraphicFramePr>
          <p:nvPr/>
        </p:nvGraphicFramePr>
        <p:xfrm>
          <a:off x="642938" y="692696"/>
          <a:ext cx="5510212" cy="320675"/>
        </p:xfrm>
        <a:graphic>
          <a:graphicData uri="http://schemas.openxmlformats.org/presentationml/2006/ole">
            <p:oleObj spid="_x0000_s20482" name="文書" r:id="rId3" imgW="3836322" imgH="229233" progId="Word.Document.12">
              <p:embed/>
            </p:oleObj>
          </a:graphicData>
        </a:graphic>
      </p:graphicFrame>
      <p:graphicFrame>
        <p:nvGraphicFramePr>
          <p:cNvPr id="262147" name="Object 3"/>
          <p:cNvGraphicFramePr>
            <a:graphicFrameLocks noChangeAspect="1"/>
          </p:cNvGraphicFramePr>
          <p:nvPr/>
        </p:nvGraphicFramePr>
        <p:xfrm>
          <a:off x="1158875" y="1628800"/>
          <a:ext cx="6613525" cy="4024312"/>
        </p:xfrm>
        <a:graphic>
          <a:graphicData uri="http://schemas.openxmlformats.org/presentationml/2006/ole">
            <p:oleObj spid="_x0000_s20483" name="文書" r:id="rId4" imgW="4994019" imgH="3034154" progId="Word.Document.12">
              <p:embed/>
            </p:oleObj>
          </a:graphicData>
        </a:graphic>
      </p:graphicFrame>
      <p:graphicFrame>
        <p:nvGraphicFramePr>
          <p:cNvPr id="19460" name="Object 4"/>
          <p:cNvGraphicFramePr>
            <a:graphicFrameLocks noChangeAspect="1"/>
          </p:cNvGraphicFramePr>
          <p:nvPr/>
        </p:nvGraphicFramePr>
        <p:xfrm>
          <a:off x="5214938" y="548680"/>
          <a:ext cx="3238500" cy="647700"/>
        </p:xfrm>
        <a:graphic>
          <a:graphicData uri="http://schemas.openxmlformats.org/presentationml/2006/ole">
            <p:oleObj spid="_x0000_s20484" name="文書" r:id="rId5" imgW="2310825" imgH="461828" progId="Word.Document.12">
              <p:embed/>
            </p:oleObj>
          </a:graphicData>
        </a:graphic>
      </p:graphicFrame>
      <p:sp>
        <p:nvSpPr>
          <p:cNvPr id="5" name="正方形/長方形 4"/>
          <p:cNvSpPr/>
          <p:nvPr/>
        </p:nvSpPr>
        <p:spPr>
          <a:xfrm>
            <a:off x="1115616" y="3140968"/>
            <a:ext cx="6768752" cy="288032"/>
          </a:xfrm>
          <a:prstGeom prst="rect">
            <a:avLst/>
          </a:prstGeom>
          <a:solidFill>
            <a:schemeClr val="accent1">
              <a:alpha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0487" name="Rectangle 7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20486" name="Object 6"/>
          <p:cNvGraphicFramePr>
            <a:graphicFrameLocks noChangeAspect="1"/>
          </p:cNvGraphicFramePr>
          <p:nvPr/>
        </p:nvGraphicFramePr>
        <p:xfrm>
          <a:off x="1259632" y="5805488"/>
          <a:ext cx="1593850" cy="587375"/>
        </p:xfrm>
        <a:graphic>
          <a:graphicData uri="http://schemas.openxmlformats.org/presentationml/2006/ole">
            <p:oleObj spid="_x0000_s20486" name="数式" r:id="rId6" imgW="1143000" imgH="419040" progId="Equation.3">
              <p:embed/>
            </p:oleObj>
          </a:graphicData>
        </a:graphic>
      </p:graphicFrame>
      <p:sp>
        <p:nvSpPr>
          <p:cNvPr id="9" name="右矢印 8"/>
          <p:cNvSpPr/>
          <p:nvPr/>
        </p:nvSpPr>
        <p:spPr>
          <a:xfrm>
            <a:off x="3059832" y="5949280"/>
            <a:ext cx="432048" cy="288032"/>
          </a:xfrm>
          <a:prstGeom prst="rightArrow">
            <a:avLst/>
          </a:prstGeom>
          <a:solidFill>
            <a:schemeClr val="accent1"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20488" name="Object 8"/>
          <p:cNvGraphicFramePr>
            <a:graphicFrameLocks noChangeAspect="1"/>
          </p:cNvGraphicFramePr>
          <p:nvPr/>
        </p:nvGraphicFramePr>
        <p:xfrm>
          <a:off x="3636963" y="5946775"/>
          <a:ext cx="1717675" cy="303213"/>
        </p:xfrm>
        <a:graphic>
          <a:graphicData uri="http://schemas.openxmlformats.org/presentationml/2006/ole">
            <p:oleObj spid="_x0000_s20488" name="数式" r:id="rId7" imgW="1231560" imgH="215640" progId="Equation.3">
              <p:embed/>
            </p:oleObj>
          </a:graphicData>
        </a:graphic>
      </p:graphicFrame>
      <p:sp>
        <p:nvSpPr>
          <p:cNvPr id="11" name="右矢印 10"/>
          <p:cNvSpPr/>
          <p:nvPr/>
        </p:nvSpPr>
        <p:spPr>
          <a:xfrm>
            <a:off x="5652120" y="5949280"/>
            <a:ext cx="432048" cy="288032"/>
          </a:xfrm>
          <a:prstGeom prst="rightArrow">
            <a:avLst/>
          </a:prstGeom>
          <a:solidFill>
            <a:schemeClr val="accent1"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20489" name="Object 9"/>
          <p:cNvGraphicFramePr>
            <a:graphicFrameLocks noChangeAspect="1"/>
          </p:cNvGraphicFramePr>
          <p:nvPr/>
        </p:nvGraphicFramePr>
        <p:xfrm>
          <a:off x="6296025" y="5949950"/>
          <a:ext cx="1893888" cy="303213"/>
        </p:xfrm>
        <a:graphic>
          <a:graphicData uri="http://schemas.openxmlformats.org/presentationml/2006/ole">
            <p:oleObj spid="_x0000_s20489" name="数式" r:id="rId8" imgW="1358640" imgH="215640" progId="Equation.3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2147">
                                            <p:subSp spid="_x0000_s20483"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62147">
                                            <p:subSp spid="_x0000_s20483"/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62147">
                                            <p:subSp spid="_x0000_s20483"/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0">
                                            <p:subSp spid="_x0000_s20484"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9460">
                                            <p:subSp spid="_x0000_s20484"/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9460">
                                            <p:subSp spid="_x0000_s20484"/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048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048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2048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048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2048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2048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 autoUpdateAnimBg="0"/>
      <p:bldP spid="9" grpId="0" animBg="1"/>
      <p:bldP spid="11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0482" name="Object 2"/>
          <p:cNvGraphicFramePr>
            <a:graphicFrameLocks noChangeAspect="1"/>
          </p:cNvGraphicFramePr>
          <p:nvPr/>
        </p:nvGraphicFramePr>
        <p:xfrm>
          <a:off x="914400" y="579438"/>
          <a:ext cx="6953250" cy="1522412"/>
        </p:xfrm>
        <a:graphic>
          <a:graphicData uri="http://schemas.openxmlformats.org/presentationml/2006/ole">
            <p:oleObj spid="_x0000_s21506" name="文書" r:id="rId3" imgW="4971512" imgH="1087716" progId="Word.Document.12">
              <p:embed/>
            </p:oleObj>
          </a:graphicData>
        </a:graphic>
      </p:graphicFrame>
      <p:graphicFrame>
        <p:nvGraphicFramePr>
          <p:cNvPr id="253966" name="Object 14"/>
          <p:cNvGraphicFramePr>
            <a:graphicFrameLocks noChangeAspect="1"/>
          </p:cNvGraphicFramePr>
          <p:nvPr/>
        </p:nvGraphicFramePr>
        <p:xfrm>
          <a:off x="1044972" y="3003331"/>
          <a:ext cx="2374900" cy="587375"/>
        </p:xfrm>
        <a:graphic>
          <a:graphicData uri="http://schemas.openxmlformats.org/presentationml/2006/ole">
            <p:oleObj spid="_x0000_s21507" name="数式" r:id="rId4" imgW="1688760" imgH="419040" progId="Equation.3">
              <p:embed/>
            </p:oleObj>
          </a:graphicData>
        </a:graphic>
      </p:graphicFrame>
      <p:graphicFrame>
        <p:nvGraphicFramePr>
          <p:cNvPr id="20484" name="Object 4"/>
          <p:cNvGraphicFramePr>
            <a:graphicFrameLocks noChangeAspect="1"/>
          </p:cNvGraphicFramePr>
          <p:nvPr/>
        </p:nvGraphicFramePr>
        <p:xfrm>
          <a:off x="984250" y="4286250"/>
          <a:ext cx="6999288" cy="2108200"/>
        </p:xfrm>
        <a:graphic>
          <a:graphicData uri="http://schemas.openxmlformats.org/presentationml/2006/ole">
            <p:oleObj spid="_x0000_s21508" name="文書" r:id="rId5" imgW="4971512" imgH="1505015" progId="Word.Document.12">
              <p:embed/>
            </p:oleObj>
          </a:graphicData>
        </a:graphic>
      </p:graphicFrame>
      <p:sp>
        <p:nvSpPr>
          <p:cNvPr id="20486" name="Rectangle 6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0485" name="Object 5"/>
          <p:cNvGraphicFramePr>
            <a:graphicFrameLocks noChangeAspect="1"/>
          </p:cNvGraphicFramePr>
          <p:nvPr/>
        </p:nvGraphicFramePr>
        <p:xfrm>
          <a:off x="3737917" y="3011020"/>
          <a:ext cx="1554163" cy="301625"/>
        </p:xfrm>
        <a:graphic>
          <a:graphicData uri="http://schemas.openxmlformats.org/presentationml/2006/ole">
            <p:oleObj spid="_x0000_s21509" name="数式" r:id="rId6" imgW="1130040" imgH="215640" progId="Equation.3">
              <p:embed/>
            </p:oleObj>
          </a:graphicData>
        </a:graphic>
      </p:graphicFrame>
      <p:cxnSp>
        <p:nvCxnSpPr>
          <p:cNvPr id="8" name="直線矢印コネクタ 7"/>
          <p:cNvCxnSpPr/>
          <p:nvPr/>
        </p:nvCxnSpPr>
        <p:spPr>
          <a:xfrm flipH="1" flipV="1">
            <a:off x="1692276" y="1484314"/>
            <a:ext cx="2735708" cy="1512638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直線矢印コネクタ 8"/>
          <p:cNvCxnSpPr/>
          <p:nvPr/>
        </p:nvCxnSpPr>
        <p:spPr>
          <a:xfrm flipH="1" flipV="1">
            <a:off x="1619250" y="1484314"/>
            <a:ext cx="576486" cy="1512638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39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5396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5396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048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048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9938" name="Object 2"/>
          <p:cNvGraphicFramePr>
            <a:graphicFrameLocks noChangeAspect="1"/>
          </p:cNvGraphicFramePr>
          <p:nvPr/>
        </p:nvGraphicFramePr>
        <p:xfrm>
          <a:off x="762000" y="751111"/>
          <a:ext cx="7546975" cy="301625"/>
        </p:xfrm>
        <a:graphic>
          <a:graphicData uri="http://schemas.openxmlformats.org/presentationml/2006/ole">
            <p:oleObj spid="_x0000_s22530" name="文書" r:id="rId3" imgW="5405320" imgH="215976" progId="Word.Document.12">
              <p:embed/>
            </p:oleObj>
          </a:graphicData>
        </a:graphic>
      </p:graphicFrame>
      <p:graphicFrame>
        <p:nvGraphicFramePr>
          <p:cNvPr id="22531" name="Object 3"/>
          <p:cNvGraphicFramePr>
            <a:graphicFrameLocks noChangeAspect="1"/>
          </p:cNvGraphicFramePr>
          <p:nvPr/>
        </p:nvGraphicFramePr>
        <p:xfrm>
          <a:off x="963240" y="1628800"/>
          <a:ext cx="7569200" cy="3084512"/>
        </p:xfrm>
        <a:graphic>
          <a:graphicData uri="http://schemas.openxmlformats.org/presentationml/2006/ole">
            <p:oleObj spid="_x0000_s22531" name="文書" r:id="rId4" imgW="5401235" imgH="2209996" progId="Word.Document.12">
              <p:embed/>
            </p:oleObj>
          </a:graphicData>
        </a:graphic>
      </p:graphicFrame>
      <p:graphicFrame>
        <p:nvGraphicFramePr>
          <p:cNvPr id="22532" name="Object 4"/>
          <p:cNvGraphicFramePr>
            <a:graphicFrameLocks noChangeAspect="1"/>
          </p:cNvGraphicFramePr>
          <p:nvPr/>
        </p:nvGraphicFramePr>
        <p:xfrm>
          <a:off x="898525" y="5287963"/>
          <a:ext cx="7513638" cy="290512"/>
        </p:xfrm>
        <a:graphic>
          <a:graphicData uri="http://schemas.openxmlformats.org/presentationml/2006/ole">
            <p:oleObj spid="_x0000_s22532" name="文書" r:id="rId5" imgW="5405320" imgH="215976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253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253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253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253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9698" name="Object 2"/>
          <p:cNvGraphicFramePr>
            <a:graphicFrameLocks noChangeAspect="1"/>
          </p:cNvGraphicFramePr>
          <p:nvPr/>
        </p:nvGraphicFramePr>
        <p:xfrm>
          <a:off x="755576" y="908720"/>
          <a:ext cx="7513638" cy="290512"/>
        </p:xfrm>
        <a:graphic>
          <a:graphicData uri="http://schemas.openxmlformats.org/presentationml/2006/ole">
            <p:oleObj spid="_x0000_s29698" name="文書" r:id="rId3" imgW="5405320" imgH="215976" progId="Word.Document.12">
              <p:embed/>
            </p:oleObj>
          </a:graphicData>
        </a:graphic>
      </p:graphicFrame>
      <p:sp>
        <p:nvSpPr>
          <p:cNvPr id="29701" name="Rectangle 5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29700" name="Object 4"/>
          <p:cNvGraphicFramePr>
            <a:graphicFrameLocks noChangeAspect="1"/>
          </p:cNvGraphicFramePr>
          <p:nvPr/>
        </p:nvGraphicFramePr>
        <p:xfrm>
          <a:off x="1308100" y="1622425"/>
          <a:ext cx="2846388" cy="587375"/>
        </p:xfrm>
        <a:graphic>
          <a:graphicData uri="http://schemas.openxmlformats.org/presentationml/2006/ole">
            <p:oleObj spid="_x0000_s29700" name="数式" r:id="rId4" imgW="2044440" imgH="419040" progId="Equation.3">
              <p:embed/>
            </p:oleObj>
          </a:graphicData>
        </a:graphic>
      </p:graphicFrame>
      <p:sp>
        <p:nvSpPr>
          <p:cNvPr id="8" name="右矢印 7"/>
          <p:cNvSpPr/>
          <p:nvPr/>
        </p:nvSpPr>
        <p:spPr>
          <a:xfrm>
            <a:off x="1835696" y="2434956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29704" name="Object 8"/>
          <p:cNvGraphicFramePr>
            <a:graphicFrameLocks noChangeAspect="1"/>
          </p:cNvGraphicFramePr>
          <p:nvPr/>
        </p:nvGraphicFramePr>
        <p:xfrm>
          <a:off x="2339752" y="2204864"/>
          <a:ext cx="3148012" cy="639762"/>
        </p:xfrm>
        <a:graphic>
          <a:graphicData uri="http://schemas.openxmlformats.org/presentationml/2006/ole">
            <p:oleObj spid="_x0000_s29704" name="数式" r:id="rId5" imgW="2260440" imgH="457200" progId="Equation.3">
              <p:embed/>
            </p:oleObj>
          </a:graphicData>
        </a:graphic>
      </p:graphicFrame>
      <p:sp>
        <p:nvSpPr>
          <p:cNvPr id="10" name="右矢印 9"/>
          <p:cNvSpPr/>
          <p:nvPr/>
        </p:nvSpPr>
        <p:spPr>
          <a:xfrm>
            <a:off x="1835696" y="3140968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29705" name="Object 9"/>
          <p:cNvGraphicFramePr>
            <a:graphicFrameLocks noChangeAspect="1"/>
          </p:cNvGraphicFramePr>
          <p:nvPr/>
        </p:nvGraphicFramePr>
        <p:xfrm>
          <a:off x="2370907" y="2950146"/>
          <a:ext cx="1697037" cy="550862"/>
        </p:xfrm>
        <a:graphic>
          <a:graphicData uri="http://schemas.openxmlformats.org/presentationml/2006/ole">
            <p:oleObj spid="_x0000_s29705" name="数式" r:id="rId6" imgW="1218960" imgH="393480" progId="Equation.3">
              <p:embed/>
            </p:oleObj>
          </a:graphicData>
        </a:graphic>
      </p:graphicFrame>
      <p:sp>
        <p:nvSpPr>
          <p:cNvPr id="12" name="右矢印 11"/>
          <p:cNvSpPr/>
          <p:nvPr/>
        </p:nvSpPr>
        <p:spPr>
          <a:xfrm>
            <a:off x="1835696" y="3789040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29706" name="Object 10"/>
          <p:cNvGraphicFramePr>
            <a:graphicFrameLocks noChangeAspect="1"/>
          </p:cNvGraphicFramePr>
          <p:nvPr/>
        </p:nvGraphicFramePr>
        <p:xfrm>
          <a:off x="2370906" y="3617838"/>
          <a:ext cx="1697038" cy="603250"/>
        </p:xfrm>
        <a:graphic>
          <a:graphicData uri="http://schemas.openxmlformats.org/presentationml/2006/ole">
            <p:oleObj spid="_x0000_s29706" name="数式" r:id="rId7" imgW="1218960" imgH="431640" progId="Equation.3">
              <p:embed/>
            </p:oleObj>
          </a:graphicData>
        </a:graphic>
      </p:graphicFrame>
      <p:sp>
        <p:nvSpPr>
          <p:cNvPr id="14" name="右矢印 13"/>
          <p:cNvSpPr/>
          <p:nvPr/>
        </p:nvSpPr>
        <p:spPr>
          <a:xfrm>
            <a:off x="1835696" y="4437112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29707" name="Object 11"/>
          <p:cNvGraphicFramePr>
            <a:graphicFrameLocks noChangeAspect="1"/>
          </p:cNvGraphicFramePr>
          <p:nvPr/>
        </p:nvGraphicFramePr>
        <p:xfrm>
          <a:off x="2428131" y="4423519"/>
          <a:ext cx="847725" cy="301625"/>
        </p:xfrm>
        <a:graphic>
          <a:graphicData uri="http://schemas.openxmlformats.org/presentationml/2006/ole">
            <p:oleObj spid="_x0000_s29707" name="数式" r:id="rId8" imgW="609480" imgH="215640" progId="Equation.3">
              <p:embed/>
            </p:oleObj>
          </a:graphicData>
        </a:graphic>
      </p:graphicFrame>
      <p:sp>
        <p:nvSpPr>
          <p:cNvPr id="16" name="右矢印 15"/>
          <p:cNvSpPr/>
          <p:nvPr/>
        </p:nvSpPr>
        <p:spPr>
          <a:xfrm>
            <a:off x="1835696" y="5013176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29708" name="Object 12"/>
          <p:cNvGraphicFramePr>
            <a:graphicFrameLocks noChangeAspect="1"/>
          </p:cNvGraphicFramePr>
          <p:nvPr/>
        </p:nvGraphicFramePr>
        <p:xfrm>
          <a:off x="2227386" y="4797152"/>
          <a:ext cx="2560638" cy="701675"/>
        </p:xfrm>
        <a:graphic>
          <a:graphicData uri="http://schemas.openxmlformats.org/presentationml/2006/ole">
            <p:oleObj spid="_x0000_s29708" name="文書" r:id="rId9" imgW="1833760" imgH="497464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970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970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970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970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970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970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970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970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2970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2970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2970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2970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10" grpId="0" animBg="1"/>
      <p:bldP spid="12" grpId="0" animBg="1"/>
      <p:bldP spid="14" grpId="0" animBg="1"/>
      <p:bldP spid="16" grpId="0" animBg="1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1202" name="Object 2"/>
          <p:cNvGraphicFramePr>
            <a:graphicFrameLocks noChangeAspect="1"/>
          </p:cNvGraphicFramePr>
          <p:nvPr/>
        </p:nvGraphicFramePr>
        <p:xfrm>
          <a:off x="827584" y="692696"/>
          <a:ext cx="7575550" cy="1209675"/>
        </p:xfrm>
        <a:graphic>
          <a:graphicData uri="http://schemas.openxmlformats.org/presentationml/2006/ole">
            <p:oleObj spid="_x0000_s51202" name="文書" r:id="rId3" imgW="5405320" imgH="863542" progId="Word.Document.12">
              <p:embed/>
            </p:oleObj>
          </a:graphicData>
        </a:graphic>
      </p:graphicFrame>
      <p:graphicFrame>
        <p:nvGraphicFramePr>
          <p:cNvPr id="17412" name="Object 4"/>
          <p:cNvGraphicFramePr>
            <a:graphicFrameLocks noChangeAspect="1"/>
          </p:cNvGraphicFramePr>
          <p:nvPr/>
        </p:nvGraphicFramePr>
        <p:xfrm>
          <a:off x="899592" y="2348880"/>
          <a:ext cx="2587625" cy="639763"/>
        </p:xfrm>
        <a:graphic>
          <a:graphicData uri="http://schemas.openxmlformats.org/presentationml/2006/ole">
            <p:oleObj spid="_x0000_s51203" name="文書" r:id="rId4" imgW="1855662" imgH="458588" progId="Word.Document.12">
              <p:embed/>
            </p:oleObj>
          </a:graphicData>
        </a:graphic>
      </p:graphicFrame>
      <p:graphicFrame>
        <p:nvGraphicFramePr>
          <p:cNvPr id="51204" name="Object 4"/>
          <p:cNvGraphicFramePr>
            <a:graphicFrameLocks noChangeAspect="1"/>
          </p:cNvGraphicFramePr>
          <p:nvPr/>
        </p:nvGraphicFramePr>
        <p:xfrm>
          <a:off x="899592" y="3284984"/>
          <a:ext cx="2560638" cy="701675"/>
        </p:xfrm>
        <a:graphic>
          <a:graphicData uri="http://schemas.openxmlformats.org/presentationml/2006/ole">
            <p:oleObj spid="_x0000_s51204" name="文書" r:id="rId5" imgW="1831807" imgH="496871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74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74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120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120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0722" name="Object 2"/>
          <p:cNvGraphicFramePr>
            <a:graphicFrameLocks noChangeAspect="1"/>
          </p:cNvGraphicFramePr>
          <p:nvPr/>
        </p:nvGraphicFramePr>
        <p:xfrm>
          <a:off x="755576" y="548680"/>
          <a:ext cx="7575550" cy="1209675"/>
        </p:xfrm>
        <a:graphic>
          <a:graphicData uri="http://schemas.openxmlformats.org/presentationml/2006/ole">
            <p:oleObj spid="_x0000_s30722" name="文書" r:id="rId3" imgW="5405320" imgH="863542" progId="Word.Document.12">
              <p:embed/>
            </p:oleObj>
          </a:graphicData>
        </a:graphic>
      </p:graphicFrame>
      <p:graphicFrame>
        <p:nvGraphicFramePr>
          <p:cNvPr id="30723" name="Object 3"/>
          <p:cNvGraphicFramePr>
            <a:graphicFrameLocks noChangeAspect="1"/>
          </p:cNvGraphicFramePr>
          <p:nvPr/>
        </p:nvGraphicFramePr>
        <p:xfrm>
          <a:off x="822325" y="2060848"/>
          <a:ext cx="7513638" cy="1798638"/>
        </p:xfrm>
        <a:graphic>
          <a:graphicData uri="http://schemas.openxmlformats.org/presentationml/2006/ole">
            <p:oleObj spid="_x0000_s30723" name="文書" r:id="rId4" imgW="5401235" imgH="1295465" progId="Word.Document.12">
              <p:embed/>
            </p:oleObj>
          </a:graphicData>
        </a:graphic>
      </p:graphicFrame>
      <p:sp>
        <p:nvSpPr>
          <p:cNvPr id="30726" name="Rectangle 6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30725" name="Object 5"/>
          <p:cNvGraphicFramePr>
            <a:graphicFrameLocks noChangeAspect="1"/>
          </p:cNvGraphicFramePr>
          <p:nvPr/>
        </p:nvGraphicFramePr>
        <p:xfrm>
          <a:off x="1852687" y="4005064"/>
          <a:ext cx="1927225" cy="303213"/>
        </p:xfrm>
        <a:graphic>
          <a:graphicData uri="http://schemas.openxmlformats.org/presentationml/2006/ole">
            <p:oleObj spid="_x0000_s30725" name="数式" r:id="rId5" imgW="1307880" imgH="215640" progId="Equation.3">
              <p:embed/>
            </p:oleObj>
          </a:graphicData>
        </a:graphic>
      </p:graphicFrame>
      <p:sp>
        <p:nvSpPr>
          <p:cNvPr id="7" name="右矢印 6"/>
          <p:cNvSpPr/>
          <p:nvPr/>
        </p:nvSpPr>
        <p:spPr>
          <a:xfrm>
            <a:off x="1331640" y="4077072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2" name="Object 6"/>
          <p:cNvGraphicFramePr>
            <a:graphicFrameLocks noChangeAspect="1"/>
          </p:cNvGraphicFramePr>
          <p:nvPr/>
        </p:nvGraphicFramePr>
        <p:xfrm>
          <a:off x="827088" y="4509120"/>
          <a:ext cx="7558087" cy="2274888"/>
        </p:xfrm>
        <a:graphic>
          <a:graphicData uri="http://schemas.openxmlformats.org/presentationml/2006/ole">
            <p:oleObj spid="_x0000_s30726" name="文書" r:id="rId6" imgW="5401235" imgH="1625993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>
                                            <p:subSp spid="_x0000_s30723"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0723">
                                            <p:subSp spid="_x0000_s30723"/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0723">
                                            <p:subSp spid="_x0000_s30723"/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07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07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1746" name="Object 2"/>
          <p:cNvGraphicFramePr>
            <a:graphicFrameLocks noChangeAspect="1"/>
          </p:cNvGraphicFramePr>
          <p:nvPr/>
        </p:nvGraphicFramePr>
        <p:xfrm>
          <a:off x="762000" y="838200"/>
          <a:ext cx="7513638" cy="3276600"/>
        </p:xfrm>
        <a:graphic>
          <a:graphicData uri="http://schemas.openxmlformats.org/presentationml/2006/ole">
            <p:oleObj spid="_x0000_s31746" name="文書" r:id="rId3" imgW="5401235" imgH="2362658" progId="Word.Document.12">
              <p:embed/>
            </p:oleObj>
          </a:graphicData>
        </a:graphic>
      </p:graphicFrame>
      <p:graphicFrame>
        <p:nvGraphicFramePr>
          <p:cNvPr id="31747" name="Object 3"/>
          <p:cNvGraphicFramePr>
            <a:graphicFrameLocks noChangeAspect="1"/>
          </p:cNvGraphicFramePr>
          <p:nvPr/>
        </p:nvGraphicFramePr>
        <p:xfrm>
          <a:off x="722957" y="5089525"/>
          <a:ext cx="7737475" cy="266700"/>
        </p:xfrm>
        <a:graphic>
          <a:graphicData uri="http://schemas.openxmlformats.org/presentationml/2006/ole">
            <p:oleObj spid="_x0000_s31747" name="文書" r:id="rId4" imgW="5405320" imgH="190418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174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174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2770" name="Object 2"/>
          <p:cNvGraphicFramePr>
            <a:graphicFrameLocks noChangeAspect="1"/>
          </p:cNvGraphicFramePr>
          <p:nvPr/>
        </p:nvGraphicFramePr>
        <p:xfrm>
          <a:off x="722313" y="692696"/>
          <a:ext cx="7737475" cy="266700"/>
        </p:xfrm>
        <a:graphic>
          <a:graphicData uri="http://schemas.openxmlformats.org/presentationml/2006/ole">
            <p:oleObj spid="_x0000_s32770" name="文書" r:id="rId3" imgW="5405320" imgH="190418" progId="Word.Document.12">
              <p:embed/>
            </p:oleObj>
          </a:graphicData>
        </a:graphic>
      </p:graphicFrame>
      <p:sp>
        <p:nvSpPr>
          <p:cNvPr id="32772" name="Rectangle 4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32771" name="Object 3"/>
          <p:cNvGraphicFramePr>
            <a:graphicFrameLocks noChangeAspect="1"/>
          </p:cNvGraphicFramePr>
          <p:nvPr/>
        </p:nvGraphicFramePr>
        <p:xfrm>
          <a:off x="2394645" y="1412776"/>
          <a:ext cx="2465387" cy="585788"/>
        </p:xfrm>
        <a:graphic>
          <a:graphicData uri="http://schemas.openxmlformats.org/presentationml/2006/ole">
            <p:oleObj spid="_x0000_s32771" name="数式" r:id="rId4" imgW="1765300" imgH="419100" progId="Equation.3">
              <p:embed/>
            </p:oleObj>
          </a:graphicData>
        </a:graphic>
      </p:graphicFrame>
      <p:sp>
        <p:nvSpPr>
          <p:cNvPr id="32774" name="Rectangle 6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32773" name="Object 5"/>
          <p:cNvGraphicFramePr>
            <a:graphicFrameLocks noChangeAspect="1"/>
          </p:cNvGraphicFramePr>
          <p:nvPr/>
        </p:nvGraphicFramePr>
        <p:xfrm>
          <a:off x="608434" y="4063479"/>
          <a:ext cx="1011238" cy="301625"/>
        </p:xfrm>
        <a:graphic>
          <a:graphicData uri="http://schemas.openxmlformats.org/presentationml/2006/ole">
            <p:oleObj spid="_x0000_s32773" name="数式" r:id="rId5" imgW="736280" imgH="215806" progId="Equation.3">
              <p:embed/>
            </p:oleObj>
          </a:graphicData>
        </a:graphic>
      </p:graphicFrame>
      <p:sp>
        <p:nvSpPr>
          <p:cNvPr id="32776" name="Rectangle 8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32775" name="Object 7"/>
          <p:cNvGraphicFramePr>
            <a:graphicFrameLocks noChangeAspect="1"/>
          </p:cNvGraphicFramePr>
          <p:nvPr/>
        </p:nvGraphicFramePr>
        <p:xfrm>
          <a:off x="611560" y="4945038"/>
          <a:ext cx="1082675" cy="284162"/>
        </p:xfrm>
        <a:graphic>
          <a:graphicData uri="http://schemas.openxmlformats.org/presentationml/2006/ole">
            <p:oleObj spid="_x0000_s32775" name="数式" r:id="rId6" imgW="761669" imgH="203112" progId="Equation.3">
              <p:embed/>
            </p:oleObj>
          </a:graphicData>
        </a:graphic>
      </p:graphicFrame>
      <p:sp>
        <p:nvSpPr>
          <p:cNvPr id="32778" name="Rectangle 10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32777" name="Object 9"/>
          <p:cNvGraphicFramePr>
            <a:graphicFrameLocks noChangeAspect="1"/>
          </p:cNvGraphicFramePr>
          <p:nvPr/>
        </p:nvGraphicFramePr>
        <p:xfrm>
          <a:off x="2411760" y="4911920"/>
          <a:ext cx="2090738" cy="303212"/>
        </p:xfrm>
        <a:graphic>
          <a:graphicData uri="http://schemas.openxmlformats.org/presentationml/2006/ole">
            <p:oleObj spid="_x0000_s32777" name="数式" r:id="rId7" imgW="1511300" imgH="215900" progId="Equation.3">
              <p:embed/>
            </p:oleObj>
          </a:graphicData>
        </a:graphic>
      </p:graphicFrame>
      <p:graphicFrame>
        <p:nvGraphicFramePr>
          <p:cNvPr id="2" name="Object 10"/>
          <p:cNvGraphicFramePr>
            <a:graphicFrameLocks noChangeAspect="1"/>
          </p:cNvGraphicFramePr>
          <p:nvPr/>
        </p:nvGraphicFramePr>
        <p:xfrm>
          <a:off x="2359025" y="2408238"/>
          <a:ext cx="2536825" cy="301625"/>
        </p:xfrm>
        <a:graphic>
          <a:graphicData uri="http://schemas.openxmlformats.org/presentationml/2006/ole">
            <p:oleObj spid="_x0000_s32778" name="数式" r:id="rId8" imgW="1815840" imgH="215640" progId="Equation.3">
              <p:embed/>
            </p:oleObj>
          </a:graphicData>
        </a:graphic>
      </p:graphicFrame>
      <p:graphicFrame>
        <p:nvGraphicFramePr>
          <p:cNvPr id="32779" name="Object 11"/>
          <p:cNvGraphicFramePr>
            <a:graphicFrameLocks noChangeAspect="1"/>
          </p:cNvGraphicFramePr>
          <p:nvPr/>
        </p:nvGraphicFramePr>
        <p:xfrm>
          <a:off x="2364904" y="3271391"/>
          <a:ext cx="4151312" cy="301625"/>
        </p:xfrm>
        <a:graphic>
          <a:graphicData uri="http://schemas.openxmlformats.org/presentationml/2006/ole">
            <p:oleObj spid="_x0000_s32779" name="数式" r:id="rId9" imgW="2971800" imgH="215640" progId="Equation.3">
              <p:embed/>
            </p:oleObj>
          </a:graphicData>
        </a:graphic>
      </p:graphicFrame>
      <p:graphicFrame>
        <p:nvGraphicFramePr>
          <p:cNvPr id="32780" name="Object 12"/>
          <p:cNvGraphicFramePr>
            <a:graphicFrameLocks noChangeAspect="1"/>
          </p:cNvGraphicFramePr>
          <p:nvPr/>
        </p:nvGraphicFramePr>
        <p:xfrm>
          <a:off x="2411760" y="4121419"/>
          <a:ext cx="3548063" cy="301625"/>
        </p:xfrm>
        <a:graphic>
          <a:graphicData uri="http://schemas.openxmlformats.org/presentationml/2006/ole">
            <p:oleObj spid="_x0000_s32780" name="数式" r:id="rId10" imgW="2539800" imgH="215640" progId="Equation.3">
              <p:embed/>
            </p:oleObj>
          </a:graphicData>
        </a:graphic>
      </p:graphicFrame>
      <p:sp>
        <p:nvSpPr>
          <p:cNvPr id="16" name="右矢印 15"/>
          <p:cNvSpPr/>
          <p:nvPr/>
        </p:nvSpPr>
        <p:spPr>
          <a:xfrm>
            <a:off x="1835696" y="4149080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7" name="右矢印 16"/>
          <p:cNvSpPr/>
          <p:nvPr/>
        </p:nvSpPr>
        <p:spPr>
          <a:xfrm rot="5400000">
            <a:off x="3275856" y="3717031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8" name="右矢印 17"/>
          <p:cNvSpPr/>
          <p:nvPr/>
        </p:nvSpPr>
        <p:spPr>
          <a:xfrm rot="5400000">
            <a:off x="3275856" y="4581128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9" name="右矢印 18"/>
          <p:cNvSpPr/>
          <p:nvPr/>
        </p:nvSpPr>
        <p:spPr>
          <a:xfrm>
            <a:off x="1835696" y="4941168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0" name="右矢印 19"/>
          <p:cNvSpPr/>
          <p:nvPr/>
        </p:nvSpPr>
        <p:spPr>
          <a:xfrm rot="5400000">
            <a:off x="3275856" y="2132856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1" name="右矢印 20"/>
          <p:cNvSpPr/>
          <p:nvPr/>
        </p:nvSpPr>
        <p:spPr>
          <a:xfrm rot="5400000">
            <a:off x="3275856" y="2852936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277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277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277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3277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277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3277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3278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3278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327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327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3277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3277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17" grpId="0" animBg="1"/>
      <p:bldP spid="18" grpId="0" animBg="1"/>
      <p:bldP spid="19" grpId="0" animBg="1"/>
      <p:bldP spid="20" grpId="0" animBg="1"/>
      <p:bldP spid="21" grpId="0" animBg="1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3794" name="Object 2"/>
          <p:cNvGraphicFramePr>
            <a:graphicFrameLocks noChangeAspect="1"/>
          </p:cNvGraphicFramePr>
          <p:nvPr/>
        </p:nvGraphicFramePr>
        <p:xfrm>
          <a:off x="827732" y="548680"/>
          <a:ext cx="7632700" cy="1173163"/>
        </p:xfrm>
        <a:graphic>
          <a:graphicData uri="http://schemas.openxmlformats.org/presentationml/2006/ole">
            <p:oleObj spid="_x0000_s33794" name="文書" r:id="rId3" imgW="5401235" imgH="838200" progId="Word.Document.12">
              <p:embed/>
            </p:oleObj>
          </a:graphicData>
        </a:graphic>
      </p:graphicFrame>
      <p:graphicFrame>
        <p:nvGraphicFramePr>
          <p:cNvPr id="33795" name="Object 3"/>
          <p:cNvGraphicFramePr>
            <a:graphicFrameLocks noChangeAspect="1"/>
          </p:cNvGraphicFramePr>
          <p:nvPr/>
        </p:nvGraphicFramePr>
        <p:xfrm>
          <a:off x="755576" y="2204864"/>
          <a:ext cx="7802563" cy="266700"/>
        </p:xfrm>
        <a:graphic>
          <a:graphicData uri="http://schemas.openxmlformats.org/presentationml/2006/ole">
            <p:oleObj spid="_x0000_s33795" name="文書" r:id="rId4" imgW="5405320" imgH="190418" progId="Word.Document.12">
              <p:embed/>
            </p:oleObj>
          </a:graphicData>
        </a:graphic>
      </p:graphicFrame>
      <p:sp>
        <p:nvSpPr>
          <p:cNvPr id="33797" name="Rectangle 5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33796" name="Object 4"/>
          <p:cNvGraphicFramePr>
            <a:graphicFrameLocks noChangeAspect="1"/>
          </p:cNvGraphicFramePr>
          <p:nvPr/>
        </p:nvGraphicFramePr>
        <p:xfrm>
          <a:off x="3851920" y="4965700"/>
          <a:ext cx="3400425" cy="550863"/>
        </p:xfrm>
        <a:graphic>
          <a:graphicData uri="http://schemas.openxmlformats.org/presentationml/2006/ole">
            <p:oleObj spid="_x0000_s33796" name="数式" r:id="rId5" imgW="2463480" imgH="393480" progId="Equation.3">
              <p:embed/>
            </p:oleObj>
          </a:graphicData>
        </a:graphic>
      </p:graphicFrame>
      <p:graphicFrame>
        <p:nvGraphicFramePr>
          <p:cNvPr id="33798" name="Object 6"/>
          <p:cNvGraphicFramePr>
            <a:graphicFrameLocks noChangeAspect="1"/>
          </p:cNvGraphicFramePr>
          <p:nvPr/>
        </p:nvGraphicFramePr>
        <p:xfrm>
          <a:off x="971600" y="2794996"/>
          <a:ext cx="2090737" cy="303212"/>
        </p:xfrm>
        <a:graphic>
          <a:graphicData uri="http://schemas.openxmlformats.org/presentationml/2006/ole">
            <p:oleObj spid="_x0000_s33798" name="数式" r:id="rId6" imgW="1511300" imgH="215900" progId="Equation.3">
              <p:embed/>
            </p:oleObj>
          </a:graphicData>
        </a:graphic>
      </p:graphicFrame>
      <p:graphicFrame>
        <p:nvGraphicFramePr>
          <p:cNvPr id="33799" name="Object 7"/>
          <p:cNvGraphicFramePr>
            <a:graphicFrameLocks noChangeAspect="1"/>
          </p:cNvGraphicFramePr>
          <p:nvPr/>
        </p:nvGraphicFramePr>
        <p:xfrm>
          <a:off x="3821162" y="2658938"/>
          <a:ext cx="1758950" cy="554038"/>
        </p:xfrm>
        <a:graphic>
          <a:graphicData uri="http://schemas.openxmlformats.org/presentationml/2006/ole">
            <p:oleObj spid="_x0000_s33799" name="数式" r:id="rId7" imgW="1269720" imgH="393480" progId="Equation.3">
              <p:embed/>
            </p:oleObj>
          </a:graphicData>
        </a:graphic>
      </p:graphicFrame>
      <p:graphicFrame>
        <p:nvGraphicFramePr>
          <p:cNvPr id="33800" name="Object 8"/>
          <p:cNvGraphicFramePr>
            <a:graphicFrameLocks noChangeAspect="1"/>
          </p:cNvGraphicFramePr>
          <p:nvPr/>
        </p:nvGraphicFramePr>
        <p:xfrm>
          <a:off x="3819451" y="3212976"/>
          <a:ext cx="1544637" cy="554038"/>
        </p:xfrm>
        <a:graphic>
          <a:graphicData uri="http://schemas.openxmlformats.org/presentationml/2006/ole">
            <p:oleObj spid="_x0000_s33800" name="数式" r:id="rId8" imgW="1117440" imgH="393480" progId="Equation.3">
              <p:embed/>
            </p:oleObj>
          </a:graphicData>
        </a:graphic>
      </p:graphicFrame>
      <p:graphicFrame>
        <p:nvGraphicFramePr>
          <p:cNvPr id="33801" name="Object 9"/>
          <p:cNvGraphicFramePr>
            <a:graphicFrameLocks noChangeAspect="1"/>
          </p:cNvGraphicFramePr>
          <p:nvPr/>
        </p:nvGraphicFramePr>
        <p:xfrm>
          <a:off x="3850357" y="3743024"/>
          <a:ext cx="2809875" cy="608012"/>
        </p:xfrm>
        <a:graphic>
          <a:graphicData uri="http://schemas.openxmlformats.org/presentationml/2006/ole">
            <p:oleObj spid="_x0000_s33801" name="数式" r:id="rId9" imgW="2031840" imgH="431640" progId="Equation.3">
              <p:embed/>
            </p:oleObj>
          </a:graphicData>
        </a:graphic>
      </p:graphicFrame>
      <p:graphicFrame>
        <p:nvGraphicFramePr>
          <p:cNvPr id="33802" name="Object 10"/>
          <p:cNvGraphicFramePr>
            <a:graphicFrameLocks noChangeAspect="1"/>
          </p:cNvGraphicFramePr>
          <p:nvPr/>
        </p:nvGraphicFramePr>
        <p:xfrm>
          <a:off x="3851920" y="4365104"/>
          <a:ext cx="2174875" cy="554038"/>
        </p:xfrm>
        <a:graphic>
          <a:graphicData uri="http://schemas.openxmlformats.org/presentationml/2006/ole">
            <p:oleObj spid="_x0000_s33802" name="数式" r:id="rId10" imgW="1574640" imgH="393480" progId="Equation.3">
              <p:embed/>
            </p:oleObj>
          </a:graphicData>
        </a:graphic>
      </p:graphicFrame>
      <p:sp>
        <p:nvSpPr>
          <p:cNvPr id="11" name="右矢印 10"/>
          <p:cNvSpPr/>
          <p:nvPr/>
        </p:nvSpPr>
        <p:spPr>
          <a:xfrm>
            <a:off x="3275856" y="2852936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2" name="右矢印 11"/>
          <p:cNvSpPr/>
          <p:nvPr/>
        </p:nvSpPr>
        <p:spPr>
          <a:xfrm>
            <a:off x="3275856" y="3385128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3" name="右矢印 12"/>
          <p:cNvSpPr/>
          <p:nvPr/>
        </p:nvSpPr>
        <p:spPr>
          <a:xfrm>
            <a:off x="3275856" y="3933056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4" name="右矢印 13"/>
          <p:cNvSpPr/>
          <p:nvPr/>
        </p:nvSpPr>
        <p:spPr>
          <a:xfrm>
            <a:off x="3275856" y="4537256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5" name="右矢印 14"/>
          <p:cNvSpPr/>
          <p:nvPr/>
        </p:nvSpPr>
        <p:spPr>
          <a:xfrm>
            <a:off x="3275856" y="5157192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7" name="右矢印 16"/>
          <p:cNvSpPr/>
          <p:nvPr/>
        </p:nvSpPr>
        <p:spPr>
          <a:xfrm>
            <a:off x="3275856" y="6093296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33804" name="Object 12"/>
          <p:cNvGraphicFramePr>
            <a:graphicFrameLocks noChangeAspect="1"/>
          </p:cNvGraphicFramePr>
          <p:nvPr/>
        </p:nvGraphicFramePr>
        <p:xfrm>
          <a:off x="1590675" y="6080125"/>
          <a:ext cx="1343025" cy="301625"/>
        </p:xfrm>
        <a:graphic>
          <a:graphicData uri="http://schemas.openxmlformats.org/presentationml/2006/ole">
            <p:oleObj spid="_x0000_s33804" name="数式" r:id="rId11" imgW="977760" imgH="215640" progId="Equation.3">
              <p:embed/>
            </p:oleObj>
          </a:graphicData>
        </a:graphic>
      </p:graphicFrame>
      <p:sp>
        <p:nvSpPr>
          <p:cNvPr id="19" name="右矢印 18"/>
          <p:cNvSpPr/>
          <p:nvPr/>
        </p:nvSpPr>
        <p:spPr>
          <a:xfrm rot="5400000">
            <a:off x="4644008" y="5617376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33805" name="Object 13"/>
          <p:cNvGraphicFramePr>
            <a:graphicFrameLocks noChangeAspect="1"/>
          </p:cNvGraphicFramePr>
          <p:nvPr/>
        </p:nvGraphicFramePr>
        <p:xfrm>
          <a:off x="3851920" y="5902474"/>
          <a:ext cx="2735262" cy="550862"/>
        </p:xfrm>
        <a:graphic>
          <a:graphicData uri="http://schemas.openxmlformats.org/presentationml/2006/ole">
            <p:oleObj spid="_x0000_s33805" name="数式" r:id="rId12" imgW="1981080" imgH="393480" progId="Equation.3">
              <p:embed/>
            </p:oleObj>
          </a:graphicData>
        </a:graphic>
      </p:graphicFrame>
      <p:sp>
        <p:nvSpPr>
          <p:cNvPr id="21" name="右矢印 20"/>
          <p:cNvSpPr/>
          <p:nvPr/>
        </p:nvSpPr>
        <p:spPr>
          <a:xfrm>
            <a:off x="6804248" y="6093296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2" name="テキスト ボックス 21"/>
          <p:cNvSpPr txBox="1"/>
          <p:nvPr/>
        </p:nvSpPr>
        <p:spPr>
          <a:xfrm>
            <a:off x="7236296" y="6021288"/>
            <a:ext cx="93610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1600" b="1" dirty="0" smtClean="0"/>
              <a:t>(19-25)</a:t>
            </a:r>
            <a:endParaRPr kumimoji="1" lang="ja-JP" altLang="en-US" sz="1600" b="1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5">
                                            <p:subSp spid="_x0000_s33795"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3795">
                                            <p:subSp spid="_x0000_s33795"/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3795">
                                            <p:subSp spid="_x0000_s33795"/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379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379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379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379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8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380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3380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8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3380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3380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8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3380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3380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3379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3379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8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3380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3380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1" fill="hold">
                      <p:stCondLst>
                        <p:cond delay="indefinite"/>
                      </p:stCondLst>
                      <p:childTnLst>
                        <p:par>
                          <p:cTn id="82" fill="hold">
                            <p:stCondLst>
                              <p:cond delay="0"/>
                            </p:stCondLst>
                            <p:childTnLst>
                              <p:par>
                                <p:cTn id="8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5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7" fill="hold">
                      <p:stCondLst>
                        <p:cond delay="indefinite"/>
                      </p:stCondLst>
                      <p:childTnLst>
                        <p:par>
                          <p:cTn id="88" fill="hold">
                            <p:stCondLst>
                              <p:cond delay="0"/>
                            </p:stCondLst>
                            <p:childTnLst>
                              <p:par>
                                <p:cTn id="8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1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2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>
                      <p:stCondLst>
                        <p:cond delay="indefinite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8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7" dur="500" fill="hold"/>
                                        <p:tgtEl>
                                          <p:spTgt spid="3380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8" dur="500" fill="hold"/>
                                        <p:tgtEl>
                                          <p:spTgt spid="3380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9" fill="hold">
                      <p:stCondLst>
                        <p:cond delay="indefinite"/>
                      </p:stCondLst>
                      <p:childTnLst>
                        <p:par>
                          <p:cTn id="100" fill="hold">
                            <p:stCondLst>
                              <p:cond delay="0"/>
                            </p:stCondLst>
                            <p:childTnLst>
                              <p:par>
                                <p:cTn id="10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3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4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5" fill="hold">
                      <p:stCondLst>
                        <p:cond delay="indefinite"/>
                      </p:stCondLst>
                      <p:childTnLst>
                        <p:par>
                          <p:cTn id="106" fill="hold">
                            <p:stCondLst>
                              <p:cond delay="0"/>
                            </p:stCondLst>
                            <p:childTnLst>
                              <p:par>
                                <p:cTn id="10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9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0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2" grpId="0" animBg="1"/>
      <p:bldP spid="13" grpId="0" animBg="1"/>
      <p:bldP spid="14" grpId="0" animBg="1"/>
      <p:bldP spid="15" grpId="0" animBg="1"/>
      <p:bldP spid="17" grpId="0" animBg="1"/>
      <p:bldP spid="19" grpId="0" animBg="1"/>
      <p:bldP spid="21" grpId="0" animBg="1"/>
      <p:bldP spid="22" grpId="0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4818" name="Object 2"/>
          <p:cNvGraphicFramePr>
            <a:graphicFrameLocks noChangeAspect="1"/>
          </p:cNvGraphicFramePr>
          <p:nvPr/>
        </p:nvGraphicFramePr>
        <p:xfrm>
          <a:off x="822325" y="838200"/>
          <a:ext cx="7572375" cy="2243138"/>
        </p:xfrm>
        <a:graphic>
          <a:graphicData uri="http://schemas.openxmlformats.org/presentationml/2006/ole">
            <p:oleObj spid="_x0000_s34818" name="文書" r:id="rId3" imgW="5401235" imgH="1600429" progId="Word.Document.12">
              <p:embed/>
            </p:oleObj>
          </a:graphicData>
        </a:graphic>
      </p:graphicFrame>
      <p:graphicFrame>
        <p:nvGraphicFramePr>
          <p:cNvPr id="34819" name="Object 3"/>
          <p:cNvGraphicFramePr>
            <a:graphicFrameLocks noChangeAspect="1"/>
          </p:cNvGraphicFramePr>
          <p:nvPr/>
        </p:nvGraphicFramePr>
        <p:xfrm>
          <a:off x="709240" y="3645024"/>
          <a:ext cx="7823200" cy="536575"/>
        </p:xfrm>
        <a:graphic>
          <a:graphicData uri="http://schemas.openxmlformats.org/presentationml/2006/ole">
            <p:oleObj spid="_x0000_s34819" name="文書" r:id="rId4" imgW="5401235" imgH="380935" progId="Word.Document.12">
              <p:embed/>
            </p:oleObj>
          </a:graphicData>
        </a:graphic>
      </p:graphicFrame>
      <p:sp>
        <p:nvSpPr>
          <p:cNvPr id="34821" name="Rectangle 5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sp>
        <p:nvSpPr>
          <p:cNvPr id="34825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sp>
        <p:nvSpPr>
          <p:cNvPr id="34829" name="Rectangle 13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48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48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4819" name="Object 3"/>
          <p:cNvGraphicFramePr>
            <a:graphicFrameLocks noChangeAspect="1"/>
          </p:cNvGraphicFramePr>
          <p:nvPr/>
        </p:nvGraphicFramePr>
        <p:xfrm>
          <a:off x="709240" y="692696"/>
          <a:ext cx="7823200" cy="536575"/>
        </p:xfrm>
        <a:graphic>
          <a:graphicData uri="http://schemas.openxmlformats.org/presentationml/2006/ole">
            <p:oleObj spid="_x0000_s58371" name="文書" r:id="rId3" imgW="5401235" imgH="380935" progId="Word.Document.12">
              <p:embed/>
            </p:oleObj>
          </a:graphicData>
        </a:graphic>
      </p:graphicFrame>
      <p:sp>
        <p:nvSpPr>
          <p:cNvPr id="34821" name="Rectangle 5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34820" name="Object 4"/>
          <p:cNvGraphicFramePr>
            <a:graphicFrameLocks noChangeAspect="1"/>
          </p:cNvGraphicFramePr>
          <p:nvPr/>
        </p:nvGraphicFramePr>
        <p:xfrm>
          <a:off x="3491880" y="1484784"/>
          <a:ext cx="4405312" cy="550863"/>
        </p:xfrm>
        <a:graphic>
          <a:graphicData uri="http://schemas.openxmlformats.org/presentationml/2006/ole">
            <p:oleObj spid="_x0000_s58372" name="数式" r:id="rId4" imgW="3124200" imgH="393700" progId="Equation.3">
              <p:embed/>
            </p:oleObj>
          </a:graphicData>
        </a:graphic>
      </p:graphicFrame>
      <p:graphicFrame>
        <p:nvGraphicFramePr>
          <p:cNvPr id="34822" name="Object 6"/>
          <p:cNvGraphicFramePr>
            <a:graphicFrameLocks noChangeAspect="1"/>
          </p:cNvGraphicFramePr>
          <p:nvPr/>
        </p:nvGraphicFramePr>
        <p:xfrm>
          <a:off x="3491880" y="2564904"/>
          <a:ext cx="2522537" cy="550863"/>
        </p:xfrm>
        <a:graphic>
          <a:graphicData uri="http://schemas.openxmlformats.org/presentationml/2006/ole">
            <p:oleObj spid="_x0000_s58373" name="数式" r:id="rId5" imgW="1790640" imgH="393480" progId="Equation.3">
              <p:embed/>
            </p:oleObj>
          </a:graphicData>
        </a:graphic>
      </p:graphicFrame>
      <p:sp>
        <p:nvSpPr>
          <p:cNvPr id="34825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34824" name="Object 8"/>
          <p:cNvGraphicFramePr>
            <a:graphicFrameLocks noChangeAspect="1"/>
          </p:cNvGraphicFramePr>
          <p:nvPr/>
        </p:nvGraphicFramePr>
        <p:xfrm>
          <a:off x="2267744" y="2708920"/>
          <a:ext cx="511175" cy="249237"/>
        </p:xfrm>
        <a:graphic>
          <a:graphicData uri="http://schemas.openxmlformats.org/presentationml/2006/ole">
            <p:oleObj spid="_x0000_s58374" name="数式" r:id="rId6" imgW="368140" imgH="177723" progId="Equation.3">
              <p:embed/>
            </p:oleObj>
          </a:graphicData>
        </a:graphic>
      </p:graphicFrame>
      <p:sp>
        <p:nvSpPr>
          <p:cNvPr id="10" name="右矢印 9"/>
          <p:cNvSpPr/>
          <p:nvPr/>
        </p:nvSpPr>
        <p:spPr>
          <a:xfrm>
            <a:off x="2987824" y="2708920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1" name="右矢印 10"/>
          <p:cNvSpPr/>
          <p:nvPr/>
        </p:nvSpPr>
        <p:spPr>
          <a:xfrm rot="5400000">
            <a:off x="4283968" y="2204864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34826" name="Object 10"/>
          <p:cNvGraphicFramePr>
            <a:graphicFrameLocks noChangeAspect="1"/>
          </p:cNvGraphicFramePr>
          <p:nvPr/>
        </p:nvGraphicFramePr>
        <p:xfrm>
          <a:off x="1761133" y="4873030"/>
          <a:ext cx="1082675" cy="284162"/>
        </p:xfrm>
        <a:graphic>
          <a:graphicData uri="http://schemas.openxmlformats.org/presentationml/2006/ole">
            <p:oleObj spid="_x0000_s58375" name="数式" r:id="rId7" imgW="761760" imgH="203040" progId="Equation.3">
              <p:embed/>
            </p:oleObj>
          </a:graphicData>
        </a:graphic>
      </p:graphicFrame>
      <p:graphicFrame>
        <p:nvGraphicFramePr>
          <p:cNvPr id="34827" name="Object 11"/>
          <p:cNvGraphicFramePr>
            <a:graphicFrameLocks noChangeAspect="1"/>
          </p:cNvGraphicFramePr>
          <p:nvPr/>
        </p:nvGraphicFramePr>
        <p:xfrm>
          <a:off x="3526383" y="3635300"/>
          <a:ext cx="2917825" cy="585788"/>
        </p:xfrm>
        <a:graphic>
          <a:graphicData uri="http://schemas.openxmlformats.org/presentationml/2006/ole">
            <p:oleObj spid="_x0000_s58376" name="数式" r:id="rId8" imgW="2070000" imgH="419040" progId="Equation.3">
              <p:embed/>
            </p:oleObj>
          </a:graphicData>
        </a:graphic>
      </p:graphicFrame>
      <p:sp>
        <p:nvSpPr>
          <p:cNvPr id="34829" name="Rectangle 13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34828" name="Object 12"/>
          <p:cNvGraphicFramePr>
            <a:graphicFrameLocks noChangeAspect="1"/>
          </p:cNvGraphicFramePr>
          <p:nvPr/>
        </p:nvGraphicFramePr>
        <p:xfrm>
          <a:off x="233363" y="3765550"/>
          <a:ext cx="1539875" cy="284163"/>
        </p:xfrm>
        <a:graphic>
          <a:graphicData uri="http://schemas.openxmlformats.org/presentationml/2006/ole">
            <p:oleObj spid="_x0000_s58377" name="数式" r:id="rId9" imgW="1079280" imgH="203040" progId="Equation.3">
              <p:embed/>
            </p:oleObj>
          </a:graphicData>
        </a:graphic>
      </p:graphicFrame>
      <p:sp>
        <p:nvSpPr>
          <p:cNvPr id="15" name="右矢印 14"/>
          <p:cNvSpPr/>
          <p:nvPr/>
        </p:nvSpPr>
        <p:spPr>
          <a:xfrm>
            <a:off x="3059832" y="3789040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7" name="右矢印 16"/>
          <p:cNvSpPr/>
          <p:nvPr/>
        </p:nvSpPr>
        <p:spPr>
          <a:xfrm rot="5400000">
            <a:off x="4283968" y="3284984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8" name="右矢印 17"/>
          <p:cNvSpPr/>
          <p:nvPr/>
        </p:nvSpPr>
        <p:spPr>
          <a:xfrm rot="5400000">
            <a:off x="4283968" y="4365104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58379" name="Object 11"/>
          <p:cNvGraphicFramePr>
            <a:graphicFrameLocks noChangeAspect="1"/>
          </p:cNvGraphicFramePr>
          <p:nvPr/>
        </p:nvGraphicFramePr>
        <p:xfrm>
          <a:off x="3510880" y="4679925"/>
          <a:ext cx="3581400" cy="549275"/>
        </p:xfrm>
        <a:graphic>
          <a:graphicData uri="http://schemas.openxmlformats.org/presentationml/2006/ole">
            <p:oleObj spid="_x0000_s58379" name="数式" r:id="rId10" imgW="2539800" imgH="393480" progId="Equation.3">
              <p:embed/>
            </p:oleObj>
          </a:graphicData>
        </a:graphic>
      </p:graphicFrame>
      <p:sp>
        <p:nvSpPr>
          <p:cNvPr id="20" name="右矢印 19"/>
          <p:cNvSpPr/>
          <p:nvPr/>
        </p:nvSpPr>
        <p:spPr>
          <a:xfrm>
            <a:off x="3059832" y="4869160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58382" name="Rectangle 14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58381" name="Object 13"/>
          <p:cNvGraphicFramePr>
            <a:graphicFrameLocks noChangeAspect="1"/>
          </p:cNvGraphicFramePr>
          <p:nvPr/>
        </p:nvGraphicFramePr>
        <p:xfrm>
          <a:off x="1947317" y="5661248"/>
          <a:ext cx="752475" cy="550862"/>
        </p:xfrm>
        <a:graphic>
          <a:graphicData uri="http://schemas.openxmlformats.org/presentationml/2006/ole">
            <p:oleObj spid="_x0000_s58381" name="数式" r:id="rId11" imgW="533169" imgH="393529" progId="Equation.3">
              <p:embed/>
            </p:oleObj>
          </a:graphicData>
        </a:graphic>
      </p:graphicFrame>
      <p:sp>
        <p:nvSpPr>
          <p:cNvPr id="24" name="右矢印 23"/>
          <p:cNvSpPr/>
          <p:nvPr/>
        </p:nvSpPr>
        <p:spPr>
          <a:xfrm>
            <a:off x="3059832" y="5805264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58383" name="Object 15"/>
          <p:cNvGraphicFramePr>
            <a:graphicFrameLocks noChangeAspect="1"/>
          </p:cNvGraphicFramePr>
          <p:nvPr/>
        </p:nvGraphicFramePr>
        <p:xfrm>
          <a:off x="3530501" y="5740400"/>
          <a:ext cx="3633787" cy="301625"/>
        </p:xfrm>
        <a:graphic>
          <a:graphicData uri="http://schemas.openxmlformats.org/presentationml/2006/ole">
            <p:oleObj spid="_x0000_s58383" name="数式" r:id="rId12" imgW="2577960" imgH="215640" progId="Equation.3">
              <p:embed/>
            </p:oleObj>
          </a:graphicData>
        </a:graphic>
      </p:graphicFrame>
      <p:sp>
        <p:nvSpPr>
          <p:cNvPr id="26" name="右矢印 25"/>
          <p:cNvSpPr/>
          <p:nvPr/>
        </p:nvSpPr>
        <p:spPr>
          <a:xfrm rot="5400000">
            <a:off x="4283968" y="5301208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58384" name="Object 16"/>
          <p:cNvGraphicFramePr>
            <a:graphicFrameLocks noChangeAspect="1"/>
          </p:cNvGraphicFramePr>
          <p:nvPr/>
        </p:nvGraphicFramePr>
        <p:xfrm>
          <a:off x="7190556" y="5733256"/>
          <a:ext cx="1485900" cy="301625"/>
        </p:xfrm>
        <a:graphic>
          <a:graphicData uri="http://schemas.openxmlformats.org/presentationml/2006/ole">
            <p:oleObj spid="_x0000_s58384" name="数式" r:id="rId13" imgW="1054080" imgH="215640" progId="Equation.3">
              <p:embed/>
            </p:oleObj>
          </a:graphicData>
        </a:graphic>
      </p:graphicFrame>
      <p:sp>
        <p:nvSpPr>
          <p:cNvPr id="28" name="右矢印 27"/>
          <p:cNvSpPr/>
          <p:nvPr/>
        </p:nvSpPr>
        <p:spPr>
          <a:xfrm rot="5400000">
            <a:off x="2411760" y="3284984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9" name="右矢印 28"/>
          <p:cNvSpPr/>
          <p:nvPr/>
        </p:nvSpPr>
        <p:spPr>
          <a:xfrm>
            <a:off x="1835696" y="3789040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58385" name="Object 17"/>
          <p:cNvGraphicFramePr>
            <a:graphicFrameLocks noChangeAspect="1"/>
          </p:cNvGraphicFramePr>
          <p:nvPr/>
        </p:nvGraphicFramePr>
        <p:xfrm>
          <a:off x="2267744" y="3789040"/>
          <a:ext cx="723900" cy="247650"/>
        </p:xfrm>
        <a:graphic>
          <a:graphicData uri="http://schemas.openxmlformats.org/presentationml/2006/ole">
            <p:oleObj spid="_x0000_s58385" name="数式" r:id="rId14" imgW="507960" imgH="177480" progId="Equation.3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48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48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48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48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48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348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48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348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5838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5838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348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348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348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348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1" fill="hold">
                      <p:stCondLst>
                        <p:cond delay="indefinite"/>
                      </p:stCondLst>
                      <p:childTnLst>
                        <p:par>
                          <p:cTn id="82" fill="hold">
                            <p:stCondLst>
                              <p:cond delay="0"/>
                            </p:stCondLst>
                            <p:childTnLst>
                              <p:par>
                                <p:cTn id="8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5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7" fill="hold">
                      <p:stCondLst>
                        <p:cond delay="indefinite"/>
                      </p:stCondLst>
                      <p:childTnLst>
                        <p:par>
                          <p:cTn id="88" fill="hold">
                            <p:stCondLst>
                              <p:cond delay="0"/>
                            </p:stCondLst>
                            <p:childTnLst>
                              <p:par>
                                <p:cTn id="8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1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2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>
                      <p:stCondLst>
                        <p:cond delay="indefinite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7" dur="500" fill="hold"/>
                                        <p:tgtEl>
                                          <p:spTgt spid="5837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8" dur="500" fill="hold"/>
                                        <p:tgtEl>
                                          <p:spTgt spid="5837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9" fill="hold">
                      <p:stCondLst>
                        <p:cond delay="indefinite"/>
                      </p:stCondLst>
                      <p:childTnLst>
                        <p:par>
                          <p:cTn id="100" fill="hold">
                            <p:stCondLst>
                              <p:cond delay="0"/>
                            </p:stCondLst>
                            <p:childTnLst>
                              <p:par>
                                <p:cTn id="10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3" dur="500" fill="hold"/>
                                        <p:tgtEl>
                                          <p:spTgt spid="5838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4" dur="500" fill="hold"/>
                                        <p:tgtEl>
                                          <p:spTgt spid="5838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5" fill="hold">
                      <p:stCondLst>
                        <p:cond delay="indefinite"/>
                      </p:stCondLst>
                      <p:childTnLst>
                        <p:par>
                          <p:cTn id="106" fill="hold">
                            <p:stCondLst>
                              <p:cond delay="0"/>
                            </p:stCondLst>
                            <p:childTnLst>
                              <p:par>
                                <p:cTn id="10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9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0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1" fill="hold">
                      <p:stCondLst>
                        <p:cond delay="indefinite"/>
                      </p:stCondLst>
                      <p:childTnLst>
                        <p:par>
                          <p:cTn id="112" fill="hold">
                            <p:stCondLst>
                              <p:cond delay="0"/>
                            </p:stCondLst>
                            <p:childTnLst>
                              <p:par>
                                <p:cTn id="11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5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6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7" fill="hold">
                      <p:stCondLst>
                        <p:cond delay="indefinite"/>
                      </p:stCondLst>
                      <p:childTnLst>
                        <p:par>
                          <p:cTn id="118" fill="hold">
                            <p:stCondLst>
                              <p:cond delay="0"/>
                            </p:stCondLst>
                            <p:childTnLst>
                              <p:par>
                                <p:cTn id="11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1" dur="500" fill="hold"/>
                                        <p:tgtEl>
                                          <p:spTgt spid="5838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2" dur="500" fill="hold"/>
                                        <p:tgtEl>
                                          <p:spTgt spid="5838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3" fill="hold">
                      <p:stCondLst>
                        <p:cond delay="indefinite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7" dur="500" fill="hold"/>
                                        <p:tgtEl>
                                          <p:spTgt spid="5838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8" dur="500" fill="hold"/>
                                        <p:tgtEl>
                                          <p:spTgt spid="5838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 autoUpdateAnimBg="0"/>
      <p:bldP spid="11" grpId="0" animBg="1" autoUpdateAnimBg="0"/>
      <p:bldP spid="15" grpId="0" animBg="1" autoUpdateAnimBg="0"/>
      <p:bldP spid="17" grpId="0" animBg="1" autoUpdateAnimBg="0"/>
      <p:bldP spid="18" grpId="0" animBg="1" autoUpdateAnimBg="0"/>
      <p:bldP spid="20" grpId="0" animBg="1" autoUpdateAnimBg="0"/>
      <p:bldP spid="24" grpId="0" animBg="1" autoUpdateAnimBg="0"/>
      <p:bldP spid="26" grpId="0" animBg="1" autoUpdateAnimBg="0"/>
      <p:bldP spid="28" grpId="0" animBg="1" autoUpdateAnimBg="0"/>
      <p:bldP spid="29" grpId="0" animBg="1" autoUpdateAnimBg="0"/>
    </p:bld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5842" name="Object 2"/>
          <p:cNvGraphicFramePr>
            <a:graphicFrameLocks noChangeAspect="1"/>
          </p:cNvGraphicFramePr>
          <p:nvPr/>
        </p:nvGraphicFramePr>
        <p:xfrm>
          <a:off x="762000" y="762000"/>
          <a:ext cx="7637463" cy="1328738"/>
        </p:xfrm>
        <a:graphic>
          <a:graphicData uri="http://schemas.openxmlformats.org/presentationml/2006/ole">
            <p:oleObj spid="_x0000_s35842" name="文書" r:id="rId3" imgW="5405320" imgH="952452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8674" name="Object 2"/>
          <p:cNvGraphicFramePr>
            <a:graphicFrameLocks noChangeAspect="1"/>
          </p:cNvGraphicFramePr>
          <p:nvPr/>
        </p:nvGraphicFramePr>
        <p:xfrm>
          <a:off x="1403350" y="2349500"/>
          <a:ext cx="4016375" cy="641350"/>
        </p:xfrm>
        <a:graphic>
          <a:graphicData uri="http://schemas.openxmlformats.org/presentationml/2006/ole">
            <p:oleObj spid="_x0000_s36866" name="Document" r:id="rId3" imgW="2858322" imgH="457265" progId="Word.Document.8">
              <p:embed/>
            </p:oleObj>
          </a:graphicData>
        </a:graphic>
      </p:graphicFrame>
      <p:graphicFrame>
        <p:nvGraphicFramePr>
          <p:cNvPr id="28675" name="Object 3"/>
          <p:cNvGraphicFramePr>
            <a:graphicFrameLocks noChangeAspect="1"/>
          </p:cNvGraphicFramePr>
          <p:nvPr/>
        </p:nvGraphicFramePr>
        <p:xfrm>
          <a:off x="1417638" y="3716338"/>
          <a:ext cx="4638675" cy="641350"/>
        </p:xfrm>
        <a:graphic>
          <a:graphicData uri="http://schemas.openxmlformats.org/presentationml/2006/ole">
            <p:oleObj spid="_x0000_s36867" name="Document" r:id="rId4" imgW="3272820" imgH="457265" progId="Word.Document.8">
              <p:embed/>
            </p:oleObj>
          </a:graphicData>
        </a:graphic>
      </p:graphicFrame>
      <p:graphicFrame>
        <p:nvGraphicFramePr>
          <p:cNvPr id="1028" name="Object 4"/>
          <p:cNvGraphicFramePr>
            <a:graphicFrameLocks noChangeAspect="1"/>
          </p:cNvGraphicFramePr>
          <p:nvPr/>
        </p:nvGraphicFramePr>
        <p:xfrm>
          <a:off x="609600" y="908050"/>
          <a:ext cx="5121275" cy="808038"/>
        </p:xfrm>
        <a:graphic>
          <a:graphicData uri="http://schemas.openxmlformats.org/presentationml/2006/ole">
            <p:oleObj spid="_x0000_s36868" name="Document" r:id="rId5" imgW="2868009" imgH="456546" progId="Word.Document.8">
              <p:embed/>
            </p:oleObj>
          </a:graphicData>
        </a:graphic>
      </p:graphicFrame>
      <p:graphicFrame>
        <p:nvGraphicFramePr>
          <p:cNvPr id="28677" name="Object 5"/>
          <p:cNvGraphicFramePr>
            <a:graphicFrameLocks noChangeAspect="1"/>
          </p:cNvGraphicFramePr>
          <p:nvPr/>
        </p:nvGraphicFramePr>
        <p:xfrm>
          <a:off x="1431925" y="5303838"/>
          <a:ext cx="6629400" cy="669925"/>
        </p:xfrm>
        <a:graphic>
          <a:graphicData uri="http://schemas.openxmlformats.org/presentationml/2006/ole">
            <p:oleObj spid="_x0000_s36869" name="文書" r:id="rId6" imgW="4763077" imgH="492064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1125</TotalTime>
  <Words>117</Words>
  <Application>Microsoft Office PowerPoint</Application>
  <PresentationFormat>画面に合わせる (4:3)</PresentationFormat>
  <Paragraphs>33</Paragraphs>
  <Slides>31</Slides>
  <Notes>0</Notes>
  <HiddenSlides>0</HiddenSlides>
  <MMClips>0</MMClips>
  <ScaleCrop>false</ScaleCrop>
  <HeadingPairs>
    <vt:vector size="6" baseType="variant">
      <vt:variant>
        <vt:lpstr>テーマ</vt:lpstr>
      </vt:variant>
      <vt:variant>
        <vt:i4>1</vt:i4>
      </vt:variant>
      <vt:variant>
        <vt:lpstr>埋め込まれた OLE サーバー</vt:lpstr>
      </vt:variant>
      <vt:variant>
        <vt:i4>5</vt:i4>
      </vt:variant>
      <vt:variant>
        <vt:lpstr>スライド タイトル</vt:lpstr>
      </vt:variant>
      <vt:variant>
        <vt:i4>31</vt:i4>
      </vt:variant>
    </vt:vector>
  </HeadingPairs>
  <TitlesOfParts>
    <vt:vector size="37" baseType="lpstr">
      <vt:lpstr>Office テーマ</vt:lpstr>
      <vt:lpstr>Document</vt:lpstr>
      <vt:lpstr>文書</vt:lpstr>
      <vt:lpstr>数式</vt:lpstr>
      <vt:lpstr>Microsoft Office Word 文書</vt:lpstr>
      <vt:lpstr>Microsoft 数式 3.0</vt:lpstr>
      <vt:lpstr>スライド 1</vt:lpstr>
      <vt:lpstr>スライド 2</vt:lpstr>
      <vt:lpstr>スライド 3</vt:lpstr>
      <vt:lpstr>スライド 4</vt:lpstr>
      <vt:lpstr>スライド 5</vt:lpstr>
      <vt:lpstr>スライド 6</vt:lpstr>
      <vt:lpstr>スライド 7</vt:lpstr>
      <vt:lpstr>スライド 8</vt:lpstr>
      <vt:lpstr>スライド 9</vt:lpstr>
      <vt:lpstr>スライド 10</vt:lpstr>
      <vt:lpstr>スライド 11</vt:lpstr>
      <vt:lpstr>スライド 12</vt:lpstr>
      <vt:lpstr>スライド 13</vt:lpstr>
      <vt:lpstr>日本の土地税制</vt:lpstr>
      <vt:lpstr>スライド 15</vt:lpstr>
      <vt:lpstr>スライド 16</vt:lpstr>
      <vt:lpstr>スライド 17</vt:lpstr>
      <vt:lpstr>スライド 18</vt:lpstr>
      <vt:lpstr>スライド 19</vt:lpstr>
      <vt:lpstr>スライド 20</vt:lpstr>
      <vt:lpstr>スライド 21</vt:lpstr>
      <vt:lpstr>スライド 22</vt:lpstr>
      <vt:lpstr>スライド 23</vt:lpstr>
      <vt:lpstr>スライド 24</vt:lpstr>
      <vt:lpstr>スライド 25</vt:lpstr>
      <vt:lpstr>スライド 26</vt:lpstr>
      <vt:lpstr>スライド 27</vt:lpstr>
      <vt:lpstr>スライド 28</vt:lpstr>
      <vt:lpstr>スライド 29</vt:lpstr>
      <vt:lpstr>スライド 30</vt:lpstr>
      <vt:lpstr>スライド 31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スライド 1</dc:title>
  <dc:creator>Kiyoshi</dc:creator>
  <cp:lastModifiedBy>Kiyoshi</cp:lastModifiedBy>
  <cp:revision>83</cp:revision>
  <dcterms:created xsi:type="dcterms:W3CDTF">2012-11-04T07:10:47Z</dcterms:created>
  <dcterms:modified xsi:type="dcterms:W3CDTF">2014-11-04T07:11:18Z</dcterms:modified>
</cp:coreProperties>
</file>