
<file path=[Content_Types].xml><?xml version="1.0" encoding="utf-8"?>
<Types xmlns="http://schemas.openxmlformats.org/package/2006/content-types">
  <Override PartName="/ppt/slides/slide6.xml" ContentType="application/vnd.openxmlformats-officedocument.presentationml.slide+xml"/>
  <Override PartName="/ppt/slides/slide29.xml" ContentType="application/vnd.openxmlformats-officedocument.presentationml.slide+xml"/>
  <Override PartName="/ppt/slideLayouts/slideLayout8.xml" ContentType="application/vnd.openxmlformats-officedocument.presentationml.slideLayout+xml"/>
  <Override PartName="/ppt/slideMasters/slideMaster1.xml" ContentType="application/vnd.openxmlformats-officedocument.presentationml.slideMaster+xml"/>
  <Override PartName="/ppt/slides/slide4.xml" ContentType="application/vnd.openxmlformats-officedocument.presentationml.slide+xml"/>
  <Override PartName="/ppt/slides/slide18.xml" ContentType="application/vnd.openxmlformats-officedocument.presentationml.slide+xml"/>
  <Override PartName="/ppt/slides/slide27.xml" ContentType="application/vnd.openxmlformats-officedocument.presentationml.slide+xml"/>
  <Override PartName="/ppt/slideLayouts/slideLayout4.xml" ContentType="application/vnd.openxmlformats-officedocument.presentationml.slideLayout+xml"/>
  <Override PartName="/ppt/slideLayouts/slideLayout6.xml" ContentType="application/vnd.openxmlformats-officedocument.presentationml.slideLayout+xml"/>
  <Override PartName="/ppt/slides/slide2.xml" ContentType="application/vnd.openxmlformats-officedocument.presentationml.slide+xml"/>
  <Override PartName="/ppt/slides/slide16.xml" ContentType="application/vnd.openxmlformats-officedocument.presentationml.slide+xml"/>
  <Override PartName="/ppt/slides/slide25.xml" ContentType="application/vnd.openxmlformats-officedocument.presentationml.slide+xml"/>
  <Override PartName="/ppt/theme/theme1.xml" ContentType="application/vnd.openxmlformats-officedocument.theme+xml"/>
  <Override PartName="/ppt/slideLayouts/slideLayout2.xml" ContentType="application/vnd.openxmlformats-officedocument.presentationml.slideLayout+xml"/>
  <Default Extension="wmf" ContentType="image/x-wmf"/>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s/slide13.xml" ContentType="application/vnd.openxmlformats-officedocument.presentationml.slide+xml"/>
  <Override PartName="/ppt/slides/slide14.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notesMasters/notesMaster1.xml" ContentType="application/vnd.openxmlformats-officedocument.presentationml.notesMaster+xml"/>
  <Override PartName="/ppt/slideLayouts/slideLayout1.xml" ContentType="application/vnd.openxmlformats-officedocument.presentationml.slideLayout+xml"/>
  <Override PartName="/ppt/slideLayouts/slideLayout13.xml" ContentType="application/vnd.openxmlformats-officedocument.presentationml.slideLayout+xml"/>
  <Default Extension="docx" ContentType="application/vnd.openxmlformats-officedocument.wordprocessingml.document"/>
  <Override PartName="/docProps/app.xml" ContentType="application/vnd.openxmlformats-officedocument.extended-properties+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30.xml" ContentType="application/vnd.openxmlformats-officedocument.presentationml.slide+xml"/>
  <Override PartName="/ppt/tableStyles.xml" ContentType="application/vnd.openxmlformats-officedocument.presentationml.tableStyles+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0.xml" ContentType="application/vnd.openxmlformats-officedocument.presentationml.slideLayout+xml"/>
  <Default Extension="vml" ContentType="application/vnd.openxmlformats-officedocument.vmlDrawing"/>
  <Default Extension="doc" ContentType="application/msword"/>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viewProps.xml" ContentType="application/vnd.openxmlformats-officedocument.presentationml.viewProps+xml"/>
  <Override PartName="/ppt/slideLayouts/slideLayout9.xml" ContentType="application/vnd.openxmlformats-officedocument.presentationml.slideLayout+xml"/>
  <Override PartName="/docProps/core.xml" ContentType="application/vnd.openxmlformats-package.core-properties+xml"/>
  <Override PartName="/ppt/slides/slide5.xml" ContentType="application/vnd.openxmlformats-officedocument.presentationml.slide+xml"/>
  <Override PartName="/ppt/slides/slide19.xml" ContentType="application/vnd.openxmlformats-officedocument.presentationml.slide+xml"/>
  <Override PartName="/ppt/slides/slide28.xml" ContentType="application/vnd.openxmlformats-officedocument.presentationml.slide+xml"/>
  <Override PartName="/ppt/slideLayouts/slideLayout7.xml" ContentType="application/vnd.openxmlformats-officedocument.presentationml.slideLayout+xml"/>
  <Default Extension="bin" ContentType="application/vnd.openxmlformats-officedocument.oleObject"/>
  <Override PartName="/ppt/slides/slide3.xml" ContentType="application/vnd.openxmlformats-officedocument.presentationml.slide+xml"/>
  <Override PartName="/ppt/slides/slide17.xml" ContentType="application/vnd.openxmlformats-officedocument.presentationml.slide+xml"/>
  <Override PartName="/ppt/slides/slide26.xml" ContentType="application/vnd.openxmlformats-officedocument.presentationml.slide+xml"/>
  <Override PartName="/ppt/presProps.xml" ContentType="application/vnd.openxmlformats-officedocument.presentationml.presProps+xml"/>
  <Override PartName="/ppt/slideLayouts/slideLayout5.xml" ContentType="application/vnd.openxmlformats-officedocument.presentationml.slideLayout+xml"/>
  <Override PartName="/ppt/theme/theme2.xml" ContentType="application/vnd.openxmlformats-officedocument.theme+xml"/>
  <Override PartName="/ppt/slides/slide1.xml" ContentType="application/vnd.openxmlformats-officedocument.presentationml.slide+xml"/>
  <Override PartName="/ppt/slides/slide15.xml" ContentType="application/vnd.openxmlformats-officedocument.presentationml.slide+xml"/>
  <Override PartName="/ppt/slides/slide24.xml" ContentType="application/vnd.openxmlformats-officedocument.presentationml.slide+xml"/>
  <Override PartName="/ppt/slideLayouts/slideLayout3.xml" ContentType="application/vnd.openxmlformats-officedocument.presentationml.slideLayout+xml"/>
  <Default Extension="emf" ContentType="image/x-emf"/>
  <Default Extension="jpeg" ContentType="image/jpeg"/>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34"/>
  </p:notesMasterIdLst>
  <p:sldIdLst>
    <p:sldId id="256" r:id="rId2"/>
    <p:sldId id="259" r:id="rId3"/>
    <p:sldId id="257" r:id="rId4"/>
    <p:sldId id="281" r:id="rId5"/>
    <p:sldId id="312" r:id="rId6"/>
    <p:sldId id="313" r:id="rId7"/>
    <p:sldId id="314" r:id="rId8"/>
    <p:sldId id="315" r:id="rId9"/>
    <p:sldId id="258" r:id="rId10"/>
    <p:sldId id="329" r:id="rId11"/>
    <p:sldId id="330" r:id="rId12"/>
    <p:sldId id="331" r:id="rId13"/>
    <p:sldId id="332" r:id="rId14"/>
    <p:sldId id="333" r:id="rId15"/>
    <p:sldId id="334" r:id="rId16"/>
    <p:sldId id="335" r:id="rId17"/>
    <p:sldId id="336" r:id="rId18"/>
    <p:sldId id="337" r:id="rId19"/>
    <p:sldId id="379" r:id="rId20"/>
    <p:sldId id="275" r:id="rId21"/>
    <p:sldId id="387" r:id="rId22"/>
    <p:sldId id="388" r:id="rId23"/>
    <p:sldId id="389" r:id="rId24"/>
    <p:sldId id="390" r:id="rId25"/>
    <p:sldId id="391" r:id="rId26"/>
    <p:sldId id="392" r:id="rId27"/>
    <p:sldId id="393" r:id="rId28"/>
    <p:sldId id="276" r:id="rId29"/>
    <p:sldId id="277" r:id="rId30"/>
    <p:sldId id="278" r:id="rId31"/>
    <p:sldId id="279" r:id="rId32"/>
    <p:sldId id="378" r:id="rId33"/>
  </p:sldIdLst>
  <p:sldSz cx="9144000" cy="6858000" type="screen4x3"/>
  <p:notesSz cx="6858000" cy="9144000"/>
  <p:defaultTextStyle>
    <a:defPPr>
      <a:defRPr lang="ja-JP"/>
    </a:defPPr>
    <a:lvl1pPr algn="l" rtl="0" fontAlgn="base">
      <a:spcBef>
        <a:spcPct val="0"/>
      </a:spcBef>
      <a:spcAft>
        <a:spcPct val="0"/>
      </a:spcAft>
      <a:defRPr kumimoji="1" kern="1200">
        <a:solidFill>
          <a:schemeClr val="tx1"/>
        </a:solidFill>
        <a:latin typeface="Arial" charset="0"/>
        <a:ea typeface="ＭＳ Ｐゴシック" pitchFamily="50" charset="-128"/>
        <a:cs typeface="+mn-cs"/>
      </a:defRPr>
    </a:lvl1pPr>
    <a:lvl2pPr marL="457200" algn="l" rtl="0" fontAlgn="base">
      <a:spcBef>
        <a:spcPct val="0"/>
      </a:spcBef>
      <a:spcAft>
        <a:spcPct val="0"/>
      </a:spcAft>
      <a:defRPr kumimoji="1" kern="1200">
        <a:solidFill>
          <a:schemeClr val="tx1"/>
        </a:solidFill>
        <a:latin typeface="Arial" charset="0"/>
        <a:ea typeface="ＭＳ Ｐゴシック" pitchFamily="50" charset="-128"/>
        <a:cs typeface="+mn-cs"/>
      </a:defRPr>
    </a:lvl2pPr>
    <a:lvl3pPr marL="914400" algn="l" rtl="0" fontAlgn="base">
      <a:spcBef>
        <a:spcPct val="0"/>
      </a:spcBef>
      <a:spcAft>
        <a:spcPct val="0"/>
      </a:spcAft>
      <a:defRPr kumimoji="1" kern="1200">
        <a:solidFill>
          <a:schemeClr val="tx1"/>
        </a:solidFill>
        <a:latin typeface="Arial" charset="0"/>
        <a:ea typeface="ＭＳ Ｐゴシック" pitchFamily="50" charset="-128"/>
        <a:cs typeface="+mn-cs"/>
      </a:defRPr>
    </a:lvl3pPr>
    <a:lvl4pPr marL="1371600" algn="l" rtl="0" fontAlgn="base">
      <a:spcBef>
        <a:spcPct val="0"/>
      </a:spcBef>
      <a:spcAft>
        <a:spcPct val="0"/>
      </a:spcAft>
      <a:defRPr kumimoji="1" kern="1200">
        <a:solidFill>
          <a:schemeClr val="tx1"/>
        </a:solidFill>
        <a:latin typeface="Arial" charset="0"/>
        <a:ea typeface="ＭＳ Ｐゴシック" pitchFamily="50" charset="-128"/>
        <a:cs typeface="+mn-cs"/>
      </a:defRPr>
    </a:lvl4pPr>
    <a:lvl5pPr marL="1828800" algn="l" rtl="0" fontAlgn="base">
      <a:spcBef>
        <a:spcPct val="0"/>
      </a:spcBef>
      <a:spcAft>
        <a:spcPct val="0"/>
      </a:spcAft>
      <a:defRPr kumimoji="1" kern="1200">
        <a:solidFill>
          <a:schemeClr val="tx1"/>
        </a:solidFill>
        <a:latin typeface="Arial" charset="0"/>
        <a:ea typeface="ＭＳ Ｐゴシック" pitchFamily="50" charset="-128"/>
        <a:cs typeface="+mn-cs"/>
      </a:defRPr>
    </a:lvl5pPr>
    <a:lvl6pPr marL="2286000" algn="l" defTabSz="914400" rtl="0" eaLnBrk="1" latinLnBrk="0" hangingPunct="1">
      <a:defRPr kumimoji="1" kern="1200">
        <a:solidFill>
          <a:schemeClr val="tx1"/>
        </a:solidFill>
        <a:latin typeface="Arial" charset="0"/>
        <a:ea typeface="ＭＳ Ｐゴシック" pitchFamily="50" charset="-128"/>
        <a:cs typeface="+mn-cs"/>
      </a:defRPr>
    </a:lvl6pPr>
    <a:lvl7pPr marL="2743200" algn="l" defTabSz="914400" rtl="0" eaLnBrk="1" latinLnBrk="0" hangingPunct="1">
      <a:defRPr kumimoji="1" kern="1200">
        <a:solidFill>
          <a:schemeClr val="tx1"/>
        </a:solidFill>
        <a:latin typeface="Arial" charset="0"/>
        <a:ea typeface="ＭＳ Ｐゴシック" pitchFamily="50" charset="-128"/>
        <a:cs typeface="+mn-cs"/>
      </a:defRPr>
    </a:lvl7pPr>
    <a:lvl8pPr marL="3200400" algn="l" defTabSz="914400" rtl="0" eaLnBrk="1" latinLnBrk="0" hangingPunct="1">
      <a:defRPr kumimoji="1" kern="1200">
        <a:solidFill>
          <a:schemeClr val="tx1"/>
        </a:solidFill>
        <a:latin typeface="Arial" charset="0"/>
        <a:ea typeface="ＭＳ Ｐゴシック" pitchFamily="50" charset="-128"/>
        <a:cs typeface="+mn-cs"/>
      </a:defRPr>
    </a:lvl8pPr>
    <a:lvl9pPr marL="3657600" algn="l" defTabSz="914400" rtl="0" eaLnBrk="1" latinLnBrk="0" hangingPunct="1">
      <a:defRPr kumimoji="1" kern="1200">
        <a:solidFill>
          <a:schemeClr val="tx1"/>
        </a:solidFill>
        <a:latin typeface="Arial" charset="0"/>
        <a:ea typeface="ＭＳ Ｐゴシック" pitchFamily="50" charset="-128"/>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006600"/>
    <a:srgbClr val="339966"/>
    <a:srgbClr val="FF0000"/>
  </p:clrMru>
  <p:extLst>
    <p:ext uri="{E76CE94A-603C-4142-B9EB-6D1370010A27}">
      <p14:discardImageEditData xmlns="" xmlns:p14="http://schemas.microsoft.com/office/powerpoint/2010/main" val="0"/>
    </p:ext>
    <p:ext uri="{D31A062A-798A-4329-ABDD-BBA856620510}">
      <p14:defaultImageDpi xmlns=""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varScale="1">
        <p:scale>
          <a:sx n="68" d="100"/>
          <a:sy n="68" d="100"/>
        </p:scale>
        <p:origin x="-570" y="-102"/>
      </p:cViewPr>
      <p:guideLst>
        <p:guide orient="horz" pos="2160"/>
        <p:guide pos="2880"/>
      </p:guideLst>
    </p:cSldViewPr>
  </p:slideViewPr>
  <p:notesTextViewPr>
    <p:cViewPr>
      <p:scale>
        <a:sx n="100" d="100"/>
        <a:sy n="100" d="100"/>
      </p:scale>
      <p:origin x="0" y="0"/>
    </p:cViewPr>
  </p:notesTextViewPr>
  <p:gridSpacing cx="73736200" cy="7373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notesMaster" Target="notesMasters/notesMaster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viewProps" Target="viewProp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presProps" Target="presProps.xml"/></Relationships>
</file>

<file path=ppt/drawings/_rels/vmlDrawing1.vml.rels><?xml version="1.0" encoding="UTF-8" standalone="yes"?>
<Relationships xmlns="http://schemas.openxmlformats.org/package/2006/relationships"><Relationship Id="rId3" Type="http://schemas.openxmlformats.org/officeDocument/2006/relationships/image" Target="../media/image3.emf"/><Relationship Id="rId2" Type="http://schemas.openxmlformats.org/officeDocument/2006/relationships/image" Target="../media/image2.emf"/><Relationship Id="rId1" Type="http://schemas.openxmlformats.org/officeDocument/2006/relationships/image" Target="../media/image1.emf"/><Relationship Id="rId4" Type="http://schemas.openxmlformats.org/officeDocument/2006/relationships/image" Target="../media/image4.emf"/></Relationships>
</file>

<file path=ppt/drawings/_rels/vmlDrawing2.vml.rels><?xml version="1.0" encoding="UTF-8" standalone="yes"?>
<Relationships xmlns="http://schemas.openxmlformats.org/package/2006/relationships"><Relationship Id="rId2" Type="http://schemas.openxmlformats.org/officeDocument/2006/relationships/image" Target="../media/image6.emf"/><Relationship Id="rId1" Type="http://schemas.openxmlformats.org/officeDocument/2006/relationships/image" Target="../media/image5.emf"/></Relationships>
</file>

<file path=ppt/drawings/_rels/vmlDrawing3.vml.rels><?xml version="1.0" encoding="UTF-8" standalone="yes"?>
<Relationships xmlns="http://schemas.openxmlformats.org/package/2006/relationships"><Relationship Id="rId3" Type="http://schemas.openxmlformats.org/officeDocument/2006/relationships/image" Target="../media/image9.emf"/><Relationship Id="rId2" Type="http://schemas.openxmlformats.org/officeDocument/2006/relationships/image" Target="../media/image8.emf"/><Relationship Id="rId1" Type="http://schemas.openxmlformats.org/officeDocument/2006/relationships/image" Target="../media/image7.emf"/><Relationship Id="rId4" Type="http://schemas.openxmlformats.org/officeDocument/2006/relationships/image" Target="../media/image10.emf"/></Relationships>
</file>

<file path=ppt/drawings/_rels/vmlDrawing4.vml.rels><?xml version="1.0" encoding="UTF-8" standalone="yes"?>
<Relationships xmlns="http://schemas.openxmlformats.org/package/2006/relationships"><Relationship Id="rId3" Type="http://schemas.openxmlformats.org/officeDocument/2006/relationships/image" Target="../media/image13.wmf"/><Relationship Id="rId2" Type="http://schemas.openxmlformats.org/officeDocument/2006/relationships/image" Target="../media/image12.wmf"/><Relationship Id="rId1" Type="http://schemas.openxmlformats.org/officeDocument/2006/relationships/image" Target="../media/image11.emf"/></Relationships>
</file>

<file path=ppt/drawings/_rels/vmlDrawing5.vml.rels><?xml version="1.0" encoding="UTF-8" standalone="yes"?>
<Relationships xmlns="http://schemas.openxmlformats.org/package/2006/relationships"><Relationship Id="rId8" Type="http://schemas.openxmlformats.org/officeDocument/2006/relationships/image" Target="../media/image13.wmf"/><Relationship Id="rId13" Type="http://schemas.openxmlformats.org/officeDocument/2006/relationships/image" Target="../media/image25.emf"/><Relationship Id="rId3" Type="http://schemas.openxmlformats.org/officeDocument/2006/relationships/image" Target="../media/image16.wmf"/><Relationship Id="rId7" Type="http://schemas.openxmlformats.org/officeDocument/2006/relationships/image" Target="../media/image20.wmf"/><Relationship Id="rId12" Type="http://schemas.openxmlformats.org/officeDocument/2006/relationships/image" Target="../media/image24.wmf"/><Relationship Id="rId2" Type="http://schemas.openxmlformats.org/officeDocument/2006/relationships/image" Target="../media/image15.wmf"/><Relationship Id="rId16" Type="http://schemas.openxmlformats.org/officeDocument/2006/relationships/image" Target="../media/image28.wmf"/><Relationship Id="rId1" Type="http://schemas.openxmlformats.org/officeDocument/2006/relationships/image" Target="../media/image14.emf"/><Relationship Id="rId6" Type="http://schemas.openxmlformats.org/officeDocument/2006/relationships/image" Target="../media/image19.wmf"/><Relationship Id="rId11" Type="http://schemas.openxmlformats.org/officeDocument/2006/relationships/image" Target="../media/image23.wmf"/><Relationship Id="rId5" Type="http://schemas.openxmlformats.org/officeDocument/2006/relationships/image" Target="../media/image18.wmf"/><Relationship Id="rId15" Type="http://schemas.openxmlformats.org/officeDocument/2006/relationships/image" Target="../media/image27.wmf"/><Relationship Id="rId10" Type="http://schemas.openxmlformats.org/officeDocument/2006/relationships/image" Target="../media/image22.wmf"/><Relationship Id="rId4" Type="http://schemas.openxmlformats.org/officeDocument/2006/relationships/image" Target="../media/image17.wmf"/><Relationship Id="rId9" Type="http://schemas.openxmlformats.org/officeDocument/2006/relationships/image" Target="../media/image21.wmf"/><Relationship Id="rId14" Type="http://schemas.openxmlformats.org/officeDocument/2006/relationships/image" Target="../media/image26.wmf"/></Relationships>
</file>

<file path=ppt/drawings/_rels/vmlDrawing6.vml.rels><?xml version="1.0" encoding="UTF-8" standalone="yes"?>
<Relationships xmlns="http://schemas.openxmlformats.org/package/2006/relationships"><Relationship Id="rId2" Type="http://schemas.openxmlformats.org/officeDocument/2006/relationships/image" Target="../media/image30.emf"/><Relationship Id="rId1" Type="http://schemas.openxmlformats.org/officeDocument/2006/relationships/image" Target="../media/image29.emf"/></Relationships>
</file>

<file path=ppt/drawings/_rels/vmlDrawing7.vml.rels><?xml version="1.0" encoding="UTF-8" standalone="yes"?>
<Relationships xmlns="http://schemas.openxmlformats.org/package/2006/relationships"><Relationship Id="rId2" Type="http://schemas.openxmlformats.org/officeDocument/2006/relationships/image" Target="../media/image32.emf"/><Relationship Id="rId1" Type="http://schemas.openxmlformats.org/officeDocument/2006/relationships/image" Target="../media/image31.emf"/></Relationships>
</file>

<file path=ppt/drawings/_rels/vmlDrawing8.vml.rels><?xml version="1.0" encoding="UTF-8" standalone="yes"?>
<Relationships xmlns="http://schemas.openxmlformats.org/package/2006/relationships"><Relationship Id="rId3" Type="http://schemas.openxmlformats.org/officeDocument/2006/relationships/image" Target="../media/image35.wmf"/><Relationship Id="rId2" Type="http://schemas.openxmlformats.org/officeDocument/2006/relationships/image" Target="../media/image34.wmf"/><Relationship Id="rId1" Type="http://schemas.openxmlformats.org/officeDocument/2006/relationships/image" Target="../media/image33.emf"/></Relationships>
</file>

<file path=ppt/drawings/_rels/vmlDrawing9.vml.rels><?xml version="1.0" encoding="UTF-8" standalone="yes"?>
<Relationships xmlns="http://schemas.openxmlformats.org/package/2006/relationships"><Relationship Id="rId1" Type="http://schemas.openxmlformats.org/officeDocument/2006/relationships/image" Target="../media/image36.emf"/></Relationships>
</file>

<file path=ppt/drawings/_rels/vmlDrawing10.vml.rels><?xml version="1.0" encoding="UTF-8" standalone="yes"?>
<Relationships xmlns="http://schemas.openxmlformats.org/package/2006/relationships"><Relationship Id="rId2" Type="http://schemas.openxmlformats.org/officeDocument/2006/relationships/image" Target="../media/image38.emf"/><Relationship Id="rId1" Type="http://schemas.openxmlformats.org/officeDocument/2006/relationships/image" Target="../media/image37.emf"/></Relationships>
</file>

<file path=ppt/drawings/_rels/vmlDrawing11.vml.rels><?xml version="1.0" encoding="UTF-8" standalone="yes"?>
<Relationships xmlns="http://schemas.openxmlformats.org/package/2006/relationships"><Relationship Id="rId1" Type="http://schemas.openxmlformats.org/officeDocument/2006/relationships/image" Target="../media/image39.emf"/></Relationships>
</file>

<file path=ppt/drawings/_rels/vmlDrawing12.vml.rels><?xml version="1.0" encoding="UTF-8" standalone="yes"?>
<Relationships xmlns="http://schemas.openxmlformats.org/package/2006/relationships"><Relationship Id="rId3" Type="http://schemas.openxmlformats.org/officeDocument/2006/relationships/image" Target="../media/image42.wmf"/><Relationship Id="rId2" Type="http://schemas.openxmlformats.org/officeDocument/2006/relationships/image" Target="../media/image41.wmf"/><Relationship Id="rId1" Type="http://schemas.openxmlformats.org/officeDocument/2006/relationships/image" Target="../media/image40.emf"/></Relationships>
</file>

<file path=ppt/drawings/_rels/vmlDrawing13.vml.rels><?xml version="1.0" encoding="UTF-8" standalone="yes"?>
<Relationships xmlns="http://schemas.openxmlformats.org/package/2006/relationships"><Relationship Id="rId3" Type="http://schemas.openxmlformats.org/officeDocument/2006/relationships/image" Target="../media/image45.emf"/><Relationship Id="rId2" Type="http://schemas.openxmlformats.org/officeDocument/2006/relationships/image" Target="../media/image44.emf"/><Relationship Id="rId1" Type="http://schemas.openxmlformats.org/officeDocument/2006/relationships/image" Target="../media/image43.emf"/></Relationships>
</file>

<file path=ppt/drawings/_rels/vmlDrawing14.vml.rels><?xml version="1.0" encoding="UTF-8" standalone="yes"?>
<Relationships xmlns="http://schemas.openxmlformats.org/package/2006/relationships"><Relationship Id="rId8" Type="http://schemas.openxmlformats.org/officeDocument/2006/relationships/image" Target="../media/image51.wmf"/><Relationship Id="rId13" Type="http://schemas.openxmlformats.org/officeDocument/2006/relationships/image" Target="../media/image56.wmf"/><Relationship Id="rId3" Type="http://schemas.openxmlformats.org/officeDocument/2006/relationships/image" Target="../media/image48.emf"/><Relationship Id="rId7" Type="http://schemas.openxmlformats.org/officeDocument/2006/relationships/image" Target="../media/image42.wmf"/><Relationship Id="rId12" Type="http://schemas.openxmlformats.org/officeDocument/2006/relationships/image" Target="../media/image55.emf"/><Relationship Id="rId2" Type="http://schemas.openxmlformats.org/officeDocument/2006/relationships/image" Target="../media/image47.wmf"/><Relationship Id="rId1" Type="http://schemas.openxmlformats.org/officeDocument/2006/relationships/image" Target="../media/image46.wmf"/><Relationship Id="rId6" Type="http://schemas.openxmlformats.org/officeDocument/2006/relationships/image" Target="../media/image41.wmf"/><Relationship Id="rId11" Type="http://schemas.openxmlformats.org/officeDocument/2006/relationships/image" Target="../media/image54.wmf"/><Relationship Id="rId5" Type="http://schemas.openxmlformats.org/officeDocument/2006/relationships/image" Target="../media/image50.wmf"/><Relationship Id="rId15" Type="http://schemas.openxmlformats.org/officeDocument/2006/relationships/image" Target="../media/image58.wmf"/><Relationship Id="rId10" Type="http://schemas.openxmlformats.org/officeDocument/2006/relationships/image" Target="../media/image53.wmf"/><Relationship Id="rId4" Type="http://schemas.openxmlformats.org/officeDocument/2006/relationships/image" Target="../media/image49.wmf"/><Relationship Id="rId9" Type="http://schemas.openxmlformats.org/officeDocument/2006/relationships/image" Target="../media/image52.wmf"/><Relationship Id="rId14" Type="http://schemas.openxmlformats.org/officeDocument/2006/relationships/image" Target="../media/image57.wmf"/></Relationships>
</file>

<file path=ppt/drawings/_rels/vmlDrawing15.vml.rels><?xml version="1.0" encoding="UTF-8" standalone="yes"?>
<Relationships xmlns="http://schemas.openxmlformats.org/package/2006/relationships"><Relationship Id="rId3" Type="http://schemas.openxmlformats.org/officeDocument/2006/relationships/image" Target="../media/image61.emf"/><Relationship Id="rId2" Type="http://schemas.openxmlformats.org/officeDocument/2006/relationships/image" Target="../media/image60.emf"/><Relationship Id="rId1" Type="http://schemas.openxmlformats.org/officeDocument/2006/relationships/image" Target="../media/image59.emf"/><Relationship Id="rId4" Type="http://schemas.openxmlformats.org/officeDocument/2006/relationships/image" Target="../media/image62.emf"/></Relationships>
</file>

<file path=ppt/drawings/_rels/vmlDrawing16.vml.rels><?xml version="1.0" encoding="UTF-8" standalone="yes"?>
<Relationships xmlns="http://schemas.openxmlformats.org/package/2006/relationships"><Relationship Id="rId3" Type="http://schemas.openxmlformats.org/officeDocument/2006/relationships/image" Target="../media/image65.emf"/><Relationship Id="rId2" Type="http://schemas.openxmlformats.org/officeDocument/2006/relationships/image" Target="../media/image64.emf"/><Relationship Id="rId1" Type="http://schemas.openxmlformats.org/officeDocument/2006/relationships/image" Target="../media/image63.emf"/></Relationships>
</file>

<file path=ppt/drawings/_rels/vmlDrawing17.vml.rels><?xml version="1.0" encoding="UTF-8" standalone="yes"?>
<Relationships xmlns="http://schemas.openxmlformats.org/package/2006/relationships"><Relationship Id="rId2" Type="http://schemas.openxmlformats.org/officeDocument/2006/relationships/image" Target="../media/image67.emf"/><Relationship Id="rId1" Type="http://schemas.openxmlformats.org/officeDocument/2006/relationships/image" Target="../media/image66.emf"/></Relationships>
</file>

<file path=ppt/drawings/_rels/vmlDrawing18.vml.rels><?xml version="1.0" encoding="UTF-8" standalone="yes"?>
<Relationships xmlns="http://schemas.openxmlformats.org/package/2006/relationships"><Relationship Id="rId2" Type="http://schemas.openxmlformats.org/officeDocument/2006/relationships/image" Target="../media/image69.emf"/><Relationship Id="rId1" Type="http://schemas.openxmlformats.org/officeDocument/2006/relationships/image" Target="../media/image68.emf"/></Relationships>
</file>

<file path=ppt/drawings/_rels/vmlDrawing19.vml.rels><?xml version="1.0" encoding="UTF-8" standalone="yes"?>
<Relationships xmlns="http://schemas.openxmlformats.org/package/2006/relationships"><Relationship Id="rId2" Type="http://schemas.openxmlformats.org/officeDocument/2006/relationships/image" Target="../media/image71.emf"/><Relationship Id="rId1" Type="http://schemas.openxmlformats.org/officeDocument/2006/relationships/image" Target="../media/image70.emf"/></Relationships>
</file>

<file path=ppt/drawings/_rels/vmlDrawing20.vml.rels><?xml version="1.0" encoding="UTF-8" standalone="yes"?>
<Relationships xmlns="http://schemas.openxmlformats.org/package/2006/relationships"><Relationship Id="rId2" Type="http://schemas.openxmlformats.org/officeDocument/2006/relationships/image" Target="../media/image73.emf"/><Relationship Id="rId1" Type="http://schemas.openxmlformats.org/officeDocument/2006/relationships/image" Target="../media/image72.emf"/></Relationships>
</file>

<file path=ppt/drawings/_rels/vmlDrawing21.vml.rels><?xml version="1.0" encoding="UTF-8" standalone="yes"?>
<Relationships xmlns="http://schemas.openxmlformats.org/package/2006/relationships"><Relationship Id="rId2" Type="http://schemas.openxmlformats.org/officeDocument/2006/relationships/image" Target="../media/image75.emf"/><Relationship Id="rId1" Type="http://schemas.openxmlformats.org/officeDocument/2006/relationships/image" Target="../media/image74.emf"/></Relationships>
</file>

<file path=ppt/drawings/_rels/vmlDrawing22.vml.rels><?xml version="1.0" encoding="UTF-8" standalone="yes"?>
<Relationships xmlns="http://schemas.openxmlformats.org/package/2006/relationships"><Relationship Id="rId2" Type="http://schemas.openxmlformats.org/officeDocument/2006/relationships/image" Target="../media/image74.emf"/><Relationship Id="rId1" Type="http://schemas.openxmlformats.org/officeDocument/2006/relationships/image" Target="../media/image76.emf"/></Relationships>
</file>

<file path=ppt/drawings/_rels/vmlDrawing23.vml.rels><?xml version="1.0" encoding="UTF-8" standalone="yes"?>
<Relationships xmlns="http://schemas.openxmlformats.org/package/2006/relationships"><Relationship Id="rId8" Type="http://schemas.openxmlformats.org/officeDocument/2006/relationships/image" Target="../media/image84.wmf"/><Relationship Id="rId3" Type="http://schemas.openxmlformats.org/officeDocument/2006/relationships/image" Target="../media/image79.wmf"/><Relationship Id="rId7" Type="http://schemas.openxmlformats.org/officeDocument/2006/relationships/image" Target="../media/image83.wmf"/><Relationship Id="rId2" Type="http://schemas.openxmlformats.org/officeDocument/2006/relationships/image" Target="../media/image78.wmf"/><Relationship Id="rId1" Type="http://schemas.openxmlformats.org/officeDocument/2006/relationships/image" Target="../media/image77.wmf"/><Relationship Id="rId6" Type="http://schemas.openxmlformats.org/officeDocument/2006/relationships/image" Target="../media/image82.wmf"/><Relationship Id="rId5" Type="http://schemas.openxmlformats.org/officeDocument/2006/relationships/image" Target="../media/image81.wmf"/><Relationship Id="rId4" Type="http://schemas.openxmlformats.org/officeDocument/2006/relationships/image" Target="../media/image80.wmf"/><Relationship Id="rId9" Type="http://schemas.openxmlformats.org/officeDocument/2006/relationships/image" Target="../media/image85.wmf"/></Relationships>
</file>

<file path=ppt/drawings/_rels/vmlDrawing24.vml.rels><?xml version="1.0" encoding="UTF-8" standalone="yes"?>
<Relationships xmlns="http://schemas.openxmlformats.org/package/2006/relationships"><Relationship Id="rId8" Type="http://schemas.openxmlformats.org/officeDocument/2006/relationships/image" Target="../media/image93.wmf"/><Relationship Id="rId13" Type="http://schemas.openxmlformats.org/officeDocument/2006/relationships/image" Target="../media/image98.wmf"/><Relationship Id="rId18" Type="http://schemas.openxmlformats.org/officeDocument/2006/relationships/image" Target="../media/image103.wmf"/><Relationship Id="rId3" Type="http://schemas.openxmlformats.org/officeDocument/2006/relationships/image" Target="../media/image88.wmf"/><Relationship Id="rId7" Type="http://schemas.openxmlformats.org/officeDocument/2006/relationships/image" Target="../media/image92.wmf"/><Relationship Id="rId12" Type="http://schemas.openxmlformats.org/officeDocument/2006/relationships/image" Target="../media/image97.wmf"/><Relationship Id="rId17" Type="http://schemas.openxmlformats.org/officeDocument/2006/relationships/image" Target="../media/image102.wmf"/><Relationship Id="rId2" Type="http://schemas.openxmlformats.org/officeDocument/2006/relationships/image" Target="../media/image87.wmf"/><Relationship Id="rId16" Type="http://schemas.openxmlformats.org/officeDocument/2006/relationships/image" Target="../media/image101.wmf"/><Relationship Id="rId20" Type="http://schemas.openxmlformats.org/officeDocument/2006/relationships/image" Target="../media/image105.wmf"/><Relationship Id="rId1" Type="http://schemas.openxmlformats.org/officeDocument/2006/relationships/image" Target="../media/image86.wmf"/><Relationship Id="rId6" Type="http://schemas.openxmlformats.org/officeDocument/2006/relationships/image" Target="../media/image91.wmf"/><Relationship Id="rId11" Type="http://schemas.openxmlformats.org/officeDocument/2006/relationships/image" Target="../media/image96.wmf"/><Relationship Id="rId5" Type="http://schemas.openxmlformats.org/officeDocument/2006/relationships/image" Target="../media/image90.wmf"/><Relationship Id="rId15" Type="http://schemas.openxmlformats.org/officeDocument/2006/relationships/image" Target="../media/image100.wmf"/><Relationship Id="rId10" Type="http://schemas.openxmlformats.org/officeDocument/2006/relationships/image" Target="../media/image95.wmf"/><Relationship Id="rId19" Type="http://schemas.openxmlformats.org/officeDocument/2006/relationships/image" Target="../media/image104.wmf"/><Relationship Id="rId4" Type="http://schemas.openxmlformats.org/officeDocument/2006/relationships/image" Target="../media/image89.wmf"/><Relationship Id="rId9" Type="http://schemas.openxmlformats.org/officeDocument/2006/relationships/image" Target="../media/image94.wmf"/><Relationship Id="rId14" Type="http://schemas.openxmlformats.org/officeDocument/2006/relationships/image" Target="../media/image99.wmf"/></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4818" name="Rectangle 2"/>
          <p:cNvSpPr>
            <a:spLocks noGrp="1" noChangeArrowheads="1"/>
          </p:cNvSpPr>
          <p:nvPr>
            <p:ph type="hdr" sz="quarter"/>
          </p:nvPr>
        </p:nvSpPr>
        <p:spPr bwMode="auto">
          <a:xfrm>
            <a:off x="0"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200"/>
            </a:lvl1pPr>
          </a:lstStyle>
          <a:p>
            <a:endParaRPr lang="en-US" altLang="ja-JP"/>
          </a:p>
        </p:txBody>
      </p:sp>
      <p:sp>
        <p:nvSpPr>
          <p:cNvPr id="34819" name="Rectangle 3"/>
          <p:cNvSpPr>
            <a:spLocks noGrp="1" noChangeArrowheads="1"/>
          </p:cNvSpPr>
          <p:nvPr>
            <p:ph type="dt" idx="1"/>
          </p:nvPr>
        </p:nvSpPr>
        <p:spPr bwMode="auto">
          <a:xfrm>
            <a:off x="3884613" y="0"/>
            <a:ext cx="2971800" cy="4572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200"/>
            </a:lvl1pPr>
          </a:lstStyle>
          <a:p>
            <a:endParaRPr lang="en-US" altLang="ja-JP"/>
          </a:p>
        </p:txBody>
      </p:sp>
      <p:sp>
        <p:nvSpPr>
          <p:cNvPr id="34820" name="Rectangle 4"/>
          <p:cNvSpPr>
            <a:spLocks noGrp="1" noRot="1" noChangeAspect="1" noChangeArrowheads="1" noTextEdit="1"/>
          </p:cNvSpPr>
          <p:nvPr>
            <p:ph type="sldImg" idx="2"/>
          </p:nvPr>
        </p:nvSpPr>
        <p:spPr bwMode="auto">
          <a:xfrm>
            <a:off x="1143000" y="685800"/>
            <a:ext cx="4572000" cy="3429000"/>
          </a:xfrm>
          <a:prstGeom prst="rect">
            <a:avLst/>
          </a:prstGeom>
          <a:noFill/>
          <a:ln w="9525">
            <a:solidFill>
              <a:srgbClr val="000000"/>
            </a:solidFill>
            <a:miter lim="800000"/>
            <a:headEnd/>
            <a:tailEnd/>
          </a:ln>
          <a:effectLst/>
        </p:spPr>
      </p:sp>
      <p:sp>
        <p:nvSpPr>
          <p:cNvPr id="34821" name="Rectangle 5"/>
          <p:cNvSpPr>
            <a:spLocks noGrp="1" noChangeArrowheads="1"/>
          </p:cNvSpPr>
          <p:nvPr>
            <p:ph type="body" sz="quarter" idx="3"/>
          </p:nvPr>
        </p:nvSpPr>
        <p:spPr bwMode="auto">
          <a:xfrm>
            <a:off x="685800" y="4343400"/>
            <a:ext cx="5486400" cy="411480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lvl="0"/>
            <a:r>
              <a:rPr lang="ja-JP" altLang="en-US" smtClean="0"/>
              <a:t>マスタ テキストの書式設定</a:t>
            </a:r>
          </a:p>
          <a:p>
            <a:pPr lvl="1"/>
            <a:r>
              <a:rPr lang="ja-JP" altLang="en-US" smtClean="0"/>
              <a:t>第 </a:t>
            </a:r>
            <a:r>
              <a:rPr lang="en-US" altLang="ja-JP" smtClean="0"/>
              <a:t>2 </a:t>
            </a:r>
            <a:r>
              <a:rPr lang="ja-JP" altLang="en-US" smtClean="0"/>
              <a:t>レベル</a:t>
            </a:r>
          </a:p>
          <a:p>
            <a:pPr lvl="2"/>
            <a:r>
              <a:rPr lang="ja-JP" altLang="en-US" smtClean="0"/>
              <a:t>第 </a:t>
            </a:r>
            <a:r>
              <a:rPr lang="en-US" altLang="ja-JP" smtClean="0"/>
              <a:t>3 </a:t>
            </a:r>
            <a:r>
              <a:rPr lang="ja-JP" altLang="en-US" smtClean="0"/>
              <a:t>レベル</a:t>
            </a:r>
          </a:p>
          <a:p>
            <a:pPr lvl="3"/>
            <a:r>
              <a:rPr lang="ja-JP" altLang="en-US" smtClean="0"/>
              <a:t>第 </a:t>
            </a:r>
            <a:r>
              <a:rPr lang="en-US" altLang="ja-JP" smtClean="0"/>
              <a:t>4 </a:t>
            </a:r>
            <a:r>
              <a:rPr lang="ja-JP" altLang="en-US" smtClean="0"/>
              <a:t>レベル</a:t>
            </a:r>
          </a:p>
          <a:p>
            <a:pPr lvl="4"/>
            <a:r>
              <a:rPr lang="ja-JP" altLang="en-US" smtClean="0"/>
              <a:t>第 </a:t>
            </a:r>
            <a:r>
              <a:rPr lang="en-US" altLang="ja-JP" smtClean="0"/>
              <a:t>5 </a:t>
            </a:r>
            <a:r>
              <a:rPr lang="ja-JP" altLang="en-US" smtClean="0"/>
              <a:t>レベル</a:t>
            </a:r>
          </a:p>
        </p:txBody>
      </p:sp>
      <p:sp>
        <p:nvSpPr>
          <p:cNvPr id="34822" name="Rectangle 6"/>
          <p:cNvSpPr>
            <a:spLocks noGrp="1" noChangeArrowheads="1"/>
          </p:cNvSpPr>
          <p:nvPr>
            <p:ph type="ftr" sz="quarter" idx="4"/>
          </p:nvPr>
        </p:nvSpPr>
        <p:spPr bwMode="auto">
          <a:xfrm>
            <a:off x="0" y="8685213"/>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defRPr sz="1200"/>
            </a:lvl1pPr>
          </a:lstStyle>
          <a:p>
            <a:endParaRPr lang="en-US" altLang="ja-JP"/>
          </a:p>
        </p:txBody>
      </p:sp>
      <p:sp>
        <p:nvSpPr>
          <p:cNvPr id="34823" name="Rectangle 7"/>
          <p:cNvSpPr>
            <a:spLocks noGrp="1" noChangeArrowheads="1"/>
          </p:cNvSpPr>
          <p:nvPr>
            <p:ph type="sldNum" sz="quarter" idx="5"/>
          </p:nvPr>
        </p:nvSpPr>
        <p:spPr bwMode="auto">
          <a:xfrm>
            <a:off x="3884613" y="8685213"/>
            <a:ext cx="2971800" cy="457200"/>
          </a:xfrm>
          <a:prstGeom prst="rect">
            <a:avLst/>
          </a:prstGeom>
          <a:noFill/>
          <a:ln w="9525">
            <a:noFill/>
            <a:miter lim="800000"/>
            <a:headEnd/>
            <a:tailEnd/>
          </a:ln>
          <a:effectLst/>
        </p:spPr>
        <p:txBody>
          <a:bodyPr vert="horz" wrap="square" lIns="91440" tIns="45720" rIns="91440" bIns="45720" numCol="1" anchor="b" anchorCtr="0" compatLnSpc="1">
            <a:prstTxWarp prst="textNoShape">
              <a:avLst/>
            </a:prstTxWarp>
          </a:bodyPr>
          <a:lstStyle>
            <a:lvl1pPr algn="r">
              <a:defRPr sz="1200"/>
            </a:lvl1pPr>
          </a:lstStyle>
          <a:p>
            <a:fld id="{6755CC35-D43D-43FA-AB56-BAD341362E1D}" type="slidenum">
              <a:rPr lang="en-US" altLang="ja-JP"/>
              <a:pPr/>
              <a:t>&lt;#&gt;</a:t>
            </a:fld>
            <a:endParaRPr lang="en-US" altLang="ja-JP"/>
          </a:p>
        </p:txBody>
      </p:sp>
    </p:spTree>
    <p:extLst>
      <p:ext uri="{BB962C8B-B14F-4D97-AF65-F5344CB8AC3E}">
        <p14:creationId xmlns="" xmlns:p14="http://schemas.microsoft.com/office/powerpoint/2010/main" val="1683817863"/>
      </p:ext>
    </p:extLst>
  </p:cSld>
  <p:clrMap bg1="lt1" tx1="dk1" bg2="lt2" tx2="dk2" accent1="accent1" accent2="accent2" accent3="accent3" accent4="accent4" accent5="accent5" accent6="accent6" hlink="hlink" folHlink="folHlink"/>
  <p:notesStyle>
    <a:lvl1pPr algn="l" rtl="0" fontAlgn="base">
      <a:spcBef>
        <a:spcPct val="30000"/>
      </a:spcBef>
      <a:spcAft>
        <a:spcPct val="0"/>
      </a:spcAft>
      <a:defRPr kumimoji="1" sz="1200" kern="1200">
        <a:solidFill>
          <a:schemeClr val="tx1"/>
        </a:solidFill>
        <a:latin typeface="Arial" charset="0"/>
        <a:ea typeface="ＭＳ Ｐ明朝" charset="-128"/>
        <a:cs typeface="+mn-cs"/>
      </a:defRPr>
    </a:lvl1pPr>
    <a:lvl2pPr marL="457200" algn="l" rtl="0" fontAlgn="base">
      <a:spcBef>
        <a:spcPct val="30000"/>
      </a:spcBef>
      <a:spcAft>
        <a:spcPct val="0"/>
      </a:spcAft>
      <a:defRPr kumimoji="1" sz="1200" kern="1200">
        <a:solidFill>
          <a:schemeClr val="tx1"/>
        </a:solidFill>
        <a:latin typeface="Arial" charset="0"/>
        <a:ea typeface="ＭＳ Ｐ明朝" charset="-128"/>
        <a:cs typeface="+mn-cs"/>
      </a:defRPr>
    </a:lvl2pPr>
    <a:lvl3pPr marL="914400" algn="l" rtl="0" fontAlgn="base">
      <a:spcBef>
        <a:spcPct val="30000"/>
      </a:spcBef>
      <a:spcAft>
        <a:spcPct val="0"/>
      </a:spcAft>
      <a:defRPr kumimoji="1" sz="1200" kern="1200">
        <a:solidFill>
          <a:schemeClr val="tx1"/>
        </a:solidFill>
        <a:latin typeface="Arial" charset="0"/>
        <a:ea typeface="ＭＳ Ｐ明朝" charset="-128"/>
        <a:cs typeface="+mn-cs"/>
      </a:defRPr>
    </a:lvl3pPr>
    <a:lvl4pPr marL="1371600" algn="l" rtl="0" fontAlgn="base">
      <a:spcBef>
        <a:spcPct val="30000"/>
      </a:spcBef>
      <a:spcAft>
        <a:spcPct val="0"/>
      </a:spcAft>
      <a:defRPr kumimoji="1" sz="1200" kern="1200">
        <a:solidFill>
          <a:schemeClr val="tx1"/>
        </a:solidFill>
        <a:latin typeface="Arial" charset="0"/>
        <a:ea typeface="ＭＳ Ｐ明朝" charset="-128"/>
        <a:cs typeface="+mn-cs"/>
      </a:defRPr>
    </a:lvl4pPr>
    <a:lvl5pPr marL="1828800" algn="l" rtl="0" fontAlgn="base">
      <a:spcBef>
        <a:spcPct val="30000"/>
      </a:spcBef>
      <a:spcAft>
        <a:spcPct val="0"/>
      </a:spcAft>
      <a:defRPr kumimoji="1" sz="1200" kern="1200">
        <a:solidFill>
          <a:schemeClr val="tx1"/>
        </a:solidFill>
        <a:latin typeface="Arial" charset="0"/>
        <a:ea typeface="ＭＳ Ｐ明朝" charset="-128"/>
        <a:cs typeface="+mn-cs"/>
      </a:defRPr>
    </a:lvl5pPr>
    <a:lvl6pPr marL="2286000" algn="l" defTabSz="914400" rtl="0" eaLnBrk="1" latinLnBrk="0" hangingPunct="1">
      <a:defRPr kumimoji="1" sz="1200" kern="1200">
        <a:solidFill>
          <a:schemeClr val="tx1"/>
        </a:solidFill>
        <a:latin typeface="+mn-lt"/>
        <a:ea typeface="+mn-ea"/>
        <a:cs typeface="+mn-cs"/>
      </a:defRPr>
    </a:lvl6pPr>
    <a:lvl7pPr marL="2743200" algn="l" defTabSz="914400" rtl="0" eaLnBrk="1" latinLnBrk="0" hangingPunct="1">
      <a:defRPr kumimoji="1" sz="1200" kern="1200">
        <a:solidFill>
          <a:schemeClr val="tx1"/>
        </a:solidFill>
        <a:latin typeface="+mn-lt"/>
        <a:ea typeface="+mn-ea"/>
        <a:cs typeface="+mn-cs"/>
      </a:defRPr>
    </a:lvl7pPr>
    <a:lvl8pPr marL="3200400" algn="l" defTabSz="914400" rtl="0" eaLnBrk="1" latinLnBrk="0" hangingPunct="1">
      <a:defRPr kumimoji="1" sz="1200" kern="1200">
        <a:solidFill>
          <a:schemeClr val="tx1"/>
        </a:solidFill>
        <a:latin typeface="+mn-lt"/>
        <a:ea typeface="+mn-ea"/>
        <a:cs typeface="+mn-cs"/>
      </a:defRPr>
    </a:lvl8pPr>
    <a:lvl9pPr marL="3657600" algn="l" defTabSz="914400" rtl="0" eaLnBrk="1" latinLnBrk="0" hangingPunct="1">
      <a:defRPr kumimoji="1"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タイトル スライド">
    <p:spTree>
      <p:nvGrpSpPr>
        <p:cNvPr id="1" name=""/>
        <p:cNvGrpSpPr/>
        <p:nvPr/>
      </p:nvGrpSpPr>
      <p:grpSpPr>
        <a:xfrm>
          <a:off x="0" y="0"/>
          <a:ext cx="0" cy="0"/>
          <a:chOff x="0" y="0"/>
          <a:chExt cx="0" cy="0"/>
        </a:xfrm>
      </p:grpSpPr>
      <p:sp>
        <p:nvSpPr>
          <p:cNvPr id="2" name="タイトル 1"/>
          <p:cNvSpPr>
            <a:spLocks noGrp="1"/>
          </p:cNvSpPr>
          <p:nvPr>
            <p:ph type="ctrTitle"/>
          </p:nvPr>
        </p:nvSpPr>
        <p:spPr>
          <a:xfrm>
            <a:off x="685800" y="2130425"/>
            <a:ext cx="7772400" cy="1470025"/>
          </a:xfrm>
        </p:spPr>
        <p:txBody>
          <a:bodyPr/>
          <a:lstStyle/>
          <a:p>
            <a:r>
              <a:rPr lang="ja-JP" altLang="en-US" smtClean="0"/>
              <a:t>マスタ タイトルの書式設定</a:t>
            </a:r>
            <a:endParaRPr lang="ja-JP" altLang="en-US"/>
          </a:p>
        </p:txBody>
      </p:sp>
      <p:sp>
        <p:nvSpPr>
          <p:cNvPr id="3" name="サブタイトル 2"/>
          <p:cNvSpPr>
            <a:spLocks noGrp="1"/>
          </p:cNvSpPr>
          <p:nvPr>
            <p:ph type="subTitle" idx="1"/>
          </p:nvPr>
        </p:nvSpPr>
        <p:spPr>
          <a:xfrm>
            <a:off x="1371600" y="3886200"/>
            <a:ext cx="6400800" cy="1752600"/>
          </a:xfrm>
        </p:spPr>
        <p:txBody>
          <a:bodyPr/>
          <a:lstStyle>
            <a:lvl1pPr marL="0" indent="0" algn="ct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ja-JP" altLang="en-US" smtClean="0"/>
              <a:t>マスタ サブタイトルの書式設定</a:t>
            </a:r>
            <a:endParaRPr lang="ja-JP" altLang="en-US"/>
          </a:p>
        </p:txBody>
      </p:sp>
      <p:sp>
        <p:nvSpPr>
          <p:cNvPr id="4" name="日付プレースホルダ 3"/>
          <p:cNvSpPr>
            <a:spLocks noGrp="1"/>
          </p:cNvSpPr>
          <p:nvPr>
            <p:ph type="dt" sz="half" idx="10"/>
          </p:nvPr>
        </p:nvSpPr>
        <p:spPr/>
        <p:txBody>
          <a:bodyPr/>
          <a:lstStyle>
            <a:lvl1pPr>
              <a:defRPr/>
            </a:lvl1pPr>
          </a:lstStyle>
          <a:p>
            <a:r>
              <a:rPr lang="en-US" altLang="ja-JP" smtClean="0"/>
              <a:t>14/06/12</a:t>
            </a:r>
            <a:endParaRPr lang="en-US" altLang="ja-JP"/>
          </a:p>
        </p:txBody>
      </p:sp>
      <p:sp>
        <p:nvSpPr>
          <p:cNvPr id="5" name="フッター プレースホルダ 4"/>
          <p:cNvSpPr>
            <a:spLocks noGrp="1"/>
          </p:cNvSpPr>
          <p:nvPr>
            <p:ph type="ftr" sz="quarter" idx="11"/>
          </p:nvPr>
        </p:nvSpPr>
        <p:spPr/>
        <p:txBody>
          <a:bodyPr/>
          <a:lstStyle>
            <a:lvl1pPr>
              <a:defRPr/>
            </a:lvl1pPr>
          </a:lstStyle>
          <a:p>
            <a:endParaRPr lang="en-US" altLang="ja-JP"/>
          </a:p>
        </p:txBody>
      </p:sp>
      <p:sp>
        <p:nvSpPr>
          <p:cNvPr id="6" name="スライド番号プレースホルダ 5"/>
          <p:cNvSpPr>
            <a:spLocks noGrp="1"/>
          </p:cNvSpPr>
          <p:nvPr>
            <p:ph type="sldNum" sz="quarter" idx="12"/>
          </p:nvPr>
        </p:nvSpPr>
        <p:spPr/>
        <p:txBody>
          <a:bodyPr/>
          <a:lstStyle>
            <a:lvl1pPr>
              <a:defRPr/>
            </a:lvl1pPr>
          </a:lstStyle>
          <a:p>
            <a:fld id="{21445B10-39FE-45A3-8BF3-C548A455D3E0}" type="slidenum">
              <a:rPr lang="en-US" altLang="ja-JP"/>
              <a:pPr/>
              <a:t>&lt;#&gt;</a:t>
            </a:fld>
            <a:endParaRPr lang="en-US" altLang="ja-JP"/>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タイトルとコンテンツ">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lang="ja-JP" altLang="en-US" smtClean="0"/>
              <a:t>マスタ タイトルの書式設定</a:t>
            </a:r>
            <a:endParaRPr lang="ja-JP" altLang="en-US"/>
          </a:p>
        </p:txBody>
      </p:sp>
      <p:sp>
        <p:nvSpPr>
          <p:cNvPr id="3" name="コンテンツ プレースホルダ 2"/>
          <p:cNvSpPr>
            <a:spLocks noGrp="1"/>
          </p:cNvSpPr>
          <p:nvPr>
            <p:ph idx="1"/>
          </p:nvPr>
        </p:nvSpPr>
        <p:spPr/>
        <p:txBody>
          <a:bodyPr/>
          <a:lstStyle/>
          <a:p>
            <a:pPr lvl="0"/>
            <a:r>
              <a:rPr lang="ja-JP" altLang="en-US" smtClean="0"/>
              <a:t>マスタ テキストの書式設定</a:t>
            </a:r>
          </a:p>
          <a:p>
            <a:pPr lvl="1"/>
            <a:r>
              <a:rPr lang="ja-JP" altLang="en-US" smtClean="0"/>
              <a:t>第 </a:t>
            </a:r>
            <a:r>
              <a:rPr lang="en-US" altLang="ja-JP" smtClean="0"/>
              <a:t>2 </a:t>
            </a:r>
            <a:r>
              <a:rPr lang="ja-JP" altLang="en-US" smtClean="0"/>
              <a:t>レベル</a:t>
            </a:r>
          </a:p>
          <a:p>
            <a:pPr lvl="2"/>
            <a:r>
              <a:rPr lang="ja-JP" altLang="en-US" smtClean="0"/>
              <a:t>第 </a:t>
            </a:r>
            <a:r>
              <a:rPr lang="en-US" altLang="ja-JP" smtClean="0"/>
              <a:t>3 </a:t>
            </a:r>
            <a:r>
              <a:rPr lang="ja-JP" altLang="en-US" smtClean="0"/>
              <a:t>レベル</a:t>
            </a:r>
          </a:p>
          <a:p>
            <a:pPr lvl="3"/>
            <a:r>
              <a:rPr lang="ja-JP" altLang="en-US" smtClean="0"/>
              <a:t>第 </a:t>
            </a:r>
            <a:r>
              <a:rPr lang="en-US" altLang="ja-JP" smtClean="0"/>
              <a:t>4 </a:t>
            </a:r>
            <a:r>
              <a:rPr lang="ja-JP" altLang="en-US" smtClean="0"/>
              <a:t>レベル</a:t>
            </a:r>
          </a:p>
          <a:p>
            <a:pPr lvl="4"/>
            <a:r>
              <a:rPr lang="ja-JP" altLang="en-US" smtClean="0"/>
              <a:t>第 </a:t>
            </a:r>
            <a:r>
              <a:rPr lang="en-US" altLang="ja-JP" smtClean="0"/>
              <a:t>5 </a:t>
            </a:r>
            <a:r>
              <a:rPr lang="ja-JP" altLang="en-US" smtClean="0"/>
              <a:t>レベル</a:t>
            </a:r>
            <a:endParaRPr lang="ja-JP" altLang="en-US"/>
          </a:p>
        </p:txBody>
      </p:sp>
      <p:sp>
        <p:nvSpPr>
          <p:cNvPr id="4" name="日付プレースホルダ 3"/>
          <p:cNvSpPr>
            <a:spLocks noGrp="1"/>
          </p:cNvSpPr>
          <p:nvPr>
            <p:ph type="dt" sz="half" idx="10"/>
          </p:nvPr>
        </p:nvSpPr>
        <p:spPr/>
        <p:txBody>
          <a:bodyPr/>
          <a:lstStyle>
            <a:lvl1pPr>
              <a:defRPr/>
            </a:lvl1pPr>
          </a:lstStyle>
          <a:p>
            <a:r>
              <a:rPr lang="en-US" altLang="ja-JP" smtClean="0"/>
              <a:t>14/06/12</a:t>
            </a:r>
            <a:endParaRPr lang="en-US" altLang="ja-JP"/>
          </a:p>
        </p:txBody>
      </p:sp>
      <p:sp>
        <p:nvSpPr>
          <p:cNvPr id="5" name="フッター プレースホルダ 4"/>
          <p:cNvSpPr>
            <a:spLocks noGrp="1"/>
          </p:cNvSpPr>
          <p:nvPr>
            <p:ph type="ftr" sz="quarter" idx="11"/>
          </p:nvPr>
        </p:nvSpPr>
        <p:spPr/>
        <p:txBody>
          <a:bodyPr/>
          <a:lstStyle>
            <a:lvl1pPr>
              <a:defRPr/>
            </a:lvl1pPr>
          </a:lstStyle>
          <a:p>
            <a:endParaRPr lang="en-US" altLang="ja-JP"/>
          </a:p>
        </p:txBody>
      </p:sp>
      <p:sp>
        <p:nvSpPr>
          <p:cNvPr id="6" name="スライド番号プレースホルダ 5"/>
          <p:cNvSpPr>
            <a:spLocks noGrp="1"/>
          </p:cNvSpPr>
          <p:nvPr>
            <p:ph type="sldNum" sz="quarter" idx="12"/>
          </p:nvPr>
        </p:nvSpPr>
        <p:spPr/>
        <p:txBody>
          <a:bodyPr/>
          <a:lstStyle>
            <a:lvl1pPr>
              <a:defRPr/>
            </a:lvl1pPr>
          </a:lstStyle>
          <a:p>
            <a:fld id="{8CA4F409-74A5-4CBE-B451-8FF7D760AC40}" type="slidenum">
              <a:rPr lang="en-US" altLang="ja-JP"/>
              <a:pPr/>
              <a:t>&lt;#&gt;</a:t>
            </a:fld>
            <a:endParaRPr lang="en-US" altLang="ja-JP"/>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セクション見出し">
    <p:spTree>
      <p:nvGrpSpPr>
        <p:cNvPr id="1" name=""/>
        <p:cNvGrpSpPr/>
        <p:nvPr/>
      </p:nvGrpSpPr>
      <p:grpSpPr>
        <a:xfrm>
          <a:off x="0" y="0"/>
          <a:ext cx="0" cy="0"/>
          <a:chOff x="0" y="0"/>
          <a:chExt cx="0" cy="0"/>
        </a:xfrm>
      </p:grpSpPr>
      <p:sp>
        <p:nvSpPr>
          <p:cNvPr id="2" name="タイトル 1"/>
          <p:cNvSpPr>
            <a:spLocks noGrp="1"/>
          </p:cNvSpPr>
          <p:nvPr>
            <p:ph type="title"/>
          </p:nvPr>
        </p:nvSpPr>
        <p:spPr>
          <a:xfrm>
            <a:off x="722313" y="4406900"/>
            <a:ext cx="7772400" cy="1362075"/>
          </a:xfrm>
        </p:spPr>
        <p:txBody>
          <a:bodyPr anchor="t"/>
          <a:lstStyle>
            <a:lvl1pPr algn="l">
              <a:defRPr sz="4000" b="1" cap="all"/>
            </a:lvl1pPr>
          </a:lstStyle>
          <a:p>
            <a:r>
              <a:rPr lang="ja-JP" altLang="en-US" smtClean="0"/>
              <a:t>マスタ タイトルの書式設定</a:t>
            </a:r>
            <a:endParaRPr lang="ja-JP" altLang="en-US"/>
          </a:p>
        </p:txBody>
      </p:sp>
      <p:sp>
        <p:nvSpPr>
          <p:cNvPr id="3" name="テキスト プレースホルダ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ja-JP" altLang="en-US" smtClean="0"/>
              <a:t>マスタ テキストの書式設定</a:t>
            </a:r>
          </a:p>
        </p:txBody>
      </p:sp>
      <p:sp>
        <p:nvSpPr>
          <p:cNvPr id="4" name="日付プレースホルダ 3"/>
          <p:cNvSpPr>
            <a:spLocks noGrp="1"/>
          </p:cNvSpPr>
          <p:nvPr>
            <p:ph type="dt" sz="half" idx="10"/>
          </p:nvPr>
        </p:nvSpPr>
        <p:spPr/>
        <p:txBody>
          <a:bodyPr/>
          <a:lstStyle>
            <a:lvl1pPr>
              <a:defRPr/>
            </a:lvl1pPr>
          </a:lstStyle>
          <a:p>
            <a:r>
              <a:rPr lang="en-US" altLang="ja-JP" smtClean="0"/>
              <a:t>14/06/12</a:t>
            </a:r>
            <a:endParaRPr lang="en-US" altLang="ja-JP"/>
          </a:p>
        </p:txBody>
      </p:sp>
      <p:sp>
        <p:nvSpPr>
          <p:cNvPr id="5" name="フッター プレースホルダ 4"/>
          <p:cNvSpPr>
            <a:spLocks noGrp="1"/>
          </p:cNvSpPr>
          <p:nvPr>
            <p:ph type="ftr" sz="quarter" idx="11"/>
          </p:nvPr>
        </p:nvSpPr>
        <p:spPr/>
        <p:txBody>
          <a:bodyPr/>
          <a:lstStyle>
            <a:lvl1pPr>
              <a:defRPr/>
            </a:lvl1pPr>
          </a:lstStyle>
          <a:p>
            <a:endParaRPr lang="en-US" altLang="ja-JP"/>
          </a:p>
        </p:txBody>
      </p:sp>
      <p:sp>
        <p:nvSpPr>
          <p:cNvPr id="6" name="スライド番号プレースホルダ 5"/>
          <p:cNvSpPr>
            <a:spLocks noGrp="1"/>
          </p:cNvSpPr>
          <p:nvPr>
            <p:ph type="sldNum" sz="quarter" idx="12"/>
          </p:nvPr>
        </p:nvSpPr>
        <p:spPr/>
        <p:txBody>
          <a:bodyPr/>
          <a:lstStyle>
            <a:lvl1pPr>
              <a:defRPr/>
            </a:lvl1pPr>
          </a:lstStyle>
          <a:p>
            <a:fld id="{D18E0561-9628-49DB-AFAD-32F2809A4344}" type="slidenum">
              <a:rPr lang="en-US" altLang="ja-JP"/>
              <a:pPr/>
              <a:t>&lt;#&gt;</a:t>
            </a:fld>
            <a:endParaRPr lang="en-US" altLang="ja-JP"/>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2 つのコンテンツ">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lang="ja-JP" altLang="en-US" smtClean="0"/>
              <a:t>マスタ タイトルの書式設定</a:t>
            </a:r>
            <a:endParaRPr lang="ja-JP" altLang="en-US"/>
          </a:p>
        </p:txBody>
      </p:sp>
      <p:sp>
        <p:nvSpPr>
          <p:cNvPr id="3" name="コンテンツ プレースホルダ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ja-JP" altLang="en-US" smtClean="0"/>
              <a:t>マスタ テキストの書式設定</a:t>
            </a:r>
          </a:p>
          <a:p>
            <a:pPr lvl="1"/>
            <a:r>
              <a:rPr lang="ja-JP" altLang="en-US" smtClean="0"/>
              <a:t>第 </a:t>
            </a:r>
            <a:r>
              <a:rPr lang="en-US" altLang="ja-JP" smtClean="0"/>
              <a:t>2 </a:t>
            </a:r>
            <a:r>
              <a:rPr lang="ja-JP" altLang="en-US" smtClean="0"/>
              <a:t>レベル</a:t>
            </a:r>
          </a:p>
          <a:p>
            <a:pPr lvl="2"/>
            <a:r>
              <a:rPr lang="ja-JP" altLang="en-US" smtClean="0"/>
              <a:t>第 </a:t>
            </a:r>
            <a:r>
              <a:rPr lang="en-US" altLang="ja-JP" smtClean="0"/>
              <a:t>3 </a:t>
            </a:r>
            <a:r>
              <a:rPr lang="ja-JP" altLang="en-US" smtClean="0"/>
              <a:t>レベル</a:t>
            </a:r>
          </a:p>
          <a:p>
            <a:pPr lvl="3"/>
            <a:r>
              <a:rPr lang="ja-JP" altLang="en-US" smtClean="0"/>
              <a:t>第 </a:t>
            </a:r>
            <a:r>
              <a:rPr lang="en-US" altLang="ja-JP" smtClean="0"/>
              <a:t>4 </a:t>
            </a:r>
            <a:r>
              <a:rPr lang="ja-JP" altLang="en-US" smtClean="0"/>
              <a:t>レベル</a:t>
            </a:r>
          </a:p>
          <a:p>
            <a:pPr lvl="4"/>
            <a:r>
              <a:rPr lang="ja-JP" altLang="en-US" smtClean="0"/>
              <a:t>第 </a:t>
            </a:r>
            <a:r>
              <a:rPr lang="en-US" altLang="ja-JP" smtClean="0"/>
              <a:t>5 </a:t>
            </a:r>
            <a:r>
              <a:rPr lang="ja-JP" altLang="en-US" smtClean="0"/>
              <a:t>レベル</a:t>
            </a:r>
            <a:endParaRPr lang="ja-JP" altLang="en-US"/>
          </a:p>
        </p:txBody>
      </p:sp>
      <p:sp>
        <p:nvSpPr>
          <p:cNvPr id="4" name="コンテンツ プレースホルダ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ja-JP" altLang="en-US" smtClean="0"/>
              <a:t>マスタ テキストの書式設定</a:t>
            </a:r>
          </a:p>
          <a:p>
            <a:pPr lvl="1"/>
            <a:r>
              <a:rPr lang="ja-JP" altLang="en-US" smtClean="0"/>
              <a:t>第 </a:t>
            </a:r>
            <a:r>
              <a:rPr lang="en-US" altLang="ja-JP" smtClean="0"/>
              <a:t>2 </a:t>
            </a:r>
            <a:r>
              <a:rPr lang="ja-JP" altLang="en-US" smtClean="0"/>
              <a:t>レベル</a:t>
            </a:r>
          </a:p>
          <a:p>
            <a:pPr lvl="2"/>
            <a:r>
              <a:rPr lang="ja-JP" altLang="en-US" smtClean="0"/>
              <a:t>第 </a:t>
            </a:r>
            <a:r>
              <a:rPr lang="en-US" altLang="ja-JP" smtClean="0"/>
              <a:t>3 </a:t>
            </a:r>
            <a:r>
              <a:rPr lang="ja-JP" altLang="en-US" smtClean="0"/>
              <a:t>レベル</a:t>
            </a:r>
          </a:p>
          <a:p>
            <a:pPr lvl="3"/>
            <a:r>
              <a:rPr lang="ja-JP" altLang="en-US" smtClean="0"/>
              <a:t>第 </a:t>
            </a:r>
            <a:r>
              <a:rPr lang="en-US" altLang="ja-JP" smtClean="0"/>
              <a:t>4 </a:t>
            </a:r>
            <a:r>
              <a:rPr lang="ja-JP" altLang="en-US" smtClean="0"/>
              <a:t>レベル</a:t>
            </a:r>
          </a:p>
          <a:p>
            <a:pPr lvl="4"/>
            <a:r>
              <a:rPr lang="ja-JP" altLang="en-US" smtClean="0"/>
              <a:t>第 </a:t>
            </a:r>
            <a:r>
              <a:rPr lang="en-US" altLang="ja-JP" smtClean="0"/>
              <a:t>5 </a:t>
            </a:r>
            <a:r>
              <a:rPr lang="ja-JP" altLang="en-US" smtClean="0"/>
              <a:t>レベル</a:t>
            </a:r>
            <a:endParaRPr lang="ja-JP" altLang="en-US"/>
          </a:p>
        </p:txBody>
      </p:sp>
      <p:sp>
        <p:nvSpPr>
          <p:cNvPr id="5" name="日付プレースホルダ 4"/>
          <p:cNvSpPr>
            <a:spLocks noGrp="1"/>
          </p:cNvSpPr>
          <p:nvPr>
            <p:ph type="dt" sz="half" idx="10"/>
          </p:nvPr>
        </p:nvSpPr>
        <p:spPr/>
        <p:txBody>
          <a:bodyPr/>
          <a:lstStyle>
            <a:lvl1pPr>
              <a:defRPr/>
            </a:lvl1pPr>
          </a:lstStyle>
          <a:p>
            <a:r>
              <a:rPr lang="en-US" altLang="ja-JP" smtClean="0"/>
              <a:t>14/06/12</a:t>
            </a:r>
            <a:endParaRPr lang="en-US" altLang="ja-JP"/>
          </a:p>
        </p:txBody>
      </p:sp>
      <p:sp>
        <p:nvSpPr>
          <p:cNvPr id="6" name="フッター プレースホルダ 5"/>
          <p:cNvSpPr>
            <a:spLocks noGrp="1"/>
          </p:cNvSpPr>
          <p:nvPr>
            <p:ph type="ftr" sz="quarter" idx="11"/>
          </p:nvPr>
        </p:nvSpPr>
        <p:spPr/>
        <p:txBody>
          <a:bodyPr/>
          <a:lstStyle>
            <a:lvl1pPr>
              <a:defRPr/>
            </a:lvl1pPr>
          </a:lstStyle>
          <a:p>
            <a:endParaRPr lang="en-US" altLang="ja-JP"/>
          </a:p>
        </p:txBody>
      </p:sp>
      <p:sp>
        <p:nvSpPr>
          <p:cNvPr id="7" name="スライド番号プレースホルダ 6"/>
          <p:cNvSpPr>
            <a:spLocks noGrp="1"/>
          </p:cNvSpPr>
          <p:nvPr>
            <p:ph type="sldNum" sz="quarter" idx="12"/>
          </p:nvPr>
        </p:nvSpPr>
        <p:spPr/>
        <p:txBody>
          <a:bodyPr/>
          <a:lstStyle>
            <a:lvl1pPr>
              <a:defRPr/>
            </a:lvl1pPr>
          </a:lstStyle>
          <a:p>
            <a:fld id="{C47BF7EF-C3B1-4740-A3C4-A45B83839218}" type="slidenum">
              <a:rPr lang="en-US" altLang="ja-JP"/>
              <a:pPr/>
              <a:t>&lt;#&gt;</a:t>
            </a:fld>
            <a:endParaRPr lang="en-US" altLang="ja-JP"/>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比較">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lvl1pPr>
              <a:defRPr/>
            </a:lvl1pPr>
          </a:lstStyle>
          <a:p>
            <a:r>
              <a:rPr lang="ja-JP" altLang="en-US" smtClean="0"/>
              <a:t>マスタ タイトルの書式設定</a:t>
            </a:r>
            <a:endParaRPr lang="ja-JP" altLang="en-US"/>
          </a:p>
        </p:txBody>
      </p:sp>
      <p:sp>
        <p:nvSpPr>
          <p:cNvPr id="3" name="テキスト プレースホルダ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ja-JP" altLang="en-US" smtClean="0"/>
              <a:t>マスタ テキストの書式設定</a:t>
            </a:r>
          </a:p>
        </p:txBody>
      </p:sp>
      <p:sp>
        <p:nvSpPr>
          <p:cNvPr id="4" name="コンテンツ プレースホルダ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ja-JP" altLang="en-US" smtClean="0"/>
              <a:t>マスタ テキストの書式設定</a:t>
            </a:r>
          </a:p>
          <a:p>
            <a:pPr lvl="1"/>
            <a:r>
              <a:rPr lang="ja-JP" altLang="en-US" smtClean="0"/>
              <a:t>第 </a:t>
            </a:r>
            <a:r>
              <a:rPr lang="en-US" altLang="ja-JP" smtClean="0"/>
              <a:t>2 </a:t>
            </a:r>
            <a:r>
              <a:rPr lang="ja-JP" altLang="en-US" smtClean="0"/>
              <a:t>レベル</a:t>
            </a:r>
          </a:p>
          <a:p>
            <a:pPr lvl="2"/>
            <a:r>
              <a:rPr lang="ja-JP" altLang="en-US" smtClean="0"/>
              <a:t>第 </a:t>
            </a:r>
            <a:r>
              <a:rPr lang="en-US" altLang="ja-JP" smtClean="0"/>
              <a:t>3 </a:t>
            </a:r>
            <a:r>
              <a:rPr lang="ja-JP" altLang="en-US" smtClean="0"/>
              <a:t>レベル</a:t>
            </a:r>
          </a:p>
          <a:p>
            <a:pPr lvl="3"/>
            <a:r>
              <a:rPr lang="ja-JP" altLang="en-US" smtClean="0"/>
              <a:t>第 </a:t>
            </a:r>
            <a:r>
              <a:rPr lang="en-US" altLang="ja-JP" smtClean="0"/>
              <a:t>4 </a:t>
            </a:r>
            <a:r>
              <a:rPr lang="ja-JP" altLang="en-US" smtClean="0"/>
              <a:t>レベル</a:t>
            </a:r>
          </a:p>
          <a:p>
            <a:pPr lvl="4"/>
            <a:r>
              <a:rPr lang="ja-JP" altLang="en-US" smtClean="0"/>
              <a:t>第 </a:t>
            </a:r>
            <a:r>
              <a:rPr lang="en-US" altLang="ja-JP" smtClean="0"/>
              <a:t>5 </a:t>
            </a:r>
            <a:r>
              <a:rPr lang="ja-JP" altLang="en-US" smtClean="0"/>
              <a:t>レベル</a:t>
            </a:r>
            <a:endParaRPr lang="ja-JP" altLang="en-US"/>
          </a:p>
        </p:txBody>
      </p:sp>
      <p:sp>
        <p:nvSpPr>
          <p:cNvPr id="5" name="テキスト プレースホルダ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ja-JP" altLang="en-US" smtClean="0"/>
              <a:t>マスタ テキストの書式設定</a:t>
            </a:r>
          </a:p>
        </p:txBody>
      </p:sp>
      <p:sp>
        <p:nvSpPr>
          <p:cNvPr id="6" name="コンテンツ プレースホルダ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ja-JP" altLang="en-US" smtClean="0"/>
              <a:t>マスタ テキストの書式設定</a:t>
            </a:r>
          </a:p>
          <a:p>
            <a:pPr lvl="1"/>
            <a:r>
              <a:rPr lang="ja-JP" altLang="en-US" smtClean="0"/>
              <a:t>第 </a:t>
            </a:r>
            <a:r>
              <a:rPr lang="en-US" altLang="ja-JP" smtClean="0"/>
              <a:t>2 </a:t>
            </a:r>
            <a:r>
              <a:rPr lang="ja-JP" altLang="en-US" smtClean="0"/>
              <a:t>レベル</a:t>
            </a:r>
          </a:p>
          <a:p>
            <a:pPr lvl="2"/>
            <a:r>
              <a:rPr lang="ja-JP" altLang="en-US" smtClean="0"/>
              <a:t>第 </a:t>
            </a:r>
            <a:r>
              <a:rPr lang="en-US" altLang="ja-JP" smtClean="0"/>
              <a:t>3 </a:t>
            </a:r>
            <a:r>
              <a:rPr lang="ja-JP" altLang="en-US" smtClean="0"/>
              <a:t>レベル</a:t>
            </a:r>
          </a:p>
          <a:p>
            <a:pPr lvl="3"/>
            <a:r>
              <a:rPr lang="ja-JP" altLang="en-US" smtClean="0"/>
              <a:t>第 </a:t>
            </a:r>
            <a:r>
              <a:rPr lang="en-US" altLang="ja-JP" smtClean="0"/>
              <a:t>4 </a:t>
            </a:r>
            <a:r>
              <a:rPr lang="ja-JP" altLang="en-US" smtClean="0"/>
              <a:t>レベル</a:t>
            </a:r>
          </a:p>
          <a:p>
            <a:pPr lvl="4"/>
            <a:r>
              <a:rPr lang="ja-JP" altLang="en-US" smtClean="0"/>
              <a:t>第 </a:t>
            </a:r>
            <a:r>
              <a:rPr lang="en-US" altLang="ja-JP" smtClean="0"/>
              <a:t>5 </a:t>
            </a:r>
            <a:r>
              <a:rPr lang="ja-JP" altLang="en-US" smtClean="0"/>
              <a:t>レベル</a:t>
            </a:r>
            <a:endParaRPr lang="ja-JP" altLang="en-US"/>
          </a:p>
        </p:txBody>
      </p:sp>
      <p:sp>
        <p:nvSpPr>
          <p:cNvPr id="7" name="日付プレースホルダ 6"/>
          <p:cNvSpPr>
            <a:spLocks noGrp="1"/>
          </p:cNvSpPr>
          <p:nvPr>
            <p:ph type="dt" sz="half" idx="10"/>
          </p:nvPr>
        </p:nvSpPr>
        <p:spPr/>
        <p:txBody>
          <a:bodyPr/>
          <a:lstStyle>
            <a:lvl1pPr>
              <a:defRPr/>
            </a:lvl1pPr>
          </a:lstStyle>
          <a:p>
            <a:r>
              <a:rPr lang="en-US" altLang="ja-JP" smtClean="0"/>
              <a:t>14/06/12</a:t>
            </a:r>
            <a:endParaRPr lang="en-US" altLang="ja-JP"/>
          </a:p>
        </p:txBody>
      </p:sp>
      <p:sp>
        <p:nvSpPr>
          <p:cNvPr id="8" name="フッター プレースホルダ 7"/>
          <p:cNvSpPr>
            <a:spLocks noGrp="1"/>
          </p:cNvSpPr>
          <p:nvPr>
            <p:ph type="ftr" sz="quarter" idx="11"/>
          </p:nvPr>
        </p:nvSpPr>
        <p:spPr/>
        <p:txBody>
          <a:bodyPr/>
          <a:lstStyle>
            <a:lvl1pPr>
              <a:defRPr/>
            </a:lvl1pPr>
          </a:lstStyle>
          <a:p>
            <a:endParaRPr lang="en-US" altLang="ja-JP"/>
          </a:p>
        </p:txBody>
      </p:sp>
      <p:sp>
        <p:nvSpPr>
          <p:cNvPr id="9" name="スライド番号プレースホルダ 8"/>
          <p:cNvSpPr>
            <a:spLocks noGrp="1"/>
          </p:cNvSpPr>
          <p:nvPr>
            <p:ph type="sldNum" sz="quarter" idx="12"/>
          </p:nvPr>
        </p:nvSpPr>
        <p:spPr/>
        <p:txBody>
          <a:bodyPr/>
          <a:lstStyle>
            <a:lvl1pPr>
              <a:defRPr/>
            </a:lvl1pPr>
          </a:lstStyle>
          <a:p>
            <a:fld id="{2252DA23-AA17-43EF-A29E-5BBA2782B934}" type="slidenum">
              <a:rPr lang="en-US" altLang="ja-JP"/>
              <a:pPr/>
              <a:t>&lt;#&gt;</a:t>
            </a:fld>
            <a:endParaRPr lang="en-US" altLang="ja-JP"/>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タイトルのみ">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lang="ja-JP" altLang="en-US" smtClean="0"/>
              <a:t>マスタ タイトルの書式設定</a:t>
            </a:r>
            <a:endParaRPr lang="ja-JP" altLang="en-US"/>
          </a:p>
        </p:txBody>
      </p:sp>
      <p:sp>
        <p:nvSpPr>
          <p:cNvPr id="3" name="日付プレースホルダ 2"/>
          <p:cNvSpPr>
            <a:spLocks noGrp="1"/>
          </p:cNvSpPr>
          <p:nvPr>
            <p:ph type="dt" sz="half" idx="10"/>
          </p:nvPr>
        </p:nvSpPr>
        <p:spPr/>
        <p:txBody>
          <a:bodyPr/>
          <a:lstStyle>
            <a:lvl1pPr>
              <a:defRPr/>
            </a:lvl1pPr>
          </a:lstStyle>
          <a:p>
            <a:r>
              <a:rPr lang="en-US" altLang="ja-JP" smtClean="0"/>
              <a:t>14/06/12</a:t>
            </a:r>
            <a:endParaRPr lang="en-US" altLang="ja-JP"/>
          </a:p>
        </p:txBody>
      </p:sp>
      <p:sp>
        <p:nvSpPr>
          <p:cNvPr id="4" name="フッター プレースホルダ 3"/>
          <p:cNvSpPr>
            <a:spLocks noGrp="1"/>
          </p:cNvSpPr>
          <p:nvPr>
            <p:ph type="ftr" sz="quarter" idx="11"/>
          </p:nvPr>
        </p:nvSpPr>
        <p:spPr/>
        <p:txBody>
          <a:bodyPr/>
          <a:lstStyle>
            <a:lvl1pPr>
              <a:defRPr/>
            </a:lvl1pPr>
          </a:lstStyle>
          <a:p>
            <a:endParaRPr lang="en-US" altLang="ja-JP"/>
          </a:p>
        </p:txBody>
      </p:sp>
      <p:sp>
        <p:nvSpPr>
          <p:cNvPr id="5" name="スライド番号プレースホルダ 4"/>
          <p:cNvSpPr>
            <a:spLocks noGrp="1"/>
          </p:cNvSpPr>
          <p:nvPr>
            <p:ph type="sldNum" sz="quarter" idx="12"/>
          </p:nvPr>
        </p:nvSpPr>
        <p:spPr/>
        <p:txBody>
          <a:bodyPr/>
          <a:lstStyle>
            <a:lvl1pPr>
              <a:defRPr/>
            </a:lvl1pPr>
          </a:lstStyle>
          <a:p>
            <a:fld id="{0BDB5E7D-9CBB-4D54-B538-667328DA0943}" type="slidenum">
              <a:rPr lang="en-US" altLang="ja-JP"/>
              <a:pPr/>
              <a:t>&lt;#&gt;</a:t>
            </a:fld>
            <a:endParaRPr lang="en-US" altLang="ja-JP"/>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白紙">
    <p:spTree>
      <p:nvGrpSpPr>
        <p:cNvPr id="1" name=""/>
        <p:cNvGrpSpPr/>
        <p:nvPr/>
      </p:nvGrpSpPr>
      <p:grpSpPr>
        <a:xfrm>
          <a:off x="0" y="0"/>
          <a:ext cx="0" cy="0"/>
          <a:chOff x="0" y="0"/>
          <a:chExt cx="0" cy="0"/>
        </a:xfrm>
      </p:grpSpPr>
      <p:sp>
        <p:nvSpPr>
          <p:cNvPr id="2" name="日付プレースホルダ 1"/>
          <p:cNvSpPr>
            <a:spLocks noGrp="1"/>
          </p:cNvSpPr>
          <p:nvPr>
            <p:ph type="dt" sz="half" idx="10"/>
          </p:nvPr>
        </p:nvSpPr>
        <p:spPr/>
        <p:txBody>
          <a:bodyPr/>
          <a:lstStyle>
            <a:lvl1pPr>
              <a:defRPr/>
            </a:lvl1pPr>
          </a:lstStyle>
          <a:p>
            <a:r>
              <a:rPr lang="en-US" altLang="ja-JP" smtClean="0"/>
              <a:t>14/06/12</a:t>
            </a:r>
            <a:endParaRPr lang="en-US" altLang="ja-JP"/>
          </a:p>
        </p:txBody>
      </p:sp>
      <p:sp>
        <p:nvSpPr>
          <p:cNvPr id="3" name="フッター プレースホルダ 2"/>
          <p:cNvSpPr>
            <a:spLocks noGrp="1"/>
          </p:cNvSpPr>
          <p:nvPr>
            <p:ph type="ftr" sz="quarter" idx="11"/>
          </p:nvPr>
        </p:nvSpPr>
        <p:spPr/>
        <p:txBody>
          <a:bodyPr/>
          <a:lstStyle>
            <a:lvl1pPr>
              <a:defRPr/>
            </a:lvl1pPr>
          </a:lstStyle>
          <a:p>
            <a:endParaRPr lang="en-US" altLang="ja-JP"/>
          </a:p>
        </p:txBody>
      </p:sp>
      <p:sp>
        <p:nvSpPr>
          <p:cNvPr id="4" name="スライド番号プレースホルダ 3"/>
          <p:cNvSpPr>
            <a:spLocks noGrp="1"/>
          </p:cNvSpPr>
          <p:nvPr>
            <p:ph type="sldNum" sz="quarter" idx="12"/>
          </p:nvPr>
        </p:nvSpPr>
        <p:spPr/>
        <p:txBody>
          <a:bodyPr/>
          <a:lstStyle>
            <a:lvl1pPr>
              <a:defRPr/>
            </a:lvl1pPr>
          </a:lstStyle>
          <a:p>
            <a:fld id="{F06225BA-B0EB-481C-8A78-E726EEDFF1D4}" type="slidenum">
              <a:rPr lang="en-US" altLang="ja-JP"/>
              <a:pPr/>
              <a:t>&lt;#&gt;</a:t>
            </a:fld>
            <a:endParaRPr lang="en-US" altLang="ja-JP"/>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タイトル付きのコンテンツ">
    <p:spTree>
      <p:nvGrpSpPr>
        <p:cNvPr id="1" name=""/>
        <p:cNvGrpSpPr/>
        <p:nvPr/>
      </p:nvGrpSpPr>
      <p:grpSpPr>
        <a:xfrm>
          <a:off x="0" y="0"/>
          <a:ext cx="0" cy="0"/>
          <a:chOff x="0" y="0"/>
          <a:chExt cx="0" cy="0"/>
        </a:xfrm>
      </p:grpSpPr>
      <p:sp>
        <p:nvSpPr>
          <p:cNvPr id="2" name="タイトル 1"/>
          <p:cNvSpPr>
            <a:spLocks noGrp="1"/>
          </p:cNvSpPr>
          <p:nvPr>
            <p:ph type="title"/>
          </p:nvPr>
        </p:nvSpPr>
        <p:spPr>
          <a:xfrm>
            <a:off x="457200" y="273050"/>
            <a:ext cx="3008313" cy="1162050"/>
          </a:xfrm>
        </p:spPr>
        <p:txBody>
          <a:bodyPr anchor="b"/>
          <a:lstStyle>
            <a:lvl1pPr algn="l">
              <a:defRPr sz="2000" b="1"/>
            </a:lvl1pPr>
          </a:lstStyle>
          <a:p>
            <a:r>
              <a:rPr lang="ja-JP" altLang="en-US" smtClean="0"/>
              <a:t>マスタ タイトルの書式設定</a:t>
            </a:r>
            <a:endParaRPr lang="ja-JP" altLang="en-US"/>
          </a:p>
        </p:txBody>
      </p:sp>
      <p:sp>
        <p:nvSpPr>
          <p:cNvPr id="3" name="コンテンツ プレースホルダ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ja-JP" altLang="en-US" smtClean="0"/>
              <a:t>マスタ テキストの書式設定</a:t>
            </a:r>
          </a:p>
          <a:p>
            <a:pPr lvl="1"/>
            <a:r>
              <a:rPr lang="ja-JP" altLang="en-US" smtClean="0"/>
              <a:t>第 </a:t>
            </a:r>
            <a:r>
              <a:rPr lang="en-US" altLang="ja-JP" smtClean="0"/>
              <a:t>2 </a:t>
            </a:r>
            <a:r>
              <a:rPr lang="ja-JP" altLang="en-US" smtClean="0"/>
              <a:t>レベル</a:t>
            </a:r>
          </a:p>
          <a:p>
            <a:pPr lvl="2"/>
            <a:r>
              <a:rPr lang="ja-JP" altLang="en-US" smtClean="0"/>
              <a:t>第 </a:t>
            </a:r>
            <a:r>
              <a:rPr lang="en-US" altLang="ja-JP" smtClean="0"/>
              <a:t>3 </a:t>
            </a:r>
            <a:r>
              <a:rPr lang="ja-JP" altLang="en-US" smtClean="0"/>
              <a:t>レベル</a:t>
            </a:r>
          </a:p>
          <a:p>
            <a:pPr lvl="3"/>
            <a:r>
              <a:rPr lang="ja-JP" altLang="en-US" smtClean="0"/>
              <a:t>第 </a:t>
            </a:r>
            <a:r>
              <a:rPr lang="en-US" altLang="ja-JP" smtClean="0"/>
              <a:t>4 </a:t>
            </a:r>
            <a:r>
              <a:rPr lang="ja-JP" altLang="en-US" smtClean="0"/>
              <a:t>レベル</a:t>
            </a:r>
          </a:p>
          <a:p>
            <a:pPr lvl="4"/>
            <a:r>
              <a:rPr lang="ja-JP" altLang="en-US" smtClean="0"/>
              <a:t>第 </a:t>
            </a:r>
            <a:r>
              <a:rPr lang="en-US" altLang="ja-JP" smtClean="0"/>
              <a:t>5 </a:t>
            </a:r>
            <a:r>
              <a:rPr lang="ja-JP" altLang="en-US" smtClean="0"/>
              <a:t>レベル</a:t>
            </a:r>
            <a:endParaRPr lang="ja-JP" altLang="en-US"/>
          </a:p>
        </p:txBody>
      </p:sp>
      <p:sp>
        <p:nvSpPr>
          <p:cNvPr id="4" name="テキスト プレースホルダ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ja-JP" altLang="en-US" smtClean="0"/>
              <a:t>マスタ テキストの書式設定</a:t>
            </a:r>
          </a:p>
        </p:txBody>
      </p:sp>
      <p:sp>
        <p:nvSpPr>
          <p:cNvPr id="5" name="日付プレースホルダ 4"/>
          <p:cNvSpPr>
            <a:spLocks noGrp="1"/>
          </p:cNvSpPr>
          <p:nvPr>
            <p:ph type="dt" sz="half" idx="10"/>
          </p:nvPr>
        </p:nvSpPr>
        <p:spPr/>
        <p:txBody>
          <a:bodyPr/>
          <a:lstStyle>
            <a:lvl1pPr>
              <a:defRPr/>
            </a:lvl1pPr>
          </a:lstStyle>
          <a:p>
            <a:r>
              <a:rPr lang="en-US" altLang="ja-JP" smtClean="0"/>
              <a:t>14/06/12</a:t>
            </a:r>
            <a:endParaRPr lang="en-US" altLang="ja-JP"/>
          </a:p>
        </p:txBody>
      </p:sp>
      <p:sp>
        <p:nvSpPr>
          <p:cNvPr id="6" name="フッター プレースホルダ 5"/>
          <p:cNvSpPr>
            <a:spLocks noGrp="1"/>
          </p:cNvSpPr>
          <p:nvPr>
            <p:ph type="ftr" sz="quarter" idx="11"/>
          </p:nvPr>
        </p:nvSpPr>
        <p:spPr/>
        <p:txBody>
          <a:bodyPr/>
          <a:lstStyle>
            <a:lvl1pPr>
              <a:defRPr/>
            </a:lvl1pPr>
          </a:lstStyle>
          <a:p>
            <a:endParaRPr lang="en-US" altLang="ja-JP"/>
          </a:p>
        </p:txBody>
      </p:sp>
      <p:sp>
        <p:nvSpPr>
          <p:cNvPr id="7" name="スライド番号プレースホルダ 6"/>
          <p:cNvSpPr>
            <a:spLocks noGrp="1"/>
          </p:cNvSpPr>
          <p:nvPr>
            <p:ph type="sldNum" sz="quarter" idx="12"/>
          </p:nvPr>
        </p:nvSpPr>
        <p:spPr/>
        <p:txBody>
          <a:bodyPr/>
          <a:lstStyle>
            <a:lvl1pPr>
              <a:defRPr/>
            </a:lvl1pPr>
          </a:lstStyle>
          <a:p>
            <a:fld id="{2C4906FD-3844-44ED-92FE-0AD3548F3CBC}" type="slidenum">
              <a:rPr lang="en-US" altLang="ja-JP"/>
              <a:pPr/>
              <a:t>&lt;#&gt;</a:t>
            </a:fld>
            <a:endParaRPr lang="en-US" altLang="ja-JP"/>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タイトル付きの図">
    <p:spTree>
      <p:nvGrpSpPr>
        <p:cNvPr id="1" name=""/>
        <p:cNvGrpSpPr/>
        <p:nvPr/>
      </p:nvGrpSpPr>
      <p:grpSpPr>
        <a:xfrm>
          <a:off x="0" y="0"/>
          <a:ext cx="0" cy="0"/>
          <a:chOff x="0" y="0"/>
          <a:chExt cx="0" cy="0"/>
        </a:xfrm>
      </p:grpSpPr>
      <p:sp>
        <p:nvSpPr>
          <p:cNvPr id="2" name="タイトル 1"/>
          <p:cNvSpPr>
            <a:spLocks noGrp="1"/>
          </p:cNvSpPr>
          <p:nvPr>
            <p:ph type="title"/>
          </p:nvPr>
        </p:nvSpPr>
        <p:spPr>
          <a:xfrm>
            <a:off x="1792288" y="4800600"/>
            <a:ext cx="5486400" cy="566738"/>
          </a:xfrm>
        </p:spPr>
        <p:txBody>
          <a:bodyPr anchor="b"/>
          <a:lstStyle>
            <a:lvl1pPr algn="l">
              <a:defRPr sz="2000" b="1"/>
            </a:lvl1pPr>
          </a:lstStyle>
          <a:p>
            <a:r>
              <a:rPr lang="ja-JP" altLang="en-US" smtClean="0"/>
              <a:t>マスタ タイトルの書式設定</a:t>
            </a:r>
            <a:endParaRPr lang="ja-JP" altLang="en-US"/>
          </a:p>
        </p:txBody>
      </p:sp>
      <p:sp>
        <p:nvSpPr>
          <p:cNvPr id="3" name="図プレースホルダ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ja-JP" altLang="en-US"/>
          </a:p>
        </p:txBody>
      </p:sp>
      <p:sp>
        <p:nvSpPr>
          <p:cNvPr id="4" name="テキスト プレースホルダ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ja-JP" altLang="en-US" smtClean="0"/>
              <a:t>マスタ テキストの書式設定</a:t>
            </a:r>
          </a:p>
        </p:txBody>
      </p:sp>
      <p:sp>
        <p:nvSpPr>
          <p:cNvPr id="5" name="日付プレースホルダ 4"/>
          <p:cNvSpPr>
            <a:spLocks noGrp="1"/>
          </p:cNvSpPr>
          <p:nvPr>
            <p:ph type="dt" sz="half" idx="10"/>
          </p:nvPr>
        </p:nvSpPr>
        <p:spPr/>
        <p:txBody>
          <a:bodyPr/>
          <a:lstStyle>
            <a:lvl1pPr>
              <a:defRPr/>
            </a:lvl1pPr>
          </a:lstStyle>
          <a:p>
            <a:r>
              <a:rPr lang="en-US" altLang="ja-JP" smtClean="0"/>
              <a:t>14/06/12</a:t>
            </a:r>
            <a:endParaRPr lang="en-US" altLang="ja-JP"/>
          </a:p>
        </p:txBody>
      </p:sp>
      <p:sp>
        <p:nvSpPr>
          <p:cNvPr id="6" name="フッター プレースホルダ 5"/>
          <p:cNvSpPr>
            <a:spLocks noGrp="1"/>
          </p:cNvSpPr>
          <p:nvPr>
            <p:ph type="ftr" sz="quarter" idx="11"/>
          </p:nvPr>
        </p:nvSpPr>
        <p:spPr/>
        <p:txBody>
          <a:bodyPr/>
          <a:lstStyle>
            <a:lvl1pPr>
              <a:defRPr/>
            </a:lvl1pPr>
          </a:lstStyle>
          <a:p>
            <a:endParaRPr lang="en-US" altLang="ja-JP"/>
          </a:p>
        </p:txBody>
      </p:sp>
      <p:sp>
        <p:nvSpPr>
          <p:cNvPr id="7" name="スライド番号プレースホルダ 6"/>
          <p:cNvSpPr>
            <a:spLocks noGrp="1"/>
          </p:cNvSpPr>
          <p:nvPr>
            <p:ph type="sldNum" sz="quarter" idx="12"/>
          </p:nvPr>
        </p:nvSpPr>
        <p:spPr/>
        <p:txBody>
          <a:bodyPr/>
          <a:lstStyle>
            <a:lvl1pPr>
              <a:defRPr/>
            </a:lvl1pPr>
          </a:lstStyle>
          <a:p>
            <a:fld id="{F9D437FB-230F-451C-8D0A-D77C4F11C401}" type="slidenum">
              <a:rPr lang="en-US" altLang="ja-JP"/>
              <a:pPr/>
              <a:t>&lt;#&gt;</a:t>
            </a:fld>
            <a:endParaRPr lang="en-US" altLang="ja-JP"/>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タイトルと縦書きテキスト">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lang="ja-JP" altLang="en-US" smtClean="0"/>
              <a:t>マスタ タイトルの書式設定</a:t>
            </a:r>
            <a:endParaRPr lang="ja-JP" altLang="en-US"/>
          </a:p>
        </p:txBody>
      </p:sp>
      <p:sp>
        <p:nvSpPr>
          <p:cNvPr id="3" name="縦書きテキスト プレースホルダ 2"/>
          <p:cNvSpPr>
            <a:spLocks noGrp="1"/>
          </p:cNvSpPr>
          <p:nvPr>
            <p:ph type="body" orient="vert" idx="1"/>
          </p:nvPr>
        </p:nvSpPr>
        <p:spPr/>
        <p:txBody>
          <a:bodyPr vert="eaVert"/>
          <a:lstStyle/>
          <a:p>
            <a:pPr lvl="0"/>
            <a:r>
              <a:rPr lang="ja-JP" altLang="en-US" smtClean="0"/>
              <a:t>マスタ テキストの書式設定</a:t>
            </a:r>
          </a:p>
          <a:p>
            <a:pPr lvl="1"/>
            <a:r>
              <a:rPr lang="ja-JP" altLang="en-US" smtClean="0"/>
              <a:t>第 </a:t>
            </a:r>
            <a:r>
              <a:rPr lang="en-US" altLang="ja-JP" smtClean="0"/>
              <a:t>2 </a:t>
            </a:r>
            <a:r>
              <a:rPr lang="ja-JP" altLang="en-US" smtClean="0"/>
              <a:t>レベル</a:t>
            </a:r>
          </a:p>
          <a:p>
            <a:pPr lvl="2"/>
            <a:r>
              <a:rPr lang="ja-JP" altLang="en-US" smtClean="0"/>
              <a:t>第 </a:t>
            </a:r>
            <a:r>
              <a:rPr lang="en-US" altLang="ja-JP" smtClean="0"/>
              <a:t>3 </a:t>
            </a:r>
            <a:r>
              <a:rPr lang="ja-JP" altLang="en-US" smtClean="0"/>
              <a:t>レベル</a:t>
            </a:r>
          </a:p>
          <a:p>
            <a:pPr lvl="3"/>
            <a:r>
              <a:rPr lang="ja-JP" altLang="en-US" smtClean="0"/>
              <a:t>第 </a:t>
            </a:r>
            <a:r>
              <a:rPr lang="en-US" altLang="ja-JP" smtClean="0"/>
              <a:t>4 </a:t>
            </a:r>
            <a:r>
              <a:rPr lang="ja-JP" altLang="en-US" smtClean="0"/>
              <a:t>レベル</a:t>
            </a:r>
          </a:p>
          <a:p>
            <a:pPr lvl="4"/>
            <a:r>
              <a:rPr lang="ja-JP" altLang="en-US" smtClean="0"/>
              <a:t>第 </a:t>
            </a:r>
            <a:r>
              <a:rPr lang="en-US" altLang="ja-JP" smtClean="0"/>
              <a:t>5 </a:t>
            </a:r>
            <a:r>
              <a:rPr lang="ja-JP" altLang="en-US" smtClean="0"/>
              <a:t>レベル</a:t>
            </a:r>
            <a:endParaRPr lang="ja-JP" altLang="en-US"/>
          </a:p>
        </p:txBody>
      </p:sp>
      <p:sp>
        <p:nvSpPr>
          <p:cNvPr id="4" name="日付プレースホルダ 3"/>
          <p:cNvSpPr>
            <a:spLocks noGrp="1"/>
          </p:cNvSpPr>
          <p:nvPr>
            <p:ph type="dt" sz="half" idx="10"/>
          </p:nvPr>
        </p:nvSpPr>
        <p:spPr/>
        <p:txBody>
          <a:bodyPr/>
          <a:lstStyle>
            <a:lvl1pPr>
              <a:defRPr/>
            </a:lvl1pPr>
          </a:lstStyle>
          <a:p>
            <a:r>
              <a:rPr lang="en-US" altLang="ja-JP" smtClean="0"/>
              <a:t>14/06/12</a:t>
            </a:r>
            <a:endParaRPr lang="en-US" altLang="ja-JP"/>
          </a:p>
        </p:txBody>
      </p:sp>
      <p:sp>
        <p:nvSpPr>
          <p:cNvPr id="5" name="フッター プレースホルダ 4"/>
          <p:cNvSpPr>
            <a:spLocks noGrp="1"/>
          </p:cNvSpPr>
          <p:nvPr>
            <p:ph type="ftr" sz="quarter" idx="11"/>
          </p:nvPr>
        </p:nvSpPr>
        <p:spPr/>
        <p:txBody>
          <a:bodyPr/>
          <a:lstStyle>
            <a:lvl1pPr>
              <a:defRPr/>
            </a:lvl1pPr>
          </a:lstStyle>
          <a:p>
            <a:endParaRPr lang="en-US" altLang="ja-JP"/>
          </a:p>
        </p:txBody>
      </p:sp>
      <p:sp>
        <p:nvSpPr>
          <p:cNvPr id="6" name="スライド番号プレースホルダ 5"/>
          <p:cNvSpPr>
            <a:spLocks noGrp="1"/>
          </p:cNvSpPr>
          <p:nvPr>
            <p:ph type="sldNum" sz="quarter" idx="12"/>
          </p:nvPr>
        </p:nvSpPr>
        <p:spPr/>
        <p:txBody>
          <a:bodyPr/>
          <a:lstStyle>
            <a:lvl1pPr>
              <a:defRPr/>
            </a:lvl1pPr>
          </a:lstStyle>
          <a:p>
            <a:fld id="{7B9EC06D-FDC2-47BA-B0AD-DF3D3588F079}" type="slidenum">
              <a:rPr lang="en-US" altLang="ja-JP"/>
              <a:pPr/>
              <a:t>&lt;#&gt;</a:t>
            </a:fld>
            <a:endParaRPr lang="en-US" altLang="ja-JP"/>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縦書きタイトルと縦書きテキスト">
    <p:spTree>
      <p:nvGrpSpPr>
        <p:cNvPr id="1" name=""/>
        <p:cNvGrpSpPr/>
        <p:nvPr/>
      </p:nvGrpSpPr>
      <p:grpSpPr>
        <a:xfrm>
          <a:off x="0" y="0"/>
          <a:ext cx="0" cy="0"/>
          <a:chOff x="0" y="0"/>
          <a:chExt cx="0" cy="0"/>
        </a:xfrm>
      </p:grpSpPr>
      <p:sp>
        <p:nvSpPr>
          <p:cNvPr id="2" name="縦書きタイトル 1"/>
          <p:cNvSpPr>
            <a:spLocks noGrp="1"/>
          </p:cNvSpPr>
          <p:nvPr>
            <p:ph type="title" orient="vert"/>
          </p:nvPr>
        </p:nvSpPr>
        <p:spPr>
          <a:xfrm>
            <a:off x="6629400" y="274638"/>
            <a:ext cx="2057400" cy="5851525"/>
          </a:xfrm>
        </p:spPr>
        <p:txBody>
          <a:bodyPr vert="eaVert"/>
          <a:lstStyle/>
          <a:p>
            <a:r>
              <a:rPr lang="ja-JP" altLang="en-US" smtClean="0"/>
              <a:t>マスタ タイトルの書式設定</a:t>
            </a:r>
            <a:endParaRPr lang="ja-JP" altLang="en-US"/>
          </a:p>
        </p:txBody>
      </p:sp>
      <p:sp>
        <p:nvSpPr>
          <p:cNvPr id="3" name="縦書きテキスト プレースホルダ 2"/>
          <p:cNvSpPr>
            <a:spLocks noGrp="1"/>
          </p:cNvSpPr>
          <p:nvPr>
            <p:ph type="body" orient="vert" idx="1"/>
          </p:nvPr>
        </p:nvSpPr>
        <p:spPr>
          <a:xfrm>
            <a:off x="457200" y="274638"/>
            <a:ext cx="6019800" cy="5851525"/>
          </a:xfrm>
        </p:spPr>
        <p:txBody>
          <a:bodyPr vert="eaVert"/>
          <a:lstStyle/>
          <a:p>
            <a:pPr lvl="0"/>
            <a:r>
              <a:rPr lang="ja-JP" altLang="en-US" smtClean="0"/>
              <a:t>マスタ テキストの書式設定</a:t>
            </a:r>
          </a:p>
          <a:p>
            <a:pPr lvl="1"/>
            <a:r>
              <a:rPr lang="ja-JP" altLang="en-US" smtClean="0"/>
              <a:t>第 </a:t>
            </a:r>
            <a:r>
              <a:rPr lang="en-US" altLang="ja-JP" smtClean="0"/>
              <a:t>2 </a:t>
            </a:r>
            <a:r>
              <a:rPr lang="ja-JP" altLang="en-US" smtClean="0"/>
              <a:t>レベル</a:t>
            </a:r>
          </a:p>
          <a:p>
            <a:pPr lvl="2"/>
            <a:r>
              <a:rPr lang="ja-JP" altLang="en-US" smtClean="0"/>
              <a:t>第 </a:t>
            </a:r>
            <a:r>
              <a:rPr lang="en-US" altLang="ja-JP" smtClean="0"/>
              <a:t>3 </a:t>
            </a:r>
            <a:r>
              <a:rPr lang="ja-JP" altLang="en-US" smtClean="0"/>
              <a:t>レベル</a:t>
            </a:r>
          </a:p>
          <a:p>
            <a:pPr lvl="3"/>
            <a:r>
              <a:rPr lang="ja-JP" altLang="en-US" smtClean="0"/>
              <a:t>第 </a:t>
            </a:r>
            <a:r>
              <a:rPr lang="en-US" altLang="ja-JP" smtClean="0"/>
              <a:t>4 </a:t>
            </a:r>
            <a:r>
              <a:rPr lang="ja-JP" altLang="en-US" smtClean="0"/>
              <a:t>レベル</a:t>
            </a:r>
          </a:p>
          <a:p>
            <a:pPr lvl="4"/>
            <a:r>
              <a:rPr lang="ja-JP" altLang="en-US" smtClean="0"/>
              <a:t>第 </a:t>
            </a:r>
            <a:r>
              <a:rPr lang="en-US" altLang="ja-JP" smtClean="0"/>
              <a:t>5 </a:t>
            </a:r>
            <a:r>
              <a:rPr lang="ja-JP" altLang="en-US" smtClean="0"/>
              <a:t>レベル</a:t>
            </a:r>
            <a:endParaRPr lang="ja-JP" altLang="en-US"/>
          </a:p>
        </p:txBody>
      </p:sp>
      <p:sp>
        <p:nvSpPr>
          <p:cNvPr id="4" name="日付プレースホルダ 3"/>
          <p:cNvSpPr>
            <a:spLocks noGrp="1"/>
          </p:cNvSpPr>
          <p:nvPr>
            <p:ph type="dt" sz="half" idx="10"/>
          </p:nvPr>
        </p:nvSpPr>
        <p:spPr/>
        <p:txBody>
          <a:bodyPr/>
          <a:lstStyle>
            <a:lvl1pPr>
              <a:defRPr/>
            </a:lvl1pPr>
          </a:lstStyle>
          <a:p>
            <a:r>
              <a:rPr lang="en-US" altLang="ja-JP" smtClean="0"/>
              <a:t>14/06/12</a:t>
            </a:r>
            <a:endParaRPr lang="en-US" altLang="ja-JP"/>
          </a:p>
        </p:txBody>
      </p:sp>
      <p:sp>
        <p:nvSpPr>
          <p:cNvPr id="5" name="フッター プレースホルダ 4"/>
          <p:cNvSpPr>
            <a:spLocks noGrp="1"/>
          </p:cNvSpPr>
          <p:nvPr>
            <p:ph type="ftr" sz="quarter" idx="11"/>
          </p:nvPr>
        </p:nvSpPr>
        <p:spPr/>
        <p:txBody>
          <a:bodyPr/>
          <a:lstStyle>
            <a:lvl1pPr>
              <a:defRPr/>
            </a:lvl1pPr>
          </a:lstStyle>
          <a:p>
            <a:endParaRPr lang="en-US" altLang="ja-JP"/>
          </a:p>
        </p:txBody>
      </p:sp>
      <p:sp>
        <p:nvSpPr>
          <p:cNvPr id="6" name="スライド番号プレースホルダ 5"/>
          <p:cNvSpPr>
            <a:spLocks noGrp="1"/>
          </p:cNvSpPr>
          <p:nvPr>
            <p:ph type="sldNum" sz="quarter" idx="12"/>
          </p:nvPr>
        </p:nvSpPr>
        <p:spPr/>
        <p:txBody>
          <a:bodyPr/>
          <a:lstStyle>
            <a:lvl1pPr>
              <a:defRPr/>
            </a:lvl1pPr>
          </a:lstStyle>
          <a:p>
            <a:fld id="{552554B9-5BA8-4E45-B03A-6AFD094F4F0A}" type="slidenum">
              <a:rPr lang="en-US" altLang="ja-JP"/>
              <a:pPr/>
              <a:t>&lt;#&gt;</a:t>
            </a:fld>
            <a:endParaRPr lang="en-US" altLang="ja-JP"/>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objAndTwoObj" preserve="1">
  <p:cSld name="タイトル、コンテンツ、2 つのコンテンツ">
    <p:spTree>
      <p:nvGrpSpPr>
        <p:cNvPr id="1" name=""/>
        <p:cNvGrpSpPr/>
        <p:nvPr/>
      </p:nvGrpSpPr>
      <p:grpSpPr>
        <a:xfrm>
          <a:off x="0" y="0"/>
          <a:ext cx="0" cy="0"/>
          <a:chOff x="0" y="0"/>
          <a:chExt cx="0" cy="0"/>
        </a:xfrm>
      </p:grpSpPr>
      <p:sp>
        <p:nvSpPr>
          <p:cNvPr id="2" name="タイトル 1"/>
          <p:cNvSpPr>
            <a:spLocks noGrp="1"/>
          </p:cNvSpPr>
          <p:nvPr>
            <p:ph type="title"/>
          </p:nvPr>
        </p:nvSpPr>
        <p:spPr>
          <a:xfrm>
            <a:off x="457200" y="274638"/>
            <a:ext cx="8229600" cy="1143000"/>
          </a:xfrm>
        </p:spPr>
        <p:txBody>
          <a:bodyPr/>
          <a:lstStyle/>
          <a:p>
            <a:r>
              <a:rPr lang="ja-JP" altLang="en-US" smtClean="0"/>
              <a:t>マスタ タイトルの書式設定</a:t>
            </a:r>
            <a:endParaRPr lang="ja-JP" altLang="en-US"/>
          </a:p>
        </p:txBody>
      </p:sp>
      <p:sp>
        <p:nvSpPr>
          <p:cNvPr id="3" name="コンテンツ プレースホルダ 2"/>
          <p:cNvSpPr>
            <a:spLocks noGrp="1"/>
          </p:cNvSpPr>
          <p:nvPr>
            <p:ph sz="half" idx="1"/>
          </p:nvPr>
        </p:nvSpPr>
        <p:spPr>
          <a:xfrm>
            <a:off x="457200" y="1600200"/>
            <a:ext cx="4038600" cy="4525963"/>
          </a:xfrm>
        </p:spPr>
        <p:txBody>
          <a:bodyPr/>
          <a:lstStyle/>
          <a:p>
            <a:pPr lvl="0"/>
            <a:r>
              <a:rPr lang="ja-JP" altLang="en-US" smtClean="0"/>
              <a:t>マスタ テキストの書式設定</a:t>
            </a:r>
          </a:p>
          <a:p>
            <a:pPr lvl="1"/>
            <a:r>
              <a:rPr lang="ja-JP" altLang="en-US" smtClean="0"/>
              <a:t>第 </a:t>
            </a:r>
            <a:r>
              <a:rPr lang="en-US" altLang="ja-JP" smtClean="0"/>
              <a:t>2 </a:t>
            </a:r>
            <a:r>
              <a:rPr lang="ja-JP" altLang="en-US" smtClean="0"/>
              <a:t>レベル</a:t>
            </a:r>
          </a:p>
          <a:p>
            <a:pPr lvl="2"/>
            <a:r>
              <a:rPr lang="ja-JP" altLang="en-US" smtClean="0"/>
              <a:t>第 </a:t>
            </a:r>
            <a:r>
              <a:rPr lang="en-US" altLang="ja-JP" smtClean="0"/>
              <a:t>3 </a:t>
            </a:r>
            <a:r>
              <a:rPr lang="ja-JP" altLang="en-US" smtClean="0"/>
              <a:t>レベル</a:t>
            </a:r>
          </a:p>
          <a:p>
            <a:pPr lvl="3"/>
            <a:r>
              <a:rPr lang="ja-JP" altLang="en-US" smtClean="0"/>
              <a:t>第 </a:t>
            </a:r>
            <a:r>
              <a:rPr lang="en-US" altLang="ja-JP" smtClean="0"/>
              <a:t>4 </a:t>
            </a:r>
            <a:r>
              <a:rPr lang="ja-JP" altLang="en-US" smtClean="0"/>
              <a:t>レベル</a:t>
            </a:r>
          </a:p>
          <a:p>
            <a:pPr lvl="4"/>
            <a:r>
              <a:rPr lang="ja-JP" altLang="en-US" smtClean="0"/>
              <a:t>第 </a:t>
            </a:r>
            <a:r>
              <a:rPr lang="en-US" altLang="ja-JP" smtClean="0"/>
              <a:t>5 </a:t>
            </a:r>
            <a:r>
              <a:rPr lang="ja-JP" altLang="en-US" smtClean="0"/>
              <a:t>レベル</a:t>
            </a:r>
            <a:endParaRPr lang="ja-JP" altLang="en-US"/>
          </a:p>
        </p:txBody>
      </p:sp>
      <p:sp>
        <p:nvSpPr>
          <p:cNvPr id="4" name="コンテンツ プレースホルダ 3"/>
          <p:cNvSpPr>
            <a:spLocks noGrp="1"/>
          </p:cNvSpPr>
          <p:nvPr>
            <p:ph sz="quarter" idx="2"/>
          </p:nvPr>
        </p:nvSpPr>
        <p:spPr>
          <a:xfrm>
            <a:off x="4648200" y="1600200"/>
            <a:ext cx="4038600" cy="2185988"/>
          </a:xfrm>
        </p:spPr>
        <p:txBody>
          <a:bodyPr/>
          <a:lstStyle/>
          <a:p>
            <a:pPr lvl="0"/>
            <a:r>
              <a:rPr lang="ja-JP" altLang="en-US" smtClean="0"/>
              <a:t>マスタ テキストの書式設定</a:t>
            </a:r>
          </a:p>
          <a:p>
            <a:pPr lvl="1"/>
            <a:r>
              <a:rPr lang="ja-JP" altLang="en-US" smtClean="0"/>
              <a:t>第 </a:t>
            </a:r>
            <a:r>
              <a:rPr lang="en-US" altLang="ja-JP" smtClean="0"/>
              <a:t>2 </a:t>
            </a:r>
            <a:r>
              <a:rPr lang="ja-JP" altLang="en-US" smtClean="0"/>
              <a:t>レベル</a:t>
            </a:r>
          </a:p>
          <a:p>
            <a:pPr lvl="2"/>
            <a:r>
              <a:rPr lang="ja-JP" altLang="en-US" smtClean="0"/>
              <a:t>第 </a:t>
            </a:r>
            <a:r>
              <a:rPr lang="en-US" altLang="ja-JP" smtClean="0"/>
              <a:t>3 </a:t>
            </a:r>
            <a:r>
              <a:rPr lang="ja-JP" altLang="en-US" smtClean="0"/>
              <a:t>レベル</a:t>
            </a:r>
          </a:p>
          <a:p>
            <a:pPr lvl="3"/>
            <a:r>
              <a:rPr lang="ja-JP" altLang="en-US" smtClean="0"/>
              <a:t>第 </a:t>
            </a:r>
            <a:r>
              <a:rPr lang="en-US" altLang="ja-JP" smtClean="0"/>
              <a:t>4 </a:t>
            </a:r>
            <a:r>
              <a:rPr lang="ja-JP" altLang="en-US" smtClean="0"/>
              <a:t>レベル</a:t>
            </a:r>
          </a:p>
          <a:p>
            <a:pPr lvl="4"/>
            <a:r>
              <a:rPr lang="ja-JP" altLang="en-US" smtClean="0"/>
              <a:t>第 </a:t>
            </a:r>
            <a:r>
              <a:rPr lang="en-US" altLang="ja-JP" smtClean="0"/>
              <a:t>5 </a:t>
            </a:r>
            <a:r>
              <a:rPr lang="ja-JP" altLang="en-US" smtClean="0"/>
              <a:t>レベル</a:t>
            </a:r>
            <a:endParaRPr lang="ja-JP" altLang="en-US"/>
          </a:p>
        </p:txBody>
      </p:sp>
      <p:sp>
        <p:nvSpPr>
          <p:cNvPr id="5" name="コンテンツ プレースホルダ 4"/>
          <p:cNvSpPr>
            <a:spLocks noGrp="1"/>
          </p:cNvSpPr>
          <p:nvPr>
            <p:ph sz="quarter" idx="3"/>
          </p:nvPr>
        </p:nvSpPr>
        <p:spPr>
          <a:xfrm>
            <a:off x="4648200" y="3938588"/>
            <a:ext cx="4038600" cy="2187575"/>
          </a:xfrm>
        </p:spPr>
        <p:txBody>
          <a:bodyPr/>
          <a:lstStyle/>
          <a:p>
            <a:pPr lvl="0"/>
            <a:r>
              <a:rPr lang="ja-JP" altLang="en-US" smtClean="0"/>
              <a:t>マスタ テキストの書式設定</a:t>
            </a:r>
          </a:p>
          <a:p>
            <a:pPr lvl="1"/>
            <a:r>
              <a:rPr lang="ja-JP" altLang="en-US" smtClean="0"/>
              <a:t>第 </a:t>
            </a:r>
            <a:r>
              <a:rPr lang="en-US" altLang="ja-JP" smtClean="0"/>
              <a:t>2 </a:t>
            </a:r>
            <a:r>
              <a:rPr lang="ja-JP" altLang="en-US" smtClean="0"/>
              <a:t>レベル</a:t>
            </a:r>
          </a:p>
          <a:p>
            <a:pPr lvl="2"/>
            <a:r>
              <a:rPr lang="ja-JP" altLang="en-US" smtClean="0"/>
              <a:t>第 </a:t>
            </a:r>
            <a:r>
              <a:rPr lang="en-US" altLang="ja-JP" smtClean="0"/>
              <a:t>3 </a:t>
            </a:r>
            <a:r>
              <a:rPr lang="ja-JP" altLang="en-US" smtClean="0"/>
              <a:t>レベル</a:t>
            </a:r>
          </a:p>
          <a:p>
            <a:pPr lvl="3"/>
            <a:r>
              <a:rPr lang="ja-JP" altLang="en-US" smtClean="0"/>
              <a:t>第 </a:t>
            </a:r>
            <a:r>
              <a:rPr lang="en-US" altLang="ja-JP" smtClean="0"/>
              <a:t>4 </a:t>
            </a:r>
            <a:r>
              <a:rPr lang="ja-JP" altLang="en-US" smtClean="0"/>
              <a:t>レベル</a:t>
            </a:r>
          </a:p>
          <a:p>
            <a:pPr lvl="4"/>
            <a:r>
              <a:rPr lang="ja-JP" altLang="en-US" smtClean="0"/>
              <a:t>第 </a:t>
            </a:r>
            <a:r>
              <a:rPr lang="en-US" altLang="ja-JP" smtClean="0"/>
              <a:t>5 </a:t>
            </a:r>
            <a:r>
              <a:rPr lang="ja-JP" altLang="en-US" smtClean="0"/>
              <a:t>レベル</a:t>
            </a:r>
            <a:endParaRPr lang="ja-JP" altLang="en-US"/>
          </a:p>
        </p:txBody>
      </p:sp>
      <p:sp>
        <p:nvSpPr>
          <p:cNvPr id="6" name="日付プレースホルダ 5"/>
          <p:cNvSpPr>
            <a:spLocks noGrp="1"/>
          </p:cNvSpPr>
          <p:nvPr>
            <p:ph type="dt" sz="half" idx="10"/>
          </p:nvPr>
        </p:nvSpPr>
        <p:spPr>
          <a:xfrm>
            <a:off x="457200" y="6245225"/>
            <a:ext cx="2133600" cy="476250"/>
          </a:xfrm>
        </p:spPr>
        <p:txBody>
          <a:bodyPr/>
          <a:lstStyle>
            <a:lvl1pPr>
              <a:defRPr/>
            </a:lvl1pPr>
          </a:lstStyle>
          <a:p>
            <a:r>
              <a:rPr lang="en-US" altLang="ja-JP" smtClean="0"/>
              <a:t>14/06/12</a:t>
            </a:r>
            <a:endParaRPr lang="en-US" altLang="ja-JP"/>
          </a:p>
        </p:txBody>
      </p:sp>
      <p:sp>
        <p:nvSpPr>
          <p:cNvPr id="7" name="フッター プレースホルダ 6"/>
          <p:cNvSpPr>
            <a:spLocks noGrp="1"/>
          </p:cNvSpPr>
          <p:nvPr>
            <p:ph type="ftr" sz="quarter" idx="11"/>
          </p:nvPr>
        </p:nvSpPr>
        <p:spPr>
          <a:xfrm>
            <a:off x="3124200" y="6245225"/>
            <a:ext cx="2895600" cy="476250"/>
          </a:xfrm>
        </p:spPr>
        <p:txBody>
          <a:bodyPr/>
          <a:lstStyle>
            <a:lvl1pPr>
              <a:defRPr/>
            </a:lvl1pPr>
          </a:lstStyle>
          <a:p>
            <a:endParaRPr lang="en-US" altLang="ja-JP"/>
          </a:p>
        </p:txBody>
      </p:sp>
      <p:sp>
        <p:nvSpPr>
          <p:cNvPr id="8" name="スライド番号プレースホルダ 7"/>
          <p:cNvSpPr>
            <a:spLocks noGrp="1"/>
          </p:cNvSpPr>
          <p:nvPr>
            <p:ph type="sldNum" sz="quarter" idx="12"/>
          </p:nvPr>
        </p:nvSpPr>
        <p:spPr>
          <a:xfrm>
            <a:off x="6553200" y="6245225"/>
            <a:ext cx="2133600" cy="476250"/>
          </a:xfrm>
        </p:spPr>
        <p:txBody>
          <a:bodyPr/>
          <a:lstStyle>
            <a:lvl1pPr>
              <a:defRPr/>
            </a:lvl1pPr>
          </a:lstStyle>
          <a:p>
            <a:fld id="{2C3AFDE8-4B1D-4857-8981-BABD49FD977D}" type="slidenum">
              <a:rPr lang="en-US" altLang="ja-JP"/>
              <a:pPr/>
              <a:t>&lt;#&gt;</a:t>
            </a:fld>
            <a:endParaRPr lang="en-US" altLang="ja-JP"/>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Only" preserve="1">
  <p:cSld name="コンテンツ">
    <p:spTree>
      <p:nvGrpSpPr>
        <p:cNvPr id="1" name=""/>
        <p:cNvGrpSpPr/>
        <p:nvPr/>
      </p:nvGrpSpPr>
      <p:grpSpPr>
        <a:xfrm>
          <a:off x="0" y="0"/>
          <a:ext cx="0" cy="0"/>
          <a:chOff x="0" y="0"/>
          <a:chExt cx="0" cy="0"/>
        </a:xfrm>
      </p:grpSpPr>
      <p:sp>
        <p:nvSpPr>
          <p:cNvPr id="2" name="コンテンツ プレースホルダ 1"/>
          <p:cNvSpPr>
            <a:spLocks noGrp="1"/>
          </p:cNvSpPr>
          <p:nvPr>
            <p:ph/>
          </p:nvPr>
        </p:nvSpPr>
        <p:spPr>
          <a:xfrm>
            <a:off x="457200" y="274638"/>
            <a:ext cx="8229600" cy="5851525"/>
          </a:xfrm>
        </p:spPr>
        <p:txBody>
          <a:bodyPr/>
          <a:lstStyle/>
          <a:p>
            <a:pPr lvl="0"/>
            <a:r>
              <a:rPr lang="ja-JP" altLang="en-US" smtClean="0"/>
              <a:t>マスタ テキストの書式設定</a:t>
            </a:r>
          </a:p>
          <a:p>
            <a:pPr lvl="1"/>
            <a:r>
              <a:rPr lang="ja-JP" altLang="en-US" smtClean="0"/>
              <a:t>第 </a:t>
            </a:r>
            <a:r>
              <a:rPr lang="en-US" altLang="ja-JP" smtClean="0"/>
              <a:t>2 </a:t>
            </a:r>
            <a:r>
              <a:rPr lang="ja-JP" altLang="en-US" smtClean="0"/>
              <a:t>レベル</a:t>
            </a:r>
          </a:p>
          <a:p>
            <a:pPr lvl="2"/>
            <a:r>
              <a:rPr lang="ja-JP" altLang="en-US" smtClean="0"/>
              <a:t>第 </a:t>
            </a:r>
            <a:r>
              <a:rPr lang="en-US" altLang="ja-JP" smtClean="0"/>
              <a:t>3 </a:t>
            </a:r>
            <a:r>
              <a:rPr lang="ja-JP" altLang="en-US" smtClean="0"/>
              <a:t>レベル</a:t>
            </a:r>
          </a:p>
          <a:p>
            <a:pPr lvl="3"/>
            <a:r>
              <a:rPr lang="ja-JP" altLang="en-US" smtClean="0"/>
              <a:t>第 </a:t>
            </a:r>
            <a:r>
              <a:rPr lang="en-US" altLang="ja-JP" smtClean="0"/>
              <a:t>4 </a:t>
            </a:r>
            <a:r>
              <a:rPr lang="ja-JP" altLang="en-US" smtClean="0"/>
              <a:t>レベル</a:t>
            </a:r>
          </a:p>
          <a:p>
            <a:pPr lvl="4"/>
            <a:r>
              <a:rPr lang="ja-JP" altLang="en-US" smtClean="0"/>
              <a:t>第 </a:t>
            </a:r>
            <a:r>
              <a:rPr lang="en-US" altLang="ja-JP" smtClean="0"/>
              <a:t>5 </a:t>
            </a:r>
            <a:r>
              <a:rPr lang="ja-JP" altLang="en-US" smtClean="0"/>
              <a:t>レベル</a:t>
            </a:r>
            <a:endParaRPr lang="ja-JP" altLang="en-US"/>
          </a:p>
        </p:txBody>
      </p:sp>
      <p:sp>
        <p:nvSpPr>
          <p:cNvPr id="3" name="日付プレースホルダ 2"/>
          <p:cNvSpPr>
            <a:spLocks noGrp="1"/>
          </p:cNvSpPr>
          <p:nvPr>
            <p:ph type="dt" sz="half" idx="10"/>
          </p:nvPr>
        </p:nvSpPr>
        <p:spPr>
          <a:xfrm>
            <a:off x="457200" y="6245225"/>
            <a:ext cx="2133600" cy="476250"/>
          </a:xfrm>
        </p:spPr>
        <p:txBody>
          <a:bodyPr/>
          <a:lstStyle>
            <a:lvl1pPr>
              <a:defRPr/>
            </a:lvl1pPr>
          </a:lstStyle>
          <a:p>
            <a:r>
              <a:rPr lang="en-US" altLang="ja-JP" smtClean="0"/>
              <a:t>14/06/12</a:t>
            </a:r>
            <a:endParaRPr lang="en-US" altLang="ja-JP"/>
          </a:p>
        </p:txBody>
      </p:sp>
      <p:sp>
        <p:nvSpPr>
          <p:cNvPr id="4" name="フッター プレースホルダ 3"/>
          <p:cNvSpPr>
            <a:spLocks noGrp="1"/>
          </p:cNvSpPr>
          <p:nvPr>
            <p:ph type="ftr" sz="quarter" idx="11"/>
          </p:nvPr>
        </p:nvSpPr>
        <p:spPr>
          <a:xfrm>
            <a:off x="3124200" y="6245225"/>
            <a:ext cx="2895600" cy="476250"/>
          </a:xfrm>
        </p:spPr>
        <p:txBody>
          <a:bodyPr/>
          <a:lstStyle>
            <a:lvl1pPr>
              <a:defRPr/>
            </a:lvl1pPr>
          </a:lstStyle>
          <a:p>
            <a:endParaRPr lang="en-US" altLang="ja-JP"/>
          </a:p>
        </p:txBody>
      </p:sp>
      <p:sp>
        <p:nvSpPr>
          <p:cNvPr id="5" name="スライド番号プレースホルダ 4"/>
          <p:cNvSpPr>
            <a:spLocks noGrp="1"/>
          </p:cNvSpPr>
          <p:nvPr>
            <p:ph type="sldNum" sz="quarter" idx="12"/>
          </p:nvPr>
        </p:nvSpPr>
        <p:spPr>
          <a:xfrm>
            <a:off x="6553200" y="6245225"/>
            <a:ext cx="2133600" cy="476250"/>
          </a:xfrm>
        </p:spPr>
        <p:txBody>
          <a:bodyPr/>
          <a:lstStyle>
            <a:lvl1pPr>
              <a:defRPr/>
            </a:lvl1pPr>
          </a:lstStyle>
          <a:p>
            <a:fld id="{10D0796F-8A11-4E7F-A898-1920E7098C1D}" type="slidenum">
              <a:rPr lang="en-US" altLang="ja-JP"/>
              <a:pPr/>
              <a:t>&lt;#&gt;</a:t>
            </a:fld>
            <a:endParaRPr lang="en-US" altLang="ja-JP"/>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theme" Target="../theme/theme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026" name="Rectangle 2"/>
          <p:cNvSpPr>
            <a:spLocks noGrp="1" noChangeArrowheads="1"/>
          </p:cNvSpPr>
          <p:nvPr>
            <p:ph type="title"/>
          </p:nvPr>
        </p:nvSpPr>
        <p:spPr bwMode="auto">
          <a:xfrm>
            <a:off x="457200" y="274638"/>
            <a:ext cx="8229600" cy="1143000"/>
          </a:xfrm>
          <a:prstGeom prst="rect">
            <a:avLst/>
          </a:prstGeom>
          <a:noFill/>
          <a:ln w="9525">
            <a:noFill/>
            <a:miter lim="800000"/>
            <a:headEnd/>
            <a:tailEnd/>
          </a:ln>
          <a:effectLst/>
        </p:spPr>
        <p:txBody>
          <a:bodyPr vert="horz" wrap="square" lIns="91440" tIns="45720" rIns="91440" bIns="45720" numCol="1" anchor="ctr" anchorCtr="0" compatLnSpc="1">
            <a:prstTxWarp prst="textNoShape">
              <a:avLst/>
            </a:prstTxWarp>
          </a:bodyPr>
          <a:lstStyle/>
          <a:p>
            <a:pPr lvl="0"/>
            <a:r>
              <a:rPr lang="ja-JP" altLang="en-US" smtClean="0"/>
              <a:t>マスタ タイトルの書式設定</a:t>
            </a:r>
          </a:p>
        </p:txBody>
      </p:sp>
      <p:sp>
        <p:nvSpPr>
          <p:cNvPr id="1027" name="Rectangle 3"/>
          <p:cNvSpPr>
            <a:spLocks noGrp="1" noChangeArrowheads="1"/>
          </p:cNvSpPr>
          <p:nvPr>
            <p:ph type="body" idx="1"/>
          </p:nvPr>
        </p:nvSpPr>
        <p:spPr bwMode="auto">
          <a:xfrm>
            <a:off x="457200" y="1600200"/>
            <a:ext cx="8229600" cy="4525963"/>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p>
            <a:pPr lvl="0"/>
            <a:r>
              <a:rPr lang="ja-JP" altLang="en-US" smtClean="0"/>
              <a:t>マスタ テキストの書式設定</a:t>
            </a:r>
          </a:p>
          <a:p>
            <a:pPr lvl="1"/>
            <a:r>
              <a:rPr lang="ja-JP" altLang="en-US" smtClean="0"/>
              <a:t>第 </a:t>
            </a:r>
            <a:r>
              <a:rPr lang="en-US" altLang="ja-JP" smtClean="0"/>
              <a:t>2 </a:t>
            </a:r>
            <a:r>
              <a:rPr lang="ja-JP" altLang="en-US" smtClean="0"/>
              <a:t>レベル</a:t>
            </a:r>
          </a:p>
          <a:p>
            <a:pPr lvl="2"/>
            <a:r>
              <a:rPr lang="ja-JP" altLang="en-US" smtClean="0"/>
              <a:t>第 </a:t>
            </a:r>
            <a:r>
              <a:rPr lang="en-US" altLang="ja-JP" smtClean="0"/>
              <a:t>3 </a:t>
            </a:r>
            <a:r>
              <a:rPr lang="ja-JP" altLang="en-US" smtClean="0"/>
              <a:t>レベル</a:t>
            </a:r>
          </a:p>
          <a:p>
            <a:pPr lvl="3"/>
            <a:r>
              <a:rPr lang="ja-JP" altLang="en-US" smtClean="0"/>
              <a:t>第 </a:t>
            </a:r>
            <a:r>
              <a:rPr lang="en-US" altLang="ja-JP" smtClean="0"/>
              <a:t>4 </a:t>
            </a:r>
            <a:r>
              <a:rPr lang="ja-JP" altLang="en-US" smtClean="0"/>
              <a:t>レベル</a:t>
            </a:r>
          </a:p>
          <a:p>
            <a:pPr lvl="4"/>
            <a:r>
              <a:rPr lang="ja-JP" altLang="en-US" smtClean="0"/>
              <a:t>第 </a:t>
            </a:r>
            <a:r>
              <a:rPr lang="en-US" altLang="ja-JP" smtClean="0"/>
              <a:t>5 </a:t>
            </a:r>
            <a:r>
              <a:rPr lang="ja-JP" altLang="en-US" smtClean="0"/>
              <a:t>レベル</a:t>
            </a:r>
          </a:p>
        </p:txBody>
      </p:sp>
      <p:sp>
        <p:nvSpPr>
          <p:cNvPr id="1028" name="Rectangle 4"/>
          <p:cNvSpPr>
            <a:spLocks noGrp="1" noChangeArrowheads="1"/>
          </p:cNvSpPr>
          <p:nvPr>
            <p:ph type="dt" sz="half" idx="2"/>
          </p:nvPr>
        </p:nvSpPr>
        <p:spPr bwMode="auto">
          <a:xfrm>
            <a:off x="457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a:lvl1pPr>
          </a:lstStyle>
          <a:p>
            <a:r>
              <a:rPr lang="en-US" altLang="ja-JP" smtClean="0"/>
              <a:t>14/06/12</a:t>
            </a:r>
            <a:endParaRPr lang="en-US" altLang="ja-JP"/>
          </a:p>
        </p:txBody>
      </p:sp>
      <p:sp>
        <p:nvSpPr>
          <p:cNvPr id="1029" name="Rectangle 5"/>
          <p:cNvSpPr>
            <a:spLocks noGrp="1" noChangeArrowheads="1"/>
          </p:cNvSpPr>
          <p:nvPr>
            <p:ph type="ftr" sz="quarter" idx="3"/>
          </p:nvPr>
        </p:nvSpPr>
        <p:spPr bwMode="auto">
          <a:xfrm>
            <a:off x="3124200" y="6245225"/>
            <a:ext cx="2895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a:defRPr sz="1400"/>
            </a:lvl1pPr>
          </a:lstStyle>
          <a:p>
            <a:endParaRPr lang="en-US" altLang="ja-JP"/>
          </a:p>
        </p:txBody>
      </p:sp>
      <p:sp>
        <p:nvSpPr>
          <p:cNvPr id="1030" name="Rectangle 6"/>
          <p:cNvSpPr>
            <a:spLocks noGrp="1" noChangeArrowheads="1"/>
          </p:cNvSpPr>
          <p:nvPr>
            <p:ph type="sldNum" sz="quarter" idx="4"/>
          </p:nvPr>
        </p:nvSpPr>
        <p:spPr bwMode="auto">
          <a:xfrm>
            <a:off x="6553200" y="6245225"/>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a:lvl1pPr>
          </a:lstStyle>
          <a:p>
            <a:fld id="{E85F2023-4524-4ED7-ACBF-8B6F459776BC}" type="slidenum">
              <a:rPr lang="en-US" altLang="ja-JP"/>
              <a:pPr/>
              <a:t>&lt;#&gt;</a:t>
            </a:fld>
            <a:endParaRPr lang="en-US" altLang="ja-JP"/>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661" r:id="rId13"/>
  </p:sldLayoutIdLs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35" presetClass="entr" presetSubtype="0" fill="hold" grpId="0" nodeType="withEffect">
                                  <p:stCondLst>
                                    <p:cond delay="0"/>
                                  </p:stCondLst>
                                  <p:iterate type="lt">
                                    <p:tmPct val="10000"/>
                                  </p:iterate>
                                  <p:childTnLst>
                                    <p:set>
                                      <p:cBhvr>
                                        <p:cTn id="6" dur="1" fill="hold">
                                          <p:stCondLst>
                                            <p:cond delay="0"/>
                                          </p:stCondLst>
                                        </p:cTn>
                                        <p:tgtEl>
                                          <p:spTgt spid="1026"/>
                                        </p:tgtEl>
                                        <p:attrNameLst>
                                          <p:attrName>style.visibility</p:attrName>
                                        </p:attrNameLst>
                                      </p:cBhvr>
                                      <p:to>
                                        <p:strVal val="visible"/>
                                      </p:to>
                                    </p:set>
                                    <p:animEffect transition="in" filter="fade">
                                      <p:cBhvr>
                                        <p:cTn id="7" dur="600">
                                          <p:stCondLst>
                                            <p:cond delay="0"/>
                                          </p:stCondLst>
                                        </p:cTn>
                                        <p:tgtEl>
                                          <p:spTgt spid="1026"/>
                                        </p:tgtEl>
                                      </p:cBhvr>
                                    </p:animEffect>
                                    <p:anim calcmode="lin" valueType="num">
                                      <p:cBhvr>
                                        <p:cTn id="8" dur="600" fill="hold">
                                          <p:stCondLst>
                                            <p:cond delay="0"/>
                                          </p:stCondLst>
                                        </p:cTn>
                                        <p:tgtEl>
                                          <p:spTgt spid="1026"/>
                                        </p:tgtEl>
                                        <p:attrNameLst>
                                          <p:attrName>style.rotation</p:attrName>
                                        </p:attrNameLst>
                                      </p:cBhvr>
                                      <p:tavLst>
                                        <p:tav tm="0">
                                          <p:val>
                                            <p:fltVal val="720"/>
                                          </p:val>
                                        </p:tav>
                                        <p:tav tm="100000">
                                          <p:val>
                                            <p:fltVal val="0"/>
                                          </p:val>
                                        </p:tav>
                                      </p:tavLst>
                                    </p:anim>
                                    <p:anim calcmode="lin" valueType="num">
                                      <p:cBhvr>
                                        <p:cTn id="9" dur="600" fill="hold">
                                          <p:stCondLst>
                                            <p:cond delay="0"/>
                                          </p:stCondLst>
                                        </p:cTn>
                                        <p:tgtEl>
                                          <p:spTgt spid="1026"/>
                                        </p:tgtEl>
                                        <p:attrNameLst>
                                          <p:attrName>ppt_h</p:attrName>
                                        </p:attrNameLst>
                                      </p:cBhvr>
                                      <p:tavLst>
                                        <p:tav tm="0">
                                          <p:val>
                                            <p:fltVal val="0"/>
                                          </p:val>
                                        </p:tav>
                                        <p:tav tm="100000">
                                          <p:val>
                                            <p:strVal val="#ppt_h"/>
                                          </p:val>
                                        </p:tav>
                                      </p:tavLst>
                                    </p:anim>
                                    <p:anim calcmode="lin" valueType="num">
                                      <p:cBhvr>
                                        <p:cTn id="10" dur="600" fill="hold">
                                          <p:stCondLst>
                                            <p:cond delay="0"/>
                                          </p:stCondLst>
                                        </p:cTn>
                                        <p:tgtEl>
                                          <p:spTgt spid="1026"/>
                                        </p:tgtEl>
                                        <p:attrNameLst>
                                          <p:attrName>ppt_w</p:attrName>
                                        </p:attrNameLst>
                                      </p:cBhvr>
                                      <p:tavLst>
                                        <p:tav tm="0">
                                          <p:val>
                                            <p:fltVal val="0"/>
                                          </p:val>
                                        </p:tav>
                                        <p:tav tm="100000">
                                          <p:val>
                                            <p:strVal val="#ppt_w"/>
                                          </p:val>
                                        </p:tav>
                                      </p:tavLst>
                                    </p:anim>
                                  </p:childTnLst>
                                </p:cTn>
                              </p:par>
                            </p:childTnLst>
                          </p:cTn>
                        </p:par>
                      </p:childTnLst>
                    </p:cTn>
                  </p:par>
                  <p:par>
                    <p:cTn id="11" fill="hold">
                      <p:stCondLst>
                        <p:cond delay="indefinite"/>
                      </p:stCondLst>
                      <p:childTnLst>
                        <p:par>
                          <p:cTn id="12" fill="hold">
                            <p:stCondLst>
                              <p:cond delay="0"/>
                            </p:stCondLst>
                            <p:childTnLst>
                              <p:par>
                                <p:cTn id="13" presetID="12" presetClass="entr" presetSubtype="4" fill="hold" grpId="0" nodeType="clickEffect">
                                  <p:stCondLst>
                                    <p:cond delay="0"/>
                                  </p:stCondLst>
                                  <p:childTnLst>
                                    <p:set>
                                      <p:cBhvr>
                                        <p:cTn id="14" dur="1" fill="hold">
                                          <p:stCondLst>
                                            <p:cond delay="0"/>
                                          </p:stCondLst>
                                        </p:cTn>
                                        <p:tgtEl>
                                          <p:spTgt spid="1027">
                                            <p:txEl>
                                              <p:pRg st="0" end="0"/>
                                            </p:txEl>
                                          </p:spTgt>
                                        </p:tgtEl>
                                        <p:attrNameLst>
                                          <p:attrName>style.visibility</p:attrName>
                                        </p:attrNameLst>
                                      </p:cBhvr>
                                      <p:to>
                                        <p:strVal val="visible"/>
                                      </p:to>
                                    </p:set>
                                    <p:animEffect transition="in" filter="slide(fromBottom)">
                                      <p:cBhvr>
                                        <p:cTn id="15" dur="500">
                                          <p:stCondLst>
                                            <p:cond delay="0"/>
                                          </p:stCondLst>
                                        </p:cTn>
                                        <p:tgtEl>
                                          <p:spTgt spid="1027">
                                            <p:txEl>
                                              <p:pRg st="0" end="0"/>
                                            </p:txEl>
                                          </p:spTgt>
                                        </p:tgtEl>
                                      </p:cBhvr>
                                    </p:animEffect>
                                  </p:childTnLst>
                                </p:cTn>
                              </p:par>
                              <p:par>
                                <p:cTn id="16" presetID="12" presetClass="entr" presetSubtype="4" fill="hold" grpId="0" nodeType="withEffect">
                                  <p:stCondLst>
                                    <p:cond delay="0"/>
                                  </p:stCondLst>
                                  <p:childTnLst>
                                    <p:set>
                                      <p:cBhvr>
                                        <p:cTn id="17" dur="1" fill="hold">
                                          <p:stCondLst>
                                            <p:cond delay="0"/>
                                          </p:stCondLst>
                                        </p:cTn>
                                        <p:tgtEl>
                                          <p:spTgt spid="1027">
                                            <p:txEl>
                                              <p:pRg st="1" end="1"/>
                                            </p:txEl>
                                          </p:spTgt>
                                        </p:tgtEl>
                                        <p:attrNameLst>
                                          <p:attrName>style.visibility</p:attrName>
                                        </p:attrNameLst>
                                      </p:cBhvr>
                                      <p:to>
                                        <p:strVal val="visible"/>
                                      </p:to>
                                    </p:set>
                                    <p:animEffect transition="in" filter="slide(fromBottom)">
                                      <p:cBhvr>
                                        <p:cTn id="18" dur="500">
                                          <p:stCondLst>
                                            <p:cond delay="0"/>
                                          </p:stCondLst>
                                        </p:cTn>
                                        <p:tgtEl>
                                          <p:spTgt spid="1027">
                                            <p:txEl>
                                              <p:pRg st="1" end="1"/>
                                            </p:txEl>
                                          </p:spTgt>
                                        </p:tgtEl>
                                      </p:cBhvr>
                                    </p:animEffect>
                                  </p:childTnLst>
                                </p:cTn>
                              </p:par>
                              <p:par>
                                <p:cTn id="19" presetID="12" presetClass="entr" presetSubtype="4" fill="hold" grpId="0" nodeType="withEffect">
                                  <p:stCondLst>
                                    <p:cond delay="0"/>
                                  </p:stCondLst>
                                  <p:childTnLst>
                                    <p:set>
                                      <p:cBhvr>
                                        <p:cTn id="20" dur="1" fill="hold">
                                          <p:stCondLst>
                                            <p:cond delay="0"/>
                                          </p:stCondLst>
                                        </p:cTn>
                                        <p:tgtEl>
                                          <p:spTgt spid="1027">
                                            <p:txEl>
                                              <p:pRg st="2" end="2"/>
                                            </p:txEl>
                                          </p:spTgt>
                                        </p:tgtEl>
                                        <p:attrNameLst>
                                          <p:attrName>style.visibility</p:attrName>
                                        </p:attrNameLst>
                                      </p:cBhvr>
                                      <p:to>
                                        <p:strVal val="visible"/>
                                      </p:to>
                                    </p:set>
                                    <p:animEffect transition="in" filter="slide(fromBottom)">
                                      <p:cBhvr>
                                        <p:cTn id="21" dur="500">
                                          <p:stCondLst>
                                            <p:cond delay="0"/>
                                          </p:stCondLst>
                                        </p:cTn>
                                        <p:tgtEl>
                                          <p:spTgt spid="1027">
                                            <p:txEl>
                                              <p:pRg st="2" end="2"/>
                                            </p:txEl>
                                          </p:spTgt>
                                        </p:tgtEl>
                                      </p:cBhvr>
                                    </p:animEffect>
                                  </p:childTnLst>
                                </p:cTn>
                              </p:par>
                              <p:par>
                                <p:cTn id="22" presetID="12" presetClass="entr" presetSubtype="4" fill="hold" grpId="0" nodeType="withEffect">
                                  <p:stCondLst>
                                    <p:cond delay="0"/>
                                  </p:stCondLst>
                                  <p:childTnLst>
                                    <p:set>
                                      <p:cBhvr>
                                        <p:cTn id="23" dur="1" fill="hold">
                                          <p:stCondLst>
                                            <p:cond delay="0"/>
                                          </p:stCondLst>
                                        </p:cTn>
                                        <p:tgtEl>
                                          <p:spTgt spid="1027">
                                            <p:txEl>
                                              <p:pRg st="3" end="3"/>
                                            </p:txEl>
                                          </p:spTgt>
                                        </p:tgtEl>
                                        <p:attrNameLst>
                                          <p:attrName>style.visibility</p:attrName>
                                        </p:attrNameLst>
                                      </p:cBhvr>
                                      <p:to>
                                        <p:strVal val="visible"/>
                                      </p:to>
                                    </p:set>
                                    <p:animEffect transition="in" filter="slide(fromBottom)">
                                      <p:cBhvr>
                                        <p:cTn id="24" dur="500">
                                          <p:stCondLst>
                                            <p:cond delay="0"/>
                                          </p:stCondLst>
                                        </p:cTn>
                                        <p:tgtEl>
                                          <p:spTgt spid="1027">
                                            <p:txEl>
                                              <p:pRg st="3" end="3"/>
                                            </p:txEl>
                                          </p:spTgt>
                                        </p:tgtEl>
                                      </p:cBhvr>
                                    </p:animEffect>
                                  </p:childTnLst>
                                </p:cTn>
                              </p:par>
                              <p:par>
                                <p:cTn id="25" presetID="12" presetClass="entr" presetSubtype="4" fill="hold" grpId="0" nodeType="withEffect">
                                  <p:stCondLst>
                                    <p:cond delay="0"/>
                                  </p:stCondLst>
                                  <p:childTnLst>
                                    <p:set>
                                      <p:cBhvr>
                                        <p:cTn id="26" dur="1" fill="hold">
                                          <p:stCondLst>
                                            <p:cond delay="0"/>
                                          </p:stCondLst>
                                        </p:cTn>
                                        <p:tgtEl>
                                          <p:spTgt spid="1027">
                                            <p:txEl>
                                              <p:pRg st="4" end="4"/>
                                            </p:txEl>
                                          </p:spTgt>
                                        </p:tgtEl>
                                        <p:attrNameLst>
                                          <p:attrName>style.visibility</p:attrName>
                                        </p:attrNameLst>
                                      </p:cBhvr>
                                      <p:to>
                                        <p:strVal val="visible"/>
                                      </p:to>
                                    </p:set>
                                    <p:animEffect transition="in" filter="slide(fromBottom)">
                                      <p:cBhvr>
                                        <p:cTn id="27" dur="500">
                                          <p:stCondLst>
                                            <p:cond delay="0"/>
                                          </p:stCondLst>
                                        </p:cTn>
                                        <p:tgtEl>
                                          <p:spTgt spid="1027">
                                            <p:txEl>
                                              <p:pRg st="4" end="4"/>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26" grpId="0"/>
      <p:bldP spid="1027" grpId="0" build="p">
        <p:tmplLst>
          <p:tmpl lvl="1">
            <p:tnLst>
              <p:par>
                <p:cTn presetID="12" presetClass="entr" presetSubtype="4" fill="hold" nodeType="clickEffect">
                  <p:stCondLst>
                    <p:cond delay="0"/>
                  </p:stCondLst>
                  <p:childTnLst>
                    <p:set>
                      <p:cBhvr>
                        <p:cTn dur="1" fill="hold">
                          <p:stCondLst>
                            <p:cond delay="0"/>
                          </p:stCondLst>
                        </p:cTn>
                        <p:tgtEl>
                          <p:spTgt spid="1027"/>
                        </p:tgtEl>
                        <p:attrNameLst>
                          <p:attrName>style.visibility</p:attrName>
                        </p:attrNameLst>
                      </p:cBhvr>
                      <p:to>
                        <p:strVal val="visible"/>
                      </p:to>
                    </p:set>
                    <p:animEffect transition="in" filter="slide(fromBottom)">
                      <p:cBhvr>
                        <p:cTn dur="500">
                          <p:stCondLst>
                            <p:cond delay="0"/>
                          </p:stCondLst>
                        </p:cTn>
                        <p:tgtEl>
                          <p:spTgt spid="1027"/>
                        </p:tgtEl>
                      </p:cBhvr>
                    </p:animEffect>
                  </p:childTnLst>
                </p:cTn>
              </p:par>
            </p:tnLst>
          </p:tmpl>
          <p:tmpl lvl="2">
            <p:tnLst>
              <p:par>
                <p:cTn presetID="12" presetClass="entr" presetSubtype="4" fill="hold" nodeType="withEffect">
                  <p:stCondLst>
                    <p:cond delay="0"/>
                  </p:stCondLst>
                  <p:childTnLst>
                    <p:set>
                      <p:cBhvr>
                        <p:cTn dur="1" fill="hold">
                          <p:stCondLst>
                            <p:cond delay="0"/>
                          </p:stCondLst>
                        </p:cTn>
                        <p:tgtEl>
                          <p:spTgt spid="1027"/>
                        </p:tgtEl>
                        <p:attrNameLst>
                          <p:attrName>style.visibility</p:attrName>
                        </p:attrNameLst>
                      </p:cBhvr>
                      <p:to>
                        <p:strVal val="visible"/>
                      </p:to>
                    </p:set>
                    <p:animEffect transition="in" filter="slide(fromBottom)">
                      <p:cBhvr>
                        <p:cTn dur="500">
                          <p:stCondLst>
                            <p:cond delay="0"/>
                          </p:stCondLst>
                        </p:cTn>
                        <p:tgtEl>
                          <p:spTgt spid="1027"/>
                        </p:tgtEl>
                      </p:cBhvr>
                    </p:animEffect>
                  </p:childTnLst>
                </p:cTn>
              </p:par>
            </p:tnLst>
          </p:tmpl>
          <p:tmpl lvl="3">
            <p:tnLst>
              <p:par>
                <p:cTn presetID="12" presetClass="entr" presetSubtype="4" fill="hold" nodeType="withEffect">
                  <p:stCondLst>
                    <p:cond delay="0"/>
                  </p:stCondLst>
                  <p:childTnLst>
                    <p:set>
                      <p:cBhvr>
                        <p:cTn dur="1" fill="hold">
                          <p:stCondLst>
                            <p:cond delay="0"/>
                          </p:stCondLst>
                        </p:cTn>
                        <p:tgtEl>
                          <p:spTgt spid="1027"/>
                        </p:tgtEl>
                        <p:attrNameLst>
                          <p:attrName>style.visibility</p:attrName>
                        </p:attrNameLst>
                      </p:cBhvr>
                      <p:to>
                        <p:strVal val="visible"/>
                      </p:to>
                    </p:set>
                    <p:animEffect transition="in" filter="slide(fromBottom)">
                      <p:cBhvr>
                        <p:cTn dur="500">
                          <p:stCondLst>
                            <p:cond delay="0"/>
                          </p:stCondLst>
                        </p:cTn>
                        <p:tgtEl>
                          <p:spTgt spid="1027"/>
                        </p:tgtEl>
                      </p:cBhvr>
                    </p:animEffect>
                  </p:childTnLst>
                </p:cTn>
              </p:par>
            </p:tnLst>
          </p:tmpl>
          <p:tmpl lvl="4">
            <p:tnLst>
              <p:par>
                <p:cTn presetID="12" presetClass="entr" presetSubtype="4" fill="hold" nodeType="withEffect">
                  <p:stCondLst>
                    <p:cond delay="0"/>
                  </p:stCondLst>
                  <p:childTnLst>
                    <p:set>
                      <p:cBhvr>
                        <p:cTn dur="1" fill="hold">
                          <p:stCondLst>
                            <p:cond delay="0"/>
                          </p:stCondLst>
                        </p:cTn>
                        <p:tgtEl>
                          <p:spTgt spid="1027"/>
                        </p:tgtEl>
                        <p:attrNameLst>
                          <p:attrName>style.visibility</p:attrName>
                        </p:attrNameLst>
                      </p:cBhvr>
                      <p:to>
                        <p:strVal val="visible"/>
                      </p:to>
                    </p:set>
                    <p:animEffect transition="in" filter="slide(fromBottom)">
                      <p:cBhvr>
                        <p:cTn dur="500">
                          <p:stCondLst>
                            <p:cond delay="0"/>
                          </p:stCondLst>
                        </p:cTn>
                        <p:tgtEl>
                          <p:spTgt spid="1027"/>
                        </p:tgtEl>
                      </p:cBhvr>
                    </p:animEffect>
                  </p:childTnLst>
                </p:cTn>
              </p:par>
            </p:tnLst>
          </p:tmpl>
          <p:tmpl lvl="5">
            <p:tnLst>
              <p:par>
                <p:cTn presetID="12" presetClass="entr" presetSubtype="4" fill="hold" nodeType="withEffect">
                  <p:stCondLst>
                    <p:cond delay="0"/>
                  </p:stCondLst>
                  <p:childTnLst>
                    <p:set>
                      <p:cBhvr>
                        <p:cTn dur="1" fill="hold">
                          <p:stCondLst>
                            <p:cond delay="0"/>
                          </p:stCondLst>
                        </p:cTn>
                        <p:tgtEl>
                          <p:spTgt spid="1027"/>
                        </p:tgtEl>
                        <p:attrNameLst>
                          <p:attrName>style.visibility</p:attrName>
                        </p:attrNameLst>
                      </p:cBhvr>
                      <p:to>
                        <p:strVal val="visible"/>
                      </p:to>
                    </p:set>
                    <p:animEffect transition="in" filter="slide(fromBottom)">
                      <p:cBhvr>
                        <p:cTn dur="500">
                          <p:stCondLst>
                            <p:cond delay="0"/>
                          </p:stCondLst>
                        </p:cTn>
                        <p:tgtEl>
                          <p:spTgt spid="1027"/>
                        </p:tgtEl>
                      </p:cBhvr>
                    </p:animEffect>
                  </p:childTnLst>
                </p:cTn>
              </p:par>
            </p:tnLst>
          </p:tmpl>
        </p:tmplLst>
      </p:bldP>
    </p:bldLst>
  </p:timing>
  <p:hf hdr="0" ftr="0"/>
  <p:txStyles>
    <p:titleStyle>
      <a:lvl1pPr algn="ctr" rtl="0" fontAlgn="base">
        <a:spcBef>
          <a:spcPct val="0"/>
        </a:spcBef>
        <a:spcAft>
          <a:spcPct val="0"/>
        </a:spcAft>
        <a:defRPr kumimoji="1" sz="4400">
          <a:solidFill>
            <a:schemeClr val="tx2"/>
          </a:solidFill>
          <a:latin typeface="+mj-lt"/>
          <a:ea typeface="+mj-ea"/>
          <a:cs typeface="+mj-cs"/>
        </a:defRPr>
      </a:lvl1pPr>
      <a:lvl2pPr algn="ctr" rtl="0" fontAlgn="base">
        <a:spcBef>
          <a:spcPct val="0"/>
        </a:spcBef>
        <a:spcAft>
          <a:spcPct val="0"/>
        </a:spcAft>
        <a:defRPr kumimoji="1" sz="4400">
          <a:solidFill>
            <a:schemeClr val="tx2"/>
          </a:solidFill>
          <a:latin typeface="Arial" charset="0"/>
          <a:ea typeface="ＭＳ Ｐゴシック" pitchFamily="50" charset="-128"/>
        </a:defRPr>
      </a:lvl2pPr>
      <a:lvl3pPr algn="ctr" rtl="0" fontAlgn="base">
        <a:spcBef>
          <a:spcPct val="0"/>
        </a:spcBef>
        <a:spcAft>
          <a:spcPct val="0"/>
        </a:spcAft>
        <a:defRPr kumimoji="1" sz="4400">
          <a:solidFill>
            <a:schemeClr val="tx2"/>
          </a:solidFill>
          <a:latin typeface="Arial" charset="0"/>
          <a:ea typeface="ＭＳ Ｐゴシック" pitchFamily="50" charset="-128"/>
        </a:defRPr>
      </a:lvl3pPr>
      <a:lvl4pPr algn="ctr" rtl="0" fontAlgn="base">
        <a:spcBef>
          <a:spcPct val="0"/>
        </a:spcBef>
        <a:spcAft>
          <a:spcPct val="0"/>
        </a:spcAft>
        <a:defRPr kumimoji="1" sz="4400">
          <a:solidFill>
            <a:schemeClr val="tx2"/>
          </a:solidFill>
          <a:latin typeface="Arial" charset="0"/>
          <a:ea typeface="ＭＳ Ｐゴシック" pitchFamily="50" charset="-128"/>
        </a:defRPr>
      </a:lvl4pPr>
      <a:lvl5pPr algn="ctr" rtl="0" fontAlgn="base">
        <a:spcBef>
          <a:spcPct val="0"/>
        </a:spcBef>
        <a:spcAft>
          <a:spcPct val="0"/>
        </a:spcAft>
        <a:defRPr kumimoji="1" sz="4400">
          <a:solidFill>
            <a:schemeClr val="tx2"/>
          </a:solidFill>
          <a:latin typeface="Arial" charset="0"/>
          <a:ea typeface="ＭＳ Ｐゴシック" pitchFamily="50" charset="-128"/>
        </a:defRPr>
      </a:lvl5pPr>
      <a:lvl6pPr marL="457200" algn="ctr" rtl="0" fontAlgn="base">
        <a:spcBef>
          <a:spcPct val="0"/>
        </a:spcBef>
        <a:spcAft>
          <a:spcPct val="0"/>
        </a:spcAft>
        <a:defRPr kumimoji="1" sz="4400">
          <a:solidFill>
            <a:schemeClr val="tx2"/>
          </a:solidFill>
          <a:latin typeface="Arial" charset="0"/>
          <a:ea typeface="ＭＳ Ｐゴシック" pitchFamily="50" charset="-128"/>
        </a:defRPr>
      </a:lvl6pPr>
      <a:lvl7pPr marL="914400" algn="ctr" rtl="0" fontAlgn="base">
        <a:spcBef>
          <a:spcPct val="0"/>
        </a:spcBef>
        <a:spcAft>
          <a:spcPct val="0"/>
        </a:spcAft>
        <a:defRPr kumimoji="1" sz="4400">
          <a:solidFill>
            <a:schemeClr val="tx2"/>
          </a:solidFill>
          <a:latin typeface="Arial" charset="0"/>
          <a:ea typeface="ＭＳ Ｐゴシック" pitchFamily="50" charset="-128"/>
        </a:defRPr>
      </a:lvl7pPr>
      <a:lvl8pPr marL="1371600" algn="ctr" rtl="0" fontAlgn="base">
        <a:spcBef>
          <a:spcPct val="0"/>
        </a:spcBef>
        <a:spcAft>
          <a:spcPct val="0"/>
        </a:spcAft>
        <a:defRPr kumimoji="1" sz="4400">
          <a:solidFill>
            <a:schemeClr val="tx2"/>
          </a:solidFill>
          <a:latin typeface="Arial" charset="0"/>
          <a:ea typeface="ＭＳ Ｐゴシック" pitchFamily="50" charset="-128"/>
        </a:defRPr>
      </a:lvl8pPr>
      <a:lvl9pPr marL="1828800" algn="ctr" rtl="0" fontAlgn="base">
        <a:spcBef>
          <a:spcPct val="0"/>
        </a:spcBef>
        <a:spcAft>
          <a:spcPct val="0"/>
        </a:spcAft>
        <a:defRPr kumimoji="1" sz="4400">
          <a:solidFill>
            <a:schemeClr val="tx2"/>
          </a:solidFill>
          <a:latin typeface="Arial" charset="0"/>
          <a:ea typeface="ＭＳ Ｐゴシック" pitchFamily="50" charset="-128"/>
        </a:defRPr>
      </a:lvl9pPr>
    </p:titleStyle>
    <p:bodyStyle>
      <a:lvl1pPr marL="342900" indent="-342900" algn="l" rtl="0" fontAlgn="base">
        <a:spcBef>
          <a:spcPct val="20000"/>
        </a:spcBef>
        <a:spcAft>
          <a:spcPct val="0"/>
        </a:spcAft>
        <a:buChar char="•"/>
        <a:defRPr kumimoji="1" sz="3200">
          <a:solidFill>
            <a:schemeClr val="tx1"/>
          </a:solidFill>
          <a:latin typeface="+mn-lt"/>
          <a:ea typeface="+mn-ea"/>
          <a:cs typeface="+mn-cs"/>
        </a:defRPr>
      </a:lvl1pPr>
      <a:lvl2pPr marL="742950" indent="-285750" algn="l" rtl="0" fontAlgn="base">
        <a:spcBef>
          <a:spcPct val="20000"/>
        </a:spcBef>
        <a:spcAft>
          <a:spcPct val="0"/>
        </a:spcAft>
        <a:buChar char="–"/>
        <a:defRPr kumimoji="1" sz="2800">
          <a:solidFill>
            <a:schemeClr val="tx1"/>
          </a:solidFill>
          <a:latin typeface="+mn-lt"/>
          <a:ea typeface="+mn-ea"/>
        </a:defRPr>
      </a:lvl2pPr>
      <a:lvl3pPr marL="1143000" indent="-228600" algn="l" rtl="0" fontAlgn="base">
        <a:spcBef>
          <a:spcPct val="20000"/>
        </a:spcBef>
        <a:spcAft>
          <a:spcPct val="0"/>
        </a:spcAft>
        <a:buChar char="•"/>
        <a:defRPr kumimoji="1" sz="2400">
          <a:solidFill>
            <a:schemeClr val="tx1"/>
          </a:solidFill>
          <a:latin typeface="+mn-lt"/>
          <a:ea typeface="+mn-ea"/>
        </a:defRPr>
      </a:lvl3pPr>
      <a:lvl4pPr marL="1600200" indent="-228600" algn="l" rtl="0" fontAlgn="base">
        <a:spcBef>
          <a:spcPct val="20000"/>
        </a:spcBef>
        <a:spcAft>
          <a:spcPct val="0"/>
        </a:spcAft>
        <a:buChar char="–"/>
        <a:defRPr kumimoji="1" sz="2000">
          <a:solidFill>
            <a:schemeClr val="tx1"/>
          </a:solidFill>
          <a:latin typeface="+mn-lt"/>
          <a:ea typeface="+mn-ea"/>
        </a:defRPr>
      </a:lvl4pPr>
      <a:lvl5pPr marL="2057400" indent="-228600" algn="l" rtl="0" fontAlgn="base">
        <a:spcBef>
          <a:spcPct val="20000"/>
        </a:spcBef>
        <a:spcAft>
          <a:spcPct val="0"/>
        </a:spcAft>
        <a:buChar char="»"/>
        <a:defRPr kumimoji="1" sz="2000">
          <a:solidFill>
            <a:schemeClr val="tx1"/>
          </a:solidFill>
          <a:latin typeface="+mn-lt"/>
          <a:ea typeface="+mn-ea"/>
        </a:defRPr>
      </a:lvl5pPr>
      <a:lvl6pPr marL="2514600" indent="-228600" algn="l" rtl="0" fontAlgn="base">
        <a:spcBef>
          <a:spcPct val="20000"/>
        </a:spcBef>
        <a:spcAft>
          <a:spcPct val="0"/>
        </a:spcAft>
        <a:buChar char="»"/>
        <a:defRPr kumimoji="1" sz="2000">
          <a:solidFill>
            <a:schemeClr val="tx1"/>
          </a:solidFill>
          <a:latin typeface="+mn-lt"/>
          <a:ea typeface="+mn-ea"/>
        </a:defRPr>
      </a:lvl6pPr>
      <a:lvl7pPr marL="2971800" indent="-228600" algn="l" rtl="0" fontAlgn="base">
        <a:spcBef>
          <a:spcPct val="20000"/>
        </a:spcBef>
        <a:spcAft>
          <a:spcPct val="0"/>
        </a:spcAft>
        <a:buChar char="»"/>
        <a:defRPr kumimoji="1" sz="2000">
          <a:solidFill>
            <a:schemeClr val="tx1"/>
          </a:solidFill>
          <a:latin typeface="+mn-lt"/>
          <a:ea typeface="+mn-ea"/>
        </a:defRPr>
      </a:lvl7pPr>
      <a:lvl8pPr marL="3429000" indent="-228600" algn="l" rtl="0" fontAlgn="base">
        <a:spcBef>
          <a:spcPct val="20000"/>
        </a:spcBef>
        <a:spcAft>
          <a:spcPct val="0"/>
        </a:spcAft>
        <a:buChar char="»"/>
        <a:defRPr kumimoji="1" sz="2000">
          <a:solidFill>
            <a:schemeClr val="tx1"/>
          </a:solidFill>
          <a:latin typeface="+mn-lt"/>
          <a:ea typeface="+mn-ea"/>
        </a:defRPr>
      </a:lvl8pPr>
      <a:lvl9pPr marL="3886200" indent="-228600" algn="l" rtl="0" fontAlgn="base">
        <a:spcBef>
          <a:spcPct val="20000"/>
        </a:spcBef>
        <a:spcAft>
          <a:spcPct val="0"/>
        </a:spcAft>
        <a:buChar char="»"/>
        <a:defRPr kumimoji="1" sz="2000">
          <a:solidFill>
            <a:schemeClr val="tx1"/>
          </a:solidFill>
          <a:latin typeface="+mn-lt"/>
          <a:ea typeface="+mn-ea"/>
        </a:defRPr>
      </a:lvl9pPr>
    </p:bodyStyle>
    <p:otherStyle>
      <a:defPPr>
        <a:defRPr lang="ja-JP"/>
      </a:defPPr>
      <a:lvl1pPr marL="0" algn="l" defTabSz="914400" rtl="0" eaLnBrk="1" latinLnBrk="0" hangingPunct="1">
        <a:defRPr kumimoji="1" sz="1800" kern="1200">
          <a:solidFill>
            <a:schemeClr val="tx1"/>
          </a:solidFill>
          <a:latin typeface="+mn-lt"/>
          <a:ea typeface="+mn-ea"/>
          <a:cs typeface="+mn-cs"/>
        </a:defRPr>
      </a:lvl1pPr>
      <a:lvl2pPr marL="457200" algn="l" defTabSz="914400" rtl="0" eaLnBrk="1" latinLnBrk="0" hangingPunct="1">
        <a:defRPr kumimoji="1" sz="1800" kern="1200">
          <a:solidFill>
            <a:schemeClr val="tx1"/>
          </a:solidFill>
          <a:latin typeface="+mn-lt"/>
          <a:ea typeface="+mn-ea"/>
          <a:cs typeface="+mn-cs"/>
        </a:defRPr>
      </a:lvl2pPr>
      <a:lvl3pPr marL="914400" algn="l" defTabSz="914400" rtl="0" eaLnBrk="1" latinLnBrk="0" hangingPunct="1">
        <a:defRPr kumimoji="1" sz="1800" kern="1200">
          <a:solidFill>
            <a:schemeClr val="tx1"/>
          </a:solidFill>
          <a:latin typeface="+mn-lt"/>
          <a:ea typeface="+mn-ea"/>
          <a:cs typeface="+mn-cs"/>
        </a:defRPr>
      </a:lvl3pPr>
      <a:lvl4pPr marL="1371600" algn="l" defTabSz="914400" rtl="0" eaLnBrk="1" latinLnBrk="0" hangingPunct="1">
        <a:defRPr kumimoji="1" sz="1800" kern="1200">
          <a:solidFill>
            <a:schemeClr val="tx1"/>
          </a:solidFill>
          <a:latin typeface="+mn-lt"/>
          <a:ea typeface="+mn-ea"/>
          <a:cs typeface="+mn-cs"/>
        </a:defRPr>
      </a:lvl4pPr>
      <a:lvl5pPr marL="1828800" algn="l" defTabSz="914400" rtl="0" eaLnBrk="1" latinLnBrk="0" hangingPunct="1">
        <a:defRPr kumimoji="1" sz="1800" kern="1200">
          <a:solidFill>
            <a:schemeClr val="tx1"/>
          </a:solidFill>
          <a:latin typeface="+mn-lt"/>
          <a:ea typeface="+mn-ea"/>
          <a:cs typeface="+mn-cs"/>
        </a:defRPr>
      </a:lvl5pPr>
      <a:lvl6pPr marL="2286000" algn="l" defTabSz="914400" rtl="0" eaLnBrk="1" latinLnBrk="0" hangingPunct="1">
        <a:defRPr kumimoji="1" sz="1800" kern="1200">
          <a:solidFill>
            <a:schemeClr val="tx1"/>
          </a:solidFill>
          <a:latin typeface="+mn-lt"/>
          <a:ea typeface="+mn-ea"/>
          <a:cs typeface="+mn-cs"/>
        </a:defRPr>
      </a:lvl6pPr>
      <a:lvl7pPr marL="2743200" algn="l" defTabSz="914400" rtl="0" eaLnBrk="1" latinLnBrk="0" hangingPunct="1">
        <a:defRPr kumimoji="1" sz="1800" kern="1200">
          <a:solidFill>
            <a:schemeClr val="tx1"/>
          </a:solidFill>
          <a:latin typeface="+mn-lt"/>
          <a:ea typeface="+mn-ea"/>
          <a:cs typeface="+mn-cs"/>
        </a:defRPr>
      </a:lvl7pPr>
      <a:lvl8pPr marL="3200400" algn="l" defTabSz="914400" rtl="0" eaLnBrk="1" latinLnBrk="0" hangingPunct="1">
        <a:defRPr kumimoji="1" sz="1800" kern="1200">
          <a:solidFill>
            <a:schemeClr val="tx1"/>
          </a:solidFill>
          <a:latin typeface="+mn-lt"/>
          <a:ea typeface="+mn-ea"/>
          <a:cs typeface="+mn-cs"/>
        </a:defRPr>
      </a:lvl8pPr>
      <a:lvl9pPr marL="3657600" algn="l" defTabSz="914400" rtl="0" eaLnBrk="1" latinLnBrk="0" hangingPunct="1">
        <a:defRPr kumimoji="1"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oleObject" Target="../embeddings/Microsoft_Office_Word_97-2003___1.doc"/><Relationship Id="rId2" Type="http://schemas.openxmlformats.org/officeDocument/2006/relationships/slideLayout" Target="../slideLayouts/slideLayout7.xml"/><Relationship Id="rId1" Type="http://schemas.openxmlformats.org/officeDocument/2006/relationships/vmlDrawing" Target="../drawings/vmlDrawing1.vml"/><Relationship Id="rId6" Type="http://schemas.openxmlformats.org/officeDocument/2006/relationships/oleObject" Target="../embeddings/Microsoft_Office_Word_97-2003___4.doc"/><Relationship Id="rId5" Type="http://schemas.openxmlformats.org/officeDocument/2006/relationships/oleObject" Target="../embeddings/Microsoft_Office_Word_97-2003___3.doc"/><Relationship Id="rId4" Type="http://schemas.openxmlformats.org/officeDocument/2006/relationships/oleObject" Target="../embeddings/Microsoft_Office_Word_97-2003___2.doc"/></Relationships>
</file>

<file path=ppt/slides/_rels/slide5.xml.rels><?xml version="1.0" encoding="UTF-8" standalone="yes"?>
<Relationships xmlns="http://schemas.openxmlformats.org/package/2006/relationships"><Relationship Id="rId3" Type="http://schemas.openxmlformats.org/officeDocument/2006/relationships/oleObject" Target="../embeddings/Microsoft_Office_Word_97-2003___5.doc"/><Relationship Id="rId2" Type="http://schemas.openxmlformats.org/officeDocument/2006/relationships/slideLayout" Target="../slideLayouts/slideLayout7.xml"/><Relationship Id="rId1" Type="http://schemas.openxmlformats.org/officeDocument/2006/relationships/vmlDrawing" Target="../drawings/vmlDrawing2.vml"/><Relationship Id="rId4" Type="http://schemas.openxmlformats.org/officeDocument/2006/relationships/oleObject" Target="../embeddings/Microsoft_Office_Word_97-2003___6.doc"/></Relationships>
</file>

<file path=ppt/slides/_rels/slide6.xml.rels><?xml version="1.0" encoding="UTF-8" standalone="yes"?>
<Relationships xmlns="http://schemas.openxmlformats.org/package/2006/relationships"><Relationship Id="rId3" Type="http://schemas.openxmlformats.org/officeDocument/2006/relationships/oleObject" Target="../embeddings/Microsoft_Office_Word_97-2003___7.doc"/><Relationship Id="rId2" Type="http://schemas.openxmlformats.org/officeDocument/2006/relationships/slideLayout" Target="../slideLayouts/slideLayout7.xml"/><Relationship Id="rId1" Type="http://schemas.openxmlformats.org/officeDocument/2006/relationships/vmlDrawing" Target="../drawings/vmlDrawing3.vml"/><Relationship Id="rId6" Type="http://schemas.openxmlformats.org/officeDocument/2006/relationships/oleObject" Target="../embeddings/Microsoft_Office_Word_97-2003___10.doc"/><Relationship Id="rId5" Type="http://schemas.openxmlformats.org/officeDocument/2006/relationships/oleObject" Target="../embeddings/Microsoft_Office_Word_97-2003___9.doc"/><Relationship Id="rId4" Type="http://schemas.openxmlformats.org/officeDocument/2006/relationships/oleObject" Target="../embeddings/Microsoft_Office_Word_97-2003___8.doc"/></Relationships>
</file>

<file path=ppt/slides/_rels/slide7.xml.rels><?xml version="1.0" encoding="UTF-8" standalone="yes"?>
<Relationships xmlns="http://schemas.openxmlformats.org/package/2006/relationships"><Relationship Id="rId3" Type="http://schemas.openxmlformats.org/officeDocument/2006/relationships/oleObject" Target="../embeddings/Microsoft_Office_Word_97-2003___11.doc"/><Relationship Id="rId2" Type="http://schemas.openxmlformats.org/officeDocument/2006/relationships/slideLayout" Target="../slideLayouts/slideLayout7.xml"/><Relationship Id="rId1" Type="http://schemas.openxmlformats.org/officeDocument/2006/relationships/vmlDrawing" Target="../drawings/vmlDrawing4.vml"/><Relationship Id="rId5" Type="http://schemas.openxmlformats.org/officeDocument/2006/relationships/oleObject" Target="../embeddings/oleObject2.bin"/><Relationship Id="rId4" Type="http://schemas.openxmlformats.org/officeDocument/2006/relationships/oleObject" Target="../embeddings/oleObject1.bin"/></Relationships>
</file>

<file path=ppt/slides/_rels/slide8.xml.rels><?xml version="1.0" encoding="UTF-8" standalone="yes"?>
<Relationships xmlns="http://schemas.openxmlformats.org/package/2006/relationships"><Relationship Id="rId8" Type="http://schemas.openxmlformats.org/officeDocument/2006/relationships/oleObject" Target="../embeddings/oleObject7.bin"/><Relationship Id="rId13" Type="http://schemas.openxmlformats.org/officeDocument/2006/relationships/oleObject" Target="../embeddings/oleObject12.bin"/><Relationship Id="rId18" Type="http://schemas.openxmlformats.org/officeDocument/2006/relationships/oleObject" Target="../embeddings/oleObject16.bin"/><Relationship Id="rId3" Type="http://schemas.openxmlformats.org/officeDocument/2006/relationships/oleObject" Target="../embeddings/Microsoft_Office_Word_97-2003___12.doc"/><Relationship Id="rId7" Type="http://schemas.openxmlformats.org/officeDocument/2006/relationships/oleObject" Target="../embeddings/oleObject6.bin"/><Relationship Id="rId12" Type="http://schemas.openxmlformats.org/officeDocument/2006/relationships/oleObject" Target="../embeddings/oleObject11.bin"/><Relationship Id="rId17" Type="http://schemas.openxmlformats.org/officeDocument/2006/relationships/oleObject" Target="../embeddings/oleObject15.bin"/><Relationship Id="rId2" Type="http://schemas.openxmlformats.org/officeDocument/2006/relationships/slideLayout" Target="../slideLayouts/slideLayout7.xml"/><Relationship Id="rId16" Type="http://schemas.openxmlformats.org/officeDocument/2006/relationships/oleObject" Target="../embeddings/oleObject14.bin"/><Relationship Id="rId1" Type="http://schemas.openxmlformats.org/officeDocument/2006/relationships/vmlDrawing" Target="../drawings/vmlDrawing5.vml"/><Relationship Id="rId6" Type="http://schemas.openxmlformats.org/officeDocument/2006/relationships/oleObject" Target="../embeddings/oleObject5.bin"/><Relationship Id="rId11" Type="http://schemas.openxmlformats.org/officeDocument/2006/relationships/oleObject" Target="../embeddings/oleObject10.bin"/><Relationship Id="rId5" Type="http://schemas.openxmlformats.org/officeDocument/2006/relationships/oleObject" Target="../embeddings/oleObject4.bin"/><Relationship Id="rId15" Type="http://schemas.openxmlformats.org/officeDocument/2006/relationships/oleObject" Target="../embeddings/Microsoft_Office_Word_97-2003___13.doc"/><Relationship Id="rId10" Type="http://schemas.openxmlformats.org/officeDocument/2006/relationships/oleObject" Target="../embeddings/oleObject9.bin"/><Relationship Id="rId4" Type="http://schemas.openxmlformats.org/officeDocument/2006/relationships/oleObject" Target="../embeddings/oleObject3.bin"/><Relationship Id="rId9" Type="http://schemas.openxmlformats.org/officeDocument/2006/relationships/oleObject" Target="../embeddings/oleObject8.bin"/><Relationship Id="rId14" Type="http://schemas.openxmlformats.org/officeDocument/2006/relationships/oleObject" Target="../embeddings/oleObject13.bin"/></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oleObject" Target="../embeddings/Microsoft_Office_Word_97-2003___14.doc"/><Relationship Id="rId2" Type="http://schemas.openxmlformats.org/officeDocument/2006/relationships/slideLayout" Target="../slideLayouts/slideLayout7.xml"/><Relationship Id="rId1" Type="http://schemas.openxmlformats.org/officeDocument/2006/relationships/vmlDrawing" Target="../drawings/vmlDrawing6.vml"/><Relationship Id="rId4" Type="http://schemas.openxmlformats.org/officeDocument/2006/relationships/oleObject" Target="../embeddings/Microsoft_Office_Word_97-2003___15.doc"/></Relationships>
</file>

<file path=ppt/slides/_rels/slide11.xml.rels><?xml version="1.0" encoding="UTF-8" standalone="yes"?>
<Relationships xmlns="http://schemas.openxmlformats.org/package/2006/relationships"><Relationship Id="rId3" Type="http://schemas.openxmlformats.org/officeDocument/2006/relationships/oleObject" Target="../embeddings/Microsoft_Office_Word_97-2003___16.doc"/><Relationship Id="rId2" Type="http://schemas.openxmlformats.org/officeDocument/2006/relationships/slideLayout" Target="../slideLayouts/slideLayout7.xml"/><Relationship Id="rId1" Type="http://schemas.openxmlformats.org/officeDocument/2006/relationships/vmlDrawing" Target="../drawings/vmlDrawing7.vml"/><Relationship Id="rId4" Type="http://schemas.openxmlformats.org/officeDocument/2006/relationships/oleObject" Target="../embeddings/Microsoft_Office_Word_97-2003___17.doc"/></Relationships>
</file>

<file path=ppt/slides/_rels/slide12.xml.rels><?xml version="1.0" encoding="UTF-8" standalone="yes"?>
<Relationships xmlns="http://schemas.openxmlformats.org/package/2006/relationships"><Relationship Id="rId3" Type="http://schemas.openxmlformats.org/officeDocument/2006/relationships/oleObject" Target="../embeddings/Microsoft_Office_Word_97-2003___18.doc"/><Relationship Id="rId2" Type="http://schemas.openxmlformats.org/officeDocument/2006/relationships/slideLayout" Target="../slideLayouts/slideLayout7.xml"/><Relationship Id="rId1" Type="http://schemas.openxmlformats.org/officeDocument/2006/relationships/vmlDrawing" Target="../drawings/vmlDrawing8.vml"/><Relationship Id="rId5" Type="http://schemas.openxmlformats.org/officeDocument/2006/relationships/oleObject" Target="../embeddings/oleObject18.bin"/><Relationship Id="rId4" Type="http://schemas.openxmlformats.org/officeDocument/2006/relationships/oleObject" Target="../embeddings/oleObject17.bin"/></Relationships>
</file>

<file path=ppt/slides/_rels/slide13.xml.rels><?xml version="1.0" encoding="UTF-8" standalone="yes"?>
<Relationships xmlns="http://schemas.openxmlformats.org/package/2006/relationships"><Relationship Id="rId3" Type="http://schemas.openxmlformats.org/officeDocument/2006/relationships/oleObject" Target="../embeddings/Microsoft_Office_Word_97-2003___19.doc"/><Relationship Id="rId2" Type="http://schemas.openxmlformats.org/officeDocument/2006/relationships/slideLayout" Target="../slideLayouts/slideLayout7.xml"/><Relationship Id="rId1" Type="http://schemas.openxmlformats.org/officeDocument/2006/relationships/vmlDrawing" Target="../drawings/vmlDrawing9.vml"/></Relationships>
</file>

<file path=ppt/slides/_rels/slide14.xml.rels><?xml version="1.0" encoding="UTF-8" standalone="yes"?>
<Relationships xmlns="http://schemas.openxmlformats.org/package/2006/relationships"><Relationship Id="rId3" Type="http://schemas.openxmlformats.org/officeDocument/2006/relationships/oleObject" Target="../embeddings/Microsoft_Office_Word_97-2003___20.doc"/><Relationship Id="rId2" Type="http://schemas.openxmlformats.org/officeDocument/2006/relationships/slideLayout" Target="../slideLayouts/slideLayout7.xml"/><Relationship Id="rId1" Type="http://schemas.openxmlformats.org/officeDocument/2006/relationships/vmlDrawing" Target="../drawings/vmlDrawing10.vml"/><Relationship Id="rId4" Type="http://schemas.openxmlformats.org/officeDocument/2006/relationships/oleObject" Target="../embeddings/Microsoft_Office_Word_97-2003___21.doc"/></Relationships>
</file>

<file path=ppt/slides/_rels/slide15.xml.rels><?xml version="1.0" encoding="UTF-8" standalone="yes"?>
<Relationships xmlns="http://schemas.openxmlformats.org/package/2006/relationships"><Relationship Id="rId3" Type="http://schemas.openxmlformats.org/officeDocument/2006/relationships/oleObject" Target="../embeddings/Microsoft_Office_Word_97-2003___22.doc"/><Relationship Id="rId2" Type="http://schemas.openxmlformats.org/officeDocument/2006/relationships/slideLayout" Target="../slideLayouts/slideLayout7.xml"/><Relationship Id="rId1" Type="http://schemas.openxmlformats.org/officeDocument/2006/relationships/vmlDrawing" Target="../drawings/vmlDrawing11.vml"/></Relationships>
</file>

<file path=ppt/slides/_rels/slide16.xml.rels><?xml version="1.0" encoding="UTF-8" standalone="yes"?>
<Relationships xmlns="http://schemas.openxmlformats.org/package/2006/relationships"><Relationship Id="rId3" Type="http://schemas.openxmlformats.org/officeDocument/2006/relationships/oleObject" Target="../embeddings/Microsoft_Office_Word_97-2003___23.doc"/><Relationship Id="rId2" Type="http://schemas.openxmlformats.org/officeDocument/2006/relationships/slideLayout" Target="../slideLayouts/slideLayout7.xml"/><Relationship Id="rId1" Type="http://schemas.openxmlformats.org/officeDocument/2006/relationships/vmlDrawing" Target="../drawings/vmlDrawing12.vml"/><Relationship Id="rId5" Type="http://schemas.openxmlformats.org/officeDocument/2006/relationships/oleObject" Target="../embeddings/oleObject20.bin"/><Relationship Id="rId4" Type="http://schemas.openxmlformats.org/officeDocument/2006/relationships/oleObject" Target="../embeddings/oleObject19.bin"/></Relationships>
</file>

<file path=ppt/slides/_rels/slide17.xml.rels><?xml version="1.0" encoding="UTF-8" standalone="yes"?>
<Relationships xmlns="http://schemas.openxmlformats.org/package/2006/relationships"><Relationship Id="rId3" Type="http://schemas.openxmlformats.org/officeDocument/2006/relationships/oleObject" Target="../embeddings/Microsoft_Office_Word_97-2003___24.doc"/><Relationship Id="rId2" Type="http://schemas.openxmlformats.org/officeDocument/2006/relationships/slideLayout" Target="../slideLayouts/slideLayout7.xml"/><Relationship Id="rId1" Type="http://schemas.openxmlformats.org/officeDocument/2006/relationships/vmlDrawing" Target="../drawings/vmlDrawing13.vml"/><Relationship Id="rId5" Type="http://schemas.openxmlformats.org/officeDocument/2006/relationships/oleObject" Target="../embeddings/Microsoft_Office_Word_97-2003___26.doc"/><Relationship Id="rId4" Type="http://schemas.openxmlformats.org/officeDocument/2006/relationships/oleObject" Target="../embeddings/Microsoft_Office_Word_97-2003___25.doc"/></Relationships>
</file>

<file path=ppt/slides/_rels/slide18.xml.rels><?xml version="1.0" encoding="UTF-8" standalone="yes"?>
<Relationships xmlns="http://schemas.openxmlformats.org/package/2006/relationships"><Relationship Id="rId8" Type="http://schemas.openxmlformats.org/officeDocument/2006/relationships/oleObject" Target="../embeddings/oleObject25.bin"/><Relationship Id="rId13" Type="http://schemas.openxmlformats.org/officeDocument/2006/relationships/oleObject" Target="../embeddings/oleObject30.bin"/><Relationship Id="rId3" Type="http://schemas.openxmlformats.org/officeDocument/2006/relationships/oleObject" Target="../embeddings/oleObject21.bin"/><Relationship Id="rId7" Type="http://schemas.openxmlformats.org/officeDocument/2006/relationships/oleObject" Target="../embeddings/oleObject24.bin"/><Relationship Id="rId12" Type="http://schemas.openxmlformats.org/officeDocument/2006/relationships/oleObject" Target="../embeddings/oleObject29.bin"/><Relationship Id="rId17" Type="http://schemas.openxmlformats.org/officeDocument/2006/relationships/oleObject" Target="../embeddings/oleObject33.bin"/><Relationship Id="rId2" Type="http://schemas.openxmlformats.org/officeDocument/2006/relationships/slideLayout" Target="../slideLayouts/slideLayout7.xml"/><Relationship Id="rId16" Type="http://schemas.openxmlformats.org/officeDocument/2006/relationships/oleObject" Target="../embeddings/oleObject32.bin"/><Relationship Id="rId1" Type="http://schemas.openxmlformats.org/officeDocument/2006/relationships/vmlDrawing" Target="../drawings/vmlDrawing14.vml"/><Relationship Id="rId6" Type="http://schemas.openxmlformats.org/officeDocument/2006/relationships/oleObject" Target="../embeddings/oleObject23.bin"/><Relationship Id="rId11" Type="http://schemas.openxmlformats.org/officeDocument/2006/relationships/oleObject" Target="../embeddings/oleObject28.bin"/><Relationship Id="rId5" Type="http://schemas.openxmlformats.org/officeDocument/2006/relationships/oleObject" Target="../embeddings/Microsoft_Office_Word_97-2003___27.doc"/><Relationship Id="rId15" Type="http://schemas.openxmlformats.org/officeDocument/2006/relationships/oleObject" Target="../embeddings/oleObject31.bin"/><Relationship Id="rId10" Type="http://schemas.openxmlformats.org/officeDocument/2006/relationships/oleObject" Target="../embeddings/oleObject27.bin"/><Relationship Id="rId4" Type="http://schemas.openxmlformats.org/officeDocument/2006/relationships/oleObject" Target="../embeddings/oleObject22.bin"/><Relationship Id="rId9" Type="http://schemas.openxmlformats.org/officeDocument/2006/relationships/oleObject" Target="../embeddings/oleObject26.bin"/><Relationship Id="rId14" Type="http://schemas.openxmlformats.org/officeDocument/2006/relationships/oleObject" Target="../embeddings/Microsoft_Office_Word_97-2003___28.doc"/></Relationships>
</file>

<file path=ppt/slides/_rels/slide19.xml.rels><?xml version="1.0" encoding="UTF-8" standalone="yes"?>
<Relationships xmlns="http://schemas.openxmlformats.org/package/2006/relationships"><Relationship Id="rId3" Type="http://schemas.openxmlformats.org/officeDocument/2006/relationships/oleObject" Target="../embeddings/Microsoft_Office_Word_97-2003___29.doc"/><Relationship Id="rId2" Type="http://schemas.openxmlformats.org/officeDocument/2006/relationships/slideLayout" Target="../slideLayouts/slideLayout7.xml"/><Relationship Id="rId1" Type="http://schemas.openxmlformats.org/officeDocument/2006/relationships/vmlDrawing" Target="../drawings/vmlDrawing15.vml"/><Relationship Id="rId6" Type="http://schemas.openxmlformats.org/officeDocument/2006/relationships/oleObject" Target="../embeddings/Microsoft_Office_Word_97-2003___32.doc"/><Relationship Id="rId5" Type="http://schemas.openxmlformats.org/officeDocument/2006/relationships/oleObject" Target="../embeddings/Microsoft_Office_Word_97-2003___31.doc"/><Relationship Id="rId4" Type="http://schemas.openxmlformats.org/officeDocument/2006/relationships/oleObject" Target="../embeddings/Microsoft_Office_Word_97-2003___30.doc"/></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3" Type="http://schemas.openxmlformats.org/officeDocument/2006/relationships/package" Target="../embeddings/Microsoft_Office_Word___1.docx"/><Relationship Id="rId2" Type="http://schemas.openxmlformats.org/officeDocument/2006/relationships/slideLayout" Target="../slideLayouts/slideLayout7.xml"/><Relationship Id="rId1" Type="http://schemas.openxmlformats.org/officeDocument/2006/relationships/vmlDrawing" Target="../drawings/vmlDrawing16.vml"/><Relationship Id="rId5" Type="http://schemas.openxmlformats.org/officeDocument/2006/relationships/package" Target="../embeddings/Microsoft_Office_Word___3.docx"/><Relationship Id="rId4" Type="http://schemas.openxmlformats.org/officeDocument/2006/relationships/package" Target="../embeddings/Microsoft_Office_Word___2.docx"/></Relationships>
</file>

<file path=ppt/slides/_rels/slide22.xml.rels><?xml version="1.0" encoding="UTF-8" standalone="yes"?>
<Relationships xmlns="http://schemas.openxmlformats.org/package/2006/relationships"><Relationship Id="rId3" Type="http://schemas.openxmlformats.org/officeDocument/2006/relationships/package" Target="../embeddings/Microsoft_Office_Word___4.docx"/><Relationship Id="rId2" Type="http://schemas.openxmlformats.org/officeDocument/2006/relationships/slideLayout" Target="../slideLayouts/slideLayout7.xml"/><Relationship Id="rId1" Type="http://schemas.openxmlformats.org/officeDocument/2006/relationships/vmlDrawing" Target="../drawings/vmlDrawing17.vml"/><Relationship Id="rId4" Type="http://schemas.openxmlformats.org/officeDocument/2006/relationships/package" Target="../embeddings/Microsoft_Office_Word___5.docx"/></Relationships>
</file>

<file path=ppt/slides/_rels/slide23.xml.rels><?xml version="1.0" encoding="UTF-8" standalone="yes"?>
<Relationships xmlns="http://schemas.openxmlformats.org/package/2006/relationships"><Relationship Id="rId3" Type="http://schemas.openxmlformats.org/officeDocument/2006/relationships/package" Target="../embeddings/Microsoft_Office_Word___6.docx"/><Relationship Id="rId2" Type="http://schemas.openxmlformats.org/officeDocument/2006/relationships/slideLayout" Target="../slideLayouts/slideLayout7.xml"/><Relationship Id="rId1" Type="http://schemas.openxmlformats.org/officeDocument/2006/relationships/vmlDrawing" Target="../drawings/vmlDrawing18.vml"/><Relationship Id="rId4" Type="http://schemas.openxmlformats.org/officeDocument/2006/relationships/package" Target="../embeddings/Microsoft_Office_Word___7.docx"/></Relationships>
</file>

<file path=ppt/slides/_rels/slide24.xml.rels><?xml version="1.0" encoding="UTF-8" standalone="yes"?>
<Relationships xmlns="http://schemas.openxmlformats.org/package/2006/relationships"><Relationship Id="rId3" Type="http://schemas.openxmlformats.org/officeDocument/2006/relationships/package" Target="../embeddings/Microsoft_Office_Word___8.docx"/><Relationship Id="rId2" Type="http://schemas.openxmlformats.org/officeDocument/2006/relationships/slideLayout" Target="../slideLayouts/slideLayout7.xml"/><Relationship Id="rId1" Type="http://schemas.openxmlformats.org/officeDocument/2006/relationships/vmlDrawing" Target="../drawings/vmlDrawing19.vml"/><Relationship Id="rId4" Type="http://schemas.openxmlformats.org/officeDocument/2006/relationships/package" Target="../embeddings/Microsoft_Office_Word___9.docx"/></Relationships>
</file>

<file path=ppt/slides/_rels/slide25.xml.rels><?xml version="1.0" encoding="UTF-8" standalone="yes"?>
<Relationships xmlns="http://schemas.openxmlformats.org/package/2006/relationships"><Relationship Id="rId3" Type="http://schemas.openxmlformats.org/officeDocument/2006/relationships/package" Target="../embeddings/Microsoft_Office_Word___10.docx"/><Relationship Id="rId2" Type="http://schemas.openxmlformats.org/officeDocument/2006/relationships/slideLayout" Target="../slideLayouts/slideLayout7.xml"/><Relationship Id="rId1" Type="http://schemas.openxmlformats.org/officeDocument/2006/relationships/vmlDrawing" Target="../drawings/vmlDrawing20.vml"/><Relationship Id="rId4" Type="http://schemas.openxmlformats.org/officeDocument/2006/relationships/package" Target="../embeddings/Microsoft_Office_Word___11.docx"/></Relationships>
</file>

<file path=ppt/slides/_rels/slide26.xml.rels><?xml version="1.0" encoding="UTF-8" standalone="yes"?>
<Relationships xmlns="http://schemas.openxmlformats.org/package/2006/relationships"><Relationship Id="rId3" Type="http://schemas.openxmlformats.org/officeDocument/2006/relationships/package" Target="../embeddings/Microsoft_Office_Word___12.docx"/><Relationship Id="rId2" Type="http://schemas.openxmlformats.org/officeDocument/2006/relationships/slideLayout" Target="../slideLayouts/slideLayout7.xml"/><Relationship Id="rId1" Type="http://schemas.openxmlformats.org/officeDocument/2006/relationships/vmlDrawing" Target="../drawings/vmlDrawing21.vml"/><Relationship Id="rId4" Type="http://schemas.openxmlformats.org/officeDocument/2006/relationships/package" Target="../embeddings/Microsoft_Office_Word___13.docx"/></Relationships>
</file>

<file path=ppt/slides/_rels/slide27.xml.rels><?xml version="1.0" encoding="UTF-8" standalone="yes"?>
<Relationships xmlns="http://schemas.openxmlformats.org/package/2006/relationships"><Relationship Id="rId3" Type="http://schemas.openxmlformats.org/officeDocument/2006/relationships/package" Target="../embeddings/Microsoft_Office_Word___14.docx"/><Relationship Id="rId2" Type="http://schemas.openxmlformats.org/officeDocument/2006/relationships/slideLayout" Target="../slideLayouts/slideLayout7.xml"/><Relationship Id="rId1" Type="http://schemas.openxmlformats.org/officeDocument/2006/relationships/vmlDrawing" Target="../drawings/vmlDrawing22.vml"/><Relationship Id="rId4" Type="http://schemas.openxmlformats.org/officeDocument/2006/relationships/package" Target="../embeddings/Microsoft_Office_Word___15.docx"/></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8" Type="http://schemas.openxmlformats.org/officeDocument/2006/relationships/oleObject" Target="../embeddings/oleObject39.bin"/><Relationship Id="rId3" Type="http://schemas.openxmlformats.org/officeDocument/2006/relationships/oleObject" Target="../embeddings/oleObject34.bin"/><Relationship Id="rId7" Type="http://schemas.openxmlformats.org/officeDocument/2006/relationships/oleObject" Target="../embeddings/oleObject38.bin"/><Relationship Id="rId2" Type="http://schemas.openxmlformats.org/officeDocument/2006/relationships/slideLayout" Target="../slideLayouts/slideLayout13.xml"/><Relationship Id="rId1" Type="http://schemas.openxmlformats.org/officeDocument/2006/relationships/vmlDrawing" Target="../drawings/vmlDrawing23.vml"/><Relationship Id="rId6" Type="http://schemas.openxmlformats.org/officeDocument/2006/relationships/oleObject" Target="../embeddings/oleObject37.bin"/><Relationship Id="rId11" Type="http://schemas.openxmlformats.org/officeDocument/2006/relationships/oleObject" Target="../embeddings/oleObject42.bin"/><Relationship Id="rId5" Type="http://schemas.openxmlformats.org/officeDocument/2006/relationships/oleObject" Target="../embeddings/oleObject36.bin"/><Relationship Id="rId10" Type="http://schemas.openxmlformats.org/officeDocument/2006/relationships/oleObject" Target="../embeddings/oleObject41.bin"/><Relationship Id="rId4" Type="http://schemas.openxmlformats.org/officeDocument/2006/relationships/oleObject" Target="../embeddings/oleObject35.bin"/><Relationship Id="rId9" Type="http://schemas.openxmlformats.org/officeDocument/2006/relationships/oleObject" Target="../embeddings/oleObject40.bin"/></Relationships>
</file>

<file path=ppt/slides/_rels/slide30.xml.rels><?xml version="1.0" encoding="UTF-8" standalone="yes"?>
<Relationships xmlns="http://schemas.openxmlformats.org/package/2006/relationships"><Relationship Id="rId8" Type="http://schemas.openxmlformats.org/officeDocument/2006/relationships/oleObject" Target="../embeddings/oleObject48.bin"/><Relationship Id="rId13" Type="http://schemas.openxmlformats.org/officeDocument/2006/relationships/oleObject" Target="../embeddings/oleObject53.bin"/><Relationship Id="rId18" Type="http://schemas.openxmlformats.org/officeDocument/2006/relationships/oleObject" Target="../embeddings/oleObject58.bin"/><Relationship Id="rId3" Type="http://schemas.openxmlformats.org/officeDocument/2006/relationships/oleObject" Target="../embeddings/oleObject43.bin"/><Relationship Id="rId21" Type="http://schemas.openxmlformats.org/officeDocument/2006/relationships/oleObject" Target="../embeddings/oleObject61.bin"/><Relationship Id="rId7" Type="http://schemas.openxmlformats.org/officeDocument/2006/relationships/oleObject" Target="../embeddings/oleObject47.bin"/><Relationship Id="rId12" Type="http://schemas.openxmlformats.org/officeDocument/2006/relationships/oleObject" Target="../embeddings/oleObject52.bin"/><Relationship Id="rId17" Type="http://schemas.openxmlformats.org/officeDocument/2006/relationships/oleObject" Target="../embeddings/oleObject57.bin"/><Relationship Id="rId2" Type="http://schemas.openxmlformats.org/officeDocument/2006/relationships/slideLayout" Target="../slideLayouts/slideLayout13.xml"/><Relationship Id="rId16" Type="http://schemas.openxmlformats.org/officeDocument/2006/relationships/oleObject" Target="../embeddings/oleObject56.bin"/><Relationship Id="rId20" Type="http://schemas.openxmlformats.org/officeDocument/2006/relationships/oleObject" Target="../embeddings/oleObject60.bin"/><Relationship Id="rId1" Type="http://schemas.openxmlformats.org/officeDocument/2006/relationships/vmlDrawing" Target="../drawings/vmlDrawing24.vml"/><Relationship Id="rId6" Type="http://schemas.openxmlformats.org/officeDocument/2006/relationships/oleObject" Target="../embeddings/oleObject46.bin"/><Relationship Id="rId11" Type="http://schemas.openxmlformats.org/officeDocument/2006/relationships/oleObject" Target="../embeddings/oleObject51.bin"/><Relationship Id="rId5" Type="http://schemas.openxmlformats.org/officeDocument/2006/relationships/oleObject" Target="../embeddings/oleObject45.bin"/><Relationship Id="rId15" Type="http://schemas.openxmlformats.org/officeDocument/2006/relationships/oleObject" Target="../embeddings/oleObject55.bin"/><Relationship Id="rId10" Type="http://schemas.openxmlformats.org/officeDocument/2006/relationships/oleObject" Target="../embeddings/oleObject50.bin"/><Relationship Id="rId19" Type="http://schemas.openxmlformats.org/officeDocument/2006/relationships/oleObject" Target="../embeddings/oleObject59.bin"/><Relationship Id="rId4" Type="http://schemas.openxmlformats.org/officeDocument/2006/relationships/oleObject" Target="../embeddings/oleObject44.bin"/><Relationship Id="rId9" Type="http://schemas.openxmlformats.org/officeDocument/2006/relationships/oleObject" Target="../embeddings/oleObject49.bin"/><Relationship Id="rId14" Type="http://schemas.openxmlformats.org/officeDocument/2006/relationships/oleObject" Target="../embeddings/oleObject54.bin"/><Relationship Id="rId22" Type="http://schemas.openxmlformats.org/officeDocument/2006/relationships/oleObject" Target="../embeddings/oleObject62.bin"/></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日付プレースホルダ 3"/>
          <p:cNvSpPr>
            <a:spLocks noGrp="1"/>
          </p:cNvSpPr>
          <p:nvPr>
            <p:ph type="dt" sz="half" idx="10"/>
          </p:nvPr>
        </p:nvSpPr>
        <p:spPr/>
        <p:txBody>
          <a:bodyPr/>
          <a:lstStyle/>
          <a:p>
            <a:r>
              <a:rPr lang="en-US" altLang="ja-JP" smtClean="0"/>
              <a:t>14/06/12</a:t>
            </a:r>
            <a:endParaRPr lang="en-US" altLang="ja-JP"/>
          </a:p>
        </p:txBody>
      </p:sp>
      <p:sp>
        <p:nvSpPr>
          <p:cNvPr id="6" name="スライド番号プレースホルダ 5"/>
          <p:cNvSpPr>
            <a:spLocks noGrp="1"/>
          </p:cNvSpPr>
          <p:nvPr>
            <p:ph type="sldNum" sz="quarter" idx="12"/>
          </p:nvPr>
        </p:nvSpPr>
        <p:spPr/>
        <p:txBody>
          <a:bodyPr/>
          <a:lstStyle/>
          <a:p>
            <a:fld id="{A48F878B-5346-4F96-B600-E6939CD0369E}" type="slidenum">
              <a:rPr lang="en-US" altLang="ja-JP"/>
              <a:pPr/>
              <a:t>1</a:t>
            </a:fld>
            <a:endParaRPr lang="en-US" altLang="ja-JP"/>
          </a:p>
        </p:txBody>
      </p:sp>
      <p:sp>
        <p:nvSpPr>
          <p:cNvPr id="2050" name="Rectangle 2"/>
          <p:cNvSpPr>
            <a:spLocks noGrp="1" noChangeArrowheads="1"/>
          </p:cNvSpPr>
          <p:nvPr>
            <p:ph type="ctrTitle"/>
          </p:nvPr>
        </p:nvSpPr>
        <p:spPr>
          <a:xfrm>
            <a:off x="685800" y="2130425"/>
            <a:ext cx="7989888" cy="1470025"/>
          </a:xfrm>
        </p:spPr>
        <p:txBody>
          <a:bodyPr/>
          <a:lstStyle/>
          <a:p>
            <a:pPr algn="l"/>
            <a:r>
              <a:rPr lang="ja-JP" altLang="en-US" dirty="0"/>
              <a:t>１</a:t>
            </a:r>
            <a:r>
              <a:rPr lang="en-US" altLang="ja-JP" dirty="0" smtClean="0"/>
              <a:t>0</a:t>
            </a:r>
            <a:r>
              <a:rPr lang="ja-JP" altLang="en-US" dirty="0" smtClean="0"/>
              <a:t>章</a:t>
            </a:r>
            <a:r>
              <a:rPr lang="ja-JP" altLang="en-US" dirty="0"/>
              <a:t>　顕示選好法</a:t>
            </a:r>
            <a:r>
              <a:rPr lang="en-US" altLang="ja-JP" dirty="0"/>
              <a:t>1</a:t>
            </a:r>
            <a:endParaRPr lang="en-US" altLang="ja-JP" sz="4800" dirty="0"/>
          </a:p>
        </p:txBody>
      </p:sp>
      <p:sp>
        <p:nvSpPr>
          <p:cNvPr id="2051" name="Rectangle 3"/>
          <p:cNvSpPr>
            <a:spLocks noGrp="1" noChangeArrowheads="1"/>
          </p:cNvSpPr>
          <p:nvPr>
            <p:ph type="subTitle" idx="1"/>
          </p:nvPr>
        </p:nvSpPr>
        <p:spPr/>
        <p:txBody>
          <a:bodyPr/>
          <a:lstStyle/>
          <a:p>
            <a:endParaRPr lang="en-US" altLang="ja-JP"/>
          </a:p>
          <a:p>
            <a:r>
              <a:rPr lang="ja-JP" altLang="en-US"/>
              <a:t>市場類似法、トラベルコスト法など</a:t>
            </a:r>
          </a:p>
        </p:txBody>
      </p:sp>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日付プレースホルダ 3"/>
          <p:cNvSpPr>
            <a:spLocks noGrp="1"/>
          </p:cNvSpPr>
          <p:nvPr>
            <p:ph type="dt" sz="half" idx="10"/>
          </p:nvPr>
        </p:nvSpPr>
        <p:spPr/>
        <p:txBody>
          <a:bodyPr/>
          <a:lstStyle/>
          <a:p>
            <a:r>
              <a:rPr lang="en-US" altLang="ja-JP" smtClean="0"/>
              <a:t>14/06/12</a:t>
            </a:r>
            <a:endParaRPr lang="en-US" altLang="ja-JP"/>
          </a:p>
        </p:txBody>
      </p:sp>
      <p:sp>
        <p:nvSpPr>
          <p:cNvPr id="5" name="スライド番号プレースホルダ 5"/>
          <p:cNvSpPr>
            <a:spLocks noGrp="1"/>
          </p:cNvSpPr>
          <p:nvPr>
            <p:ph type="sldNum" sz="quarter" idx="12"/>
          </p:nvPr>
        </p:nvSpPr>
        <p:spPr/>
        <p:txBody>
          <a:bodyPr/>
          <a:lstStyle/>
          <a:p>
            <a:fld id="{1844140A-8B2D-40AD-B3CF-39AF5FBC84EE}" type="slidenum">
              <a:rPr lang="en-US" altLang="ja-JP"/>
              <a:pPr/>
              <a:t>2</a:t>
            </a:fld>
            <a:endParaRPr lang="en-US" altLang="ja-JP"/>
          </a:p>
        </p:txBody>
      </p:sp>
      <p:sp>
        <p:nvSpPr>
          <p:cNvPr id="7171" name="Rectangle 3"/>
          <p:cNvSpPr>
            <a:spLocks noGrp="1" noChangeArrowheads="1"/>
          </p:cNvSpPr>
          <p:nvPr>
            <p:ph type="body" idx="1"/>
          </p:nvPr>
        </p:nvSpPr>
        <p:spPr>
          <a:xfrm>
            <a:off x="898525" y="1195388"/>
            <a:ext cx="7345363" cy="4105275"/>
          </a:xfrm>
        </p:spPr>
        <p:txBody>
          <a:bodyPr/>
          <a:lstStyle/>
          <a:p>
            <a:pPr marL="609600" indent="-609600"/>
            <a:endParaRPr lang="en-US" altLang="ja-JP" b="1" dirty="0"/>
          </a:p>
          <a:p>
            <a:pPr marL="609600" indent="-609600"/>
            <a:r>
              <a:rPr lang="ja-JP" altLang="en-US" sz="2400" b="1" dirty="0"/>
              <a:t>プライマリー・マーケットが存在しない場合に、観察される行動から影の価格を推定することで政策の効果を評価する方法について検討する。</a:t>
            </a:r>
          </a:p>
          <a:p>
            <a:pPr marL="609600" indent="-609600"/>
            <a:endParaRPr lang="ja-JP" altLang="en-US" sz="2400" b="1" dirty="0"/>
          </a:p>
          <a:p>
            <a:pPr marL="609600" indent="-609600"/>
            <a:r>
              <a:rPr lang="ja-JP" altLang="en-US" sz="2400" b="1" dirty="0"/>
              <a:t>とくに、消費者余剰（あるいは補償変分、等価変分）の変化の測定に絞って分析する。</a:t>
            </a:r>
          </a:p>
        </p:txBody>
      </p:sp>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日付プレースホルダ 3"/>
          <p:cNvSpPr>
            <a:spLocks noGrp="1"/>
          </p:cNvSpPr>
          <p:nvPr>
            <p:ph type="dt" sz="half" idx="10"/>
          </p:nvPr>
        </p:nvSpPr>
        <p:spPr/>
        <p:txBody>
          <a:bodyPr/>
          <a:lstStyle/>
          <a:p>
            <a:r>
              <a:rPr lang="en-US" altLang="ja-JP" smtClean="0"/>
              <a:t>14/06/12</a:t>
            </a:r>
            <a:endParaRPr lang="en-US" altLang="ja-JP"/>
          </a:p>
        </p:txBody>
      </p:sp>
      <p:sp>
        <p:nvSpPr>
          <p:cNvPr id="5" name="スライド番号プレースホルダ 5"/>
          <p:cNvSpPr>
            <a:spLocks noGrp="1"/>
          </p:cNvSpPr>
          <p:nvPr>
            <p:ph type="sldNum" sz="quarter" idx="12"/>
          </p:nvPr>
        </p:nvSpPr>
        <p:spPr/>
        <p:txBody>
          <a:bodyPr/>
          <a:lstStyle/>
          <a:p>
            <a:fld id="{E75D24C3-7C35-4AD3-B846-F294CB3D10DE}" type="slidenum">
              <a:rPr lang="en-US" altLang="ja-JP"/>
              <a:pPr/>
              <a:t>3</a:t>
            </a:fld>
            <a:endParaRPr lang="en-US" altLang="ja-JP"/>
          </a:p>
        </p:txBody>
      </p:sp>
      <p:sp>
        <p:nvSpPr>
          <p:cNvPr id="4099" name="Rectangle 3"/>
          <p:cNvSpPr>
            <a:spLocks noGrp="1" noChangeArrowheads="1"/>
          </p:cNvSpPr>
          <p:nvPr>
            <p:ph type="body" idx="1"/>
          </p:nvPr>
        </p:nvSpPr>
        <p:spPr>
          <a:xfrm>
            <a:off x="928662" y="1376366"/>
            <a:ext cx="7603778" cy="4284882"/>
          </a:xfrm>
        </p:spPr>
        <p:txBody>
          <a:bodyPr/>
          <a:lstStyle/>
          <a:p>
            <a:pPr marL="609600" indent="-609600">
              <a:lnSpc>
                <a:spcPct val="90000"/>
              </a:lnSpc>
              <a:buFontTx/>
              <a:buNone/>
            </a:pPr>
            <a:r>
              <a:rPr lang="en-US" altLang="ja-JP" sz="2800" dirty="0"/>
              <a:t>10.1</a:t>
            </a:r>
            <a:r>
              <a:rPr lang="ja-JP" altLang="en-US" sz="2800" dirty="0"/>
              <a:t>　市場類似法（</a:t>
            </a:r>
            <a:r>
              <a:rPr lang="en-US" altLang="ja-JP" sz="2400" dirty="0"/>
              <a:t>market analogy method</a:t>
            </a:r>
            <a:r>
              <a:rPr lang="ja-JP" altLang="en-US" sz="2800" dirty="0"/>
              <a:t>）</a:t>
            </a:r>
          </a:p>
          <a:p>
            <a:pPr marL="609600" indent="-609600">
              <a:lnSpc>
                <a:spcPct val="90000"/>
              </a:lnSpc>
            </a:pPr>
            <a:endParaRPr lang="ja-JP" altLang="en-US" sz="2800" dirty="0"/>
          </a:p>
          <a:p>
            <a:pPr marL="609600" indent="-609600">
              <a:lnSpc>
                <a:spcPct val="90000"/>
              </a:lnSpc>
              <a:buFontTx/>
              <a:buNone/>
            </a:pPr>
            <a:r>
              <a:rPr lang="en-US" altLang="ja-JP" sz="2800" dirty="0" smtClean="0"/>
              <a:t>10.2</a:t>
            </a:r>
            <a:r>
              <a:rPr lang="ja-JP" altLang="en-US" sz="2800" dirty="0"/>
              <a:t>　トラベルコスト法（</a:t>
            </a:r>
            <a:r>
              <a:rPr lang="en-US" altLang="ja-JP" sz="2400" dirty="0"/>
              <a:t>travel cost method</a:t>
            </a:r>
            <a:r>
              <a:rPr lang="ja-JP" altLang="en-US" sz="2800" dirty="0"/>
              <a:t>）</a:t>
            </a:r>
          </a:p>
          <a:p>
            <a:pPr marL="609600" indent="-609600">
              <a:lnSpc>
                <a:spcPct val="90000"/>
              </a:lnSpc>
            </a:pPr>
            <a:endParaRPr lang="ja-JP" altLang="en-US" sz="2800" dirty="0"/>
          </a:p>
          <a:p>
            <a:pPr marL="609600" indent="-609600">
              <a:lnSpc>
                <a:spcPct val="90000"/>
              </a:lnSpc>
              <a:buFontTx/>
              <a:buNone/>
            </a:pPr>
            <a:r>
              <a:rPr lang="en-US" altLang="ja-JP" sz="2800" dirty="0" smtClean="0"/>
              <a:t>10.3</a:t>
            </a:r>
            <a:r>
              <a:rPr lang="ja-JP" altLang="en-US" sz="2800" dirty="0"/>
              <a:t>　</a:t>
            </a:r>
            <a:r>
              <a:rPr lang="ja-JP" altLang="en-US" sz="2800" dirty="0" smtClean="0"/>
              <a:t>環境質改善の便益評価</a:t>
            </a:r>
            <a:endParaRPr lang="en-US" altLang="ja-JP" sz="2800" dirty="0" smtClean="0"/>
          </a:p>
          <a:p>
            <a:pPr marL="609600" indent="-609600">
              <a:lnSpc>
                <a:spcPct val="90000"/>
              </a:lnSpc>
              <a:buFontTx/>
              <a:buNone/>
            </a:pPr>
            <a:endParaRPr lang="en-US" altLang="ja-JP" sz="2800" dirty="0" smtClean="0"/>
          </a:p>
          <a:p>
            <a:pPr marL="609600" indent="-609600">
              <a:lnSpc>
                <a:spcPct val="90000"/>
              </a:lnSpc>
              <a:buFontTx/>
              <a:buNone/>
            </a:pPr>
            <a:r>
              <a:rPr lang="en-US" altLang="ja-JP" sz="2800" dirty="0" smtClean="0"/>
              <a:t>10.4 </a:t>
            </a:r>
            <a:r>
              <a:rPr lang="ja-JP" altLang="en-US" sz="2800" dirty="0" smtClean="0"/>
              <a:t>防御</a:t>
            </a:r>
            <a:r>
              <a:rPr lang="ja-JP" altLang="en-US" sz="2800" dirty="0"/>
              <a:t>支出法（</a:t>
            </a:r>
            <a:r>
              <a:rPr lang="en-US" altLang="ja-JP" sz="2400" dirty="0"/>
              <a:t>defensive expenditures method</a:t>
            </a:r>
            <a:r>
              <a:rPr lang="ja-JP" altLang="en-US" sz="2800" dirty="0" smtClean="0"/>
              <a:t>）</a:t>
            </a:r>
            <a:endParaRPr lang="ja-JP" altLang="en-US" sz="2800" dirty="0"/>
          </a:p>
        </p:txBody>
      </p:sp>
    </p:spTree>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スライド番号プレースホルダ 3"/>
          <p:cNvSpPr>
            <a:spLocks noGrp="1"/>
          </p:cNvSpPr>
          <p:nvPr>
            <p:ph type="sldNum" sz="quarter" idx="12"/>
          </p:nvPr>
        </p:nvSpPr>
        <p:spPr/>
        <p:txBody>
          <a:bodyPr/>
          <a:lstStyle/>
          <a:p>
            <a:fld id="{48A86312-40EA-402E-B92D-7C11C91C1D06}" type="slidenum">
              <a:rPr lang="en-US" altLang="ja-JP"/>
              <a:pPr/>
              <a:t>4</a:t>
            </a:fld>
            <a:endParaRPr lang="en-US" altLang="ja-JP"/>
          </a:p>
        </p:txBody>
      </p:sp>
      <p:graphicFrame>
        <p:nvGraphicFramePr>
          <p:cNvPr id="36866" name="Object 2"/>
          <p:cNvGraphicFramePr>
            <a:graphicFrameLocks noChangeAspect="1"/>
          </p:cNvGraphicFramePr>
          <p:nvPr/>
        </p:nvGraphicFramePr>
        <p:xfrm>
          <a:off x="611188" y="476672"/>
          <a:ext cx="3673475" cy="822325"/>
        </p:xfrm>
        <a:graphic>
          <a:graphicData uri="http://schemas.openxmlformats.org/presentationml/2006/ole">
            <p:oleObj spid="_x0000_s36906" name="文書" r:id="rId3" imgW="1330967" imgH="297212" progId="Word.Document.8">
              <p:embed/>
            </p:oleObj>
          </a:graphicData>
        </a:graphic>
      </p:graphicFrame>
      <p:graphicFrame>
        <p:nvGraphicFramePr>
          <p:cNvPr id="36867" name="Object 3"/>
          <p:cNvGraphicFramePr>
            <a:graphicFrameLocks noChangeAspect="1"/>
          </p:cNvGraphicFramePr>
          <p:nvPr/>
        </p:nvGraphicFramePr>
        <p:xfrm>
          <a:off x="1116013" y="1268760"/>
          <a:ext cx="6985000" cy="1477963"/>
        </p:xfrm>
        <a:graphic>
          <a:graphicData uri="http://schemas.openxmlformats.org/presentationml/2006/ole">
            <p:oleObj spid="_x0000_s36907" name="Document" r:id="rId4" imgW="5369548" imgH="1139923" progId="Word.Document.8">
              <p:embed/>
            </p:oleObj>
          </a:graphicData>
        </a:graphic>
      </p:graphicFrame>
      <p:graphicFrame>
        <p:nvGraphicFramePr>
          <p:cNvPr id="36868" name="Object 4"/>
          <p:cNvGraphicFramePr>
            <a:graphicFrameLocks noChangeAspect="1"/>
          </p:cNvGraphicFramePr>
          <p:nvPr/>
        </p:nvGraphicFramePr>
        <p:xfrm>
          <a:off x="1143000" y="4278784"/>
          <a:ext cx="6781800" cy="1814512"/>
        </p:xfrm>
        <a:graphic>
          <a:graphicData uri="http://schemas.openxmlformats.org/presentationml/2006/ole">
            <p:oleObj spid="_x0000_s36908" name="Document" r:id="rId5" imgW="5369548" imgH="1434445" progId="Word.Document.8">
              <p:embed/>
            </p:oleObj>
          </a:graphicData>
        </a:graphic>
      </p:graphicFrame>
      <p:sp>
        <p:nvSpPr>
          <p:cNvPr id="6" name="日付プレースホルダ 5"/>
          <p:cNvSpPr>
            <a:spLocks noGrp="1"/>
          </p:cNvSpPr>
          <p:nvPr>
            <p:ph type="dt" sz="half" idx="10"/>
          </p:nvPr>
        </p:nvSpPr>
        <p:spPr/>
        <p:txBody>
          <a:bodyPr/>
          <a:lstStyle/>
          <a:p>
            <a:r>
              <a:rPr lang="en-US" altLang="ja-JP" smtClean="0"/>
              <a:t>14/06/12</a:t>
            </a:r>
            <a:endParaRPr lang="en-US" altLang="ja-JP"/>
          </a:p>
        </p:txBody>
      </p:sp>
      <p:graphicFrame>
        <p:nvGraphicFramePr>
          <p:cNvPr id="8" name="Object 4"/>
          <p:cNvGraphicFramePr>
            <a:graphicFrameLocks noChangeAspect="1"/>
          </p:cNvGraphicFramePr>
          <p:nvPr/>
        </p:nvGraphicFramePr>
        <p:xfrm>
          <a:off x="701675" y="3068960"/>
          <a:ext cx="7985125" cy="563563"/>
        </p:xfrm>
        <a:graphic>
          <a:graphicData uri="http://schemas.openxmlformats.org/presentationml/2006/ole">
            <p:oleObj spid="_x0000_s36909" name="Document" r:id="rId6" imgW="5369548" imgH="385975" progId="Word.Document.8">
              <p:embed/>
            </p:oleObj>
          </a:graphicData>
        </a:graphic>
      </p:graphicFrame>
      <p:sp>
        <p:nvSpPr>
          <p:cNvPr id="9" name="テキスト ボックス 8"/>
          <p:cNvSpPr txBox="1"/>
          <p:nvPr/>
        </p:nvSpPr>
        <p:spPr>
          <a:xfrm>
            <a:off x="1115616" y="3645024"/>
            <a:ext cx="4680520" cy="369332"/>
          </a:xfrm>
          <a:prstGeom prst="rect">
            <a:avLst/>
          </a:prstGeom>
          <a:noFill/>
        </p:spPr>
        <p:txBody>
          <a:bodyPr wrap="square" rtlCol="0">
            <a:spAutoFit/>
          </a:bodyPr>
          <a:lstStyle/>
          <a:p>
            <a:r>
              <a:rPr lang="ja-JP" altLang="en-US" b="1" dirty="0" smtClean="0">
                <a:solidFill>
                  <a:srgbClr val="FF0000"/>
                </a:solidFill>
              </a:rPr>
              <a:t>ランダム効用理論を用いた分析は</a:t>
            </a:r>
            <a:r>
              <a:rPr lang="en-US" altLang="ja-JP" b="1" dirty="0" smtClean="0">
                <a:solidFill>
                  <a:srgbClr val="FF0000"/>
                </a:solidFill>
              </a:rPr>
              <a:t>13</a:t>
            </a:r>
            <a:r>
              <a:rPr lang="ja-JP" altLang="en-US" b="1" dirty="0" smtClean="0">
                <a:solidFill>
                  <a:srgbClr val="FF0000"/>
                </a:solidFill>
              </a:rPr>
              <a:t>章で行う。</a:t>
            </a:r>
            <a:endParaRPr kumimoji="1" lang="ja-JP" altLang="en-US" b="1" dirty="0">
              <a:solidFill>
                <a:srgbClr val="FF0000"/>
              </a:solidFill>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36867"/>
                                        </p:tgtEl>
                                        <p:attrNameLst>
                                          <p:attrName>style.visibility</p:attrName>
                                        </p:attrNameLst>
                                      </p:cBhvr>
                                      <p:to>
                                        <p:strVal val="visible"/>
                                      </p:to>
                                    </p:set>
                                    <p:anim calcmode="lin" valueType="num">
                                      <p:cBhvr additive="base">
                                        <p:cTn id="7" dur="500" fill="hold"/>
                                        <p:tgtEl>
                                          <p:spTgt spid="36867"/>
                                        </p:tgtEl>
                                        <p:attrNameLst>
                                          <p:attrName>ppt_x</p:attrName>
                                        </p:attrNameLst>
                                      </p:cBhvr>
                                      <p:tavLst>
                                        <p:tav tm="0">
                                          <p:val>
                                            <p:strVal val="#ppt_x"/>
                                          </p:val>
                                        </p:tav>
                                        <p:tav tm="100000">
                                          <p:val>
                                            <p:strVal val="#ppt_x"/>
                                          </p:val>
                                        </p:tav>
                                      </p:tavLst>
                                    </p:anim>
                                    <p:anim calcmode="lin" valueType="num">
                                      <p:cBhvr additive="base">
                                        <p:cTn id="8" dur="500" fill="hold"/>
                                        <p:tgtEl>
                                          <p:spTgt spid="36867"/>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nodeType="clickEffect">
                                  <p:stCondLst>
                                    <p:cond delay="0"/>
                                  </p:stCondLst>
                                  <p:childTnLst>
                                    <p:set>
                                      <p:cBhvr>
                                        <p:cTn id="12" dur="1" fill="hold">
                                          <p:stCondLst>
                                            <p:cond delay="0"/>
                                          </p:stCondLst>
                                        </p:cTn>
                                        <p:tgtEl>
                                          <p:spTgt spid="8"/>
                                        </p:tgtEl>
                                        <p:attrNameLst>
                                          <p:attrName>style.visibility</p:attrName>
                                        </p:attrNameLst>
                                      </p:cBhvr>
                                      <p:to>
                                        <p:strVal val="visible"/>
                                      </p:to>
                                    </p:set>
                                    <p:anim calcmode="lin" valueType="num">
                                      <p:cBhvr additive="base">
                                        <p:cTn id="13" dur="500" fill="hold"/>
                                        <p:tgtEl>
                                          <p:spTgt spid="8"/>
                                        </p:tgtEl>
                                        <p:attrNameLst>
                                          <p:attrName>ppt_x</p:attrName>
                                        </p:attrNameLst>
                                      </p:cBhvr>
                                      <p:tavLst>
                                        <p:tav tm="0">
                                          <p:val>
                                            <p:strVal val="#ppt_x"/>
                                          </p:val>
                                        </p:tav>
                                        <p:tav tm="100000">
                                          <p:val>
                                            <p:strVal val="#ppt_x"/>
                                          </p:val>
                                        </p:tav>
                                      </p:tavLst>
                                    </p:anim>
                                    <p:anim calcmode="lin" valueType="num">
                                      <p:cBhvr additive="base">
                                        <p:cTn id="14" dur="500" fill="hold"/>
                                        <p:tgtEl>
                                          <p:spTgt spid="8"/>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9"/>
                                        </p:tgtEl>
                                        <p:attrNameLst>
                                          <p:attrName>style.visibility</p:attrName>
                                        </p:attrNameLst>
                                      </p:cBhvr>
                                      <p:to>
                                        <p:strVal val="visible"/>
                                      </p:to>
                                    </p:set>
                                    <p:anim calcmode="lin" valueType="num">
                                      <p:cBhvr additive="base">
                                        <p:cTn id="19" dur="500" fill="hold"/>
                                        <p:tgtEl>
                                          <p:spTgt spid="9"/>
                                        </p:tgtEl>
                                        <p:attrNameLst>
                                          <p:attrName>ppt_x</p:attrName>
                                        </p:attrNameLst>
                                      </p:cBhvr>
                                      <p:tavLst>
                                        <p:tav tm="0">
                                          <p:val>
                                            <p:strVal val="#ppt_x"/>
                                          </p:val>
                                        </p:tav>
                                        <p:tav tm="100000">
                                          <p:val>
                                            <p:strVal val="#ppt_x"/>
                                          </p:val>
                                        </p:tav>
                                      </p:tavLst>
                                    </p:anim>
                                    <p:anim calcmode="lin" valueType="num">
                                      <p:cBhvr additive="base">
                                        <p:cTn id="20" dur="500" fill="hold"/>
                                        <p:tgtEl>
                                          <p:spTgt spid="9"/>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nodeType="clickEffect">
                                  <p:stCondLst>
                                    <p:cond delay="0"/>
                                  </p:stCondLst>
                                  <p:childTnLst>
                                    <p:set>
                                      <p:cBhvr>
                                        <p:cTn id="24" dur="1" fill="hold">
                                          <p:stCondLst>
                                            <p:cond delay="0"/>
                                          </p:stCondLst>
                                        </p:cTn>
                                        <p:tgtEl>
                                          <p:spTgt spid="36868"/>
                                        </p:tgtEl>
                                        <p:attrNameLst>
                                          <p:attrName>style.visibility</p:attrName>
                                        </p:attrNameLst>
                                      </p:cBhvr>
                                      <p:to>
                                        <p:strVal val="visible"/>
                                      </p:to>
                                    </p:set>
                                    <p:anim calcmode="lin" valueType="num">
                                      <p:cBhvr additive="base">
                                        <p:cTn id="25" dur="500" fill="hold"/>
                                        <p:tgtEl>
                                          <p:spTgt spid="36868"/>
                                        </p:tgtEl>
                                        <p:attrNameLst>
                                          <p:attrName>ppt_x</p:attrName>
                                        </p:attrNameLst>
                                      </p:cBhvr>
                                      <p:tavLst>
                                        <p:tav tm="0">
                                          <p:val>
                                            <p:strVal val="#ppt_x"/>
                                          </p:val>
                                        </p:tav>
                                        <p:tav tm="100000">
                                          <p:val>
                                            <p:strVal val="#ppt_x"/>
                                          </p:val>
                                        </p:tav>
                                      </p:tavLst>
                                    </p:anim>
                                    <p:anim calcmode="lin" valueType="num">
                                      <p:cBhvr additive="base">
                                        <p:cTn id="26" dur="500" fill="hold"/>
                                        <p:tgtEl>
                                          <p:spTgt spid="36868"/>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6146" name="Object 5"/>
          <p:cNvGraphicFramePr>
            <a:graphicFrameLocks noChangeAspect="1"/>
          </p:cNvGraphicFramePr>
          <p:nvPr/>
        </p:nvGraphicFramePr>
        <p:xfrm>
          <a:off x="1301750" y="1700213"/>
          <a:ext cx="6648450" cy="1503362"/>
        </p:xfrm>
        <a:graphic>
          <a:graphicData uri="http://schemas.openxmlformats.org/presentationml/2006/ole">
            <p:oleObj spid="_x0000_s70678" name="文書" r:id="rId3" imgW="4171983" imgH="942255" progId="Word.Document.8">
              <p:embed/>
            </p:oleObj>
          </a:graphicData>
        </a:graphic>
      </p:graphicFrame>
      <p:graphicFrame>
        <p:nvGraphicFramePr>
          <p:cNvPr id="560134" name="Object 6"/>
          <p:cNvGraphicFramePr>
            <a:graphicFrameLocks noChangeAspect="1"/>
          </p:cNvGraphicFramePr>
          <p:nvPr/>
        </p:nvGraphicFramePr>
        <p:xfrm>
          <a:off x="1344613" y="4076700"/>
          <a:ext cx="6756400" cy="1379538"/>
        </p:xfrm>
        <a:graphic>
          <a:graphicData uri="http://schemas.openxmlformats.org/presentationml/2006/ole">
            <p:oleObj spid="_x0000_s70679" name="文書" r:id="rId4" imgW="4154275" imgH="847201" progId="Word.Document.8">
              <p:embed/>
            </p:oleObj>
          </a:graphicData>
        </a:graphic>
      </p:graphicFrame>
      <p:sp>
        <p:nvSpPr>
          <p:cNvPr id="4" name="日付プレースホルダ 3"/>
          <p:cNvSpPr>
            <a:spLocks noGrp="1"/>
          </p:cNvSpPr>
          <p:nvPr>
            <p:ph type="dt" sz="half" idx="10"/>
          </p:nvPr>
        </p:nvSpPr>
        <p:spPr/>
        <p:txBody>
          <a:bodyPr/>
          <a:lstStyle/>
          <a:p>
            <a:r>
              <a:rPr lang="en-US" altLang="ja-JP" smtClean="0"/>
              <a:t>14/06/12</a:t>
            </a:r>
            <a:endParaRPr lang="en-US" altLang="ja-JP"/>
          </a:p>
        </p:txBody>
      </p:sp>
      <p:sp>
        <p:nvSpPr>
          <p:cNvPr id="5" name="スライド番号プレースホルダ 4"/>
          <p:cNvSpPr>
            <a:spLocks noGrp="1"/>
          </p:cNvSpPr>
          <p:nvPr>
            <p:ph type="sldNum" sz="quarter" idx="12"/>
          </p:nvPr>
        </p:nvSpPr>
        <p:spPr/>
        <p:txBody>
          <a:bodyPr/>
          <a:lstStyle/>
          <a:p>
            <a:fld id="{F06225BA-B0EB-481C-8A78-E726EEDFF1D4}" type="slidenum">
              <a:rPr lang="en-US" altLang="ja-JP" smtClean="0"/>
              <a:pPr/>
              <a:t>5</a:t>
            </a:fld>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560134"/>
                                        </p:tgtEl>
                                        <p:attrNameLst>
                                          <p:attrName>style.visibility</p:attrName>
                                        </p:attrNameLst>
                                      </p:cBhvr>
                                      <p:to>
                                        <p:strVal val="visible"/>
                                      </p:to>
                                    </p:set>
                                    <p:anim calcmode="lin" valueType="num">
                                      <p:cBhvr additive="base">
                                        <p:cTn id="7" dur="500" fill="hold"/>
                                        <p:tgtEl>
                                          <p:spTgt spid="560134"/>
                                        </p:tgtEl>
                                        <p:attrNameLst>
                                          <p:attrName>ppt_x</p:attrName>
                                        </p:attrNameLst>
                                      </p:cBhvr>
                                      <p:tavLst>
                                        <p:tav tm="0">
                                          <p:val>
                                            <p:strVal val="#ppt_x"/>
                                          </p:val>
                                        </p:tav>
                                        <p:tav tm="100000">
                                          <p:val>
                                            <p:strVal val="#ppt_x"/>
                                          </p:val>
                                        </p:tav>
                                      </p:tavLst>
                                    </p:anim>
                                    <p:anim calcmode="lin" valueType="num">
                                      <p:cBhvr additive="base">
                                        <p:cTn id="8" dur="500" fill="hold"/>
                                        <p:tgtEl>
                                          <p:spTgt spid="560134"/>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7170" name="Object 2"/>
          <p:cNvGraphicFramePr>
            <a:graphicFrameLocks noChangeAspect="1"/>
          </p:cNvGraphicFramePr>
          <p:nvPr>
            <p:extLst>
              <p:ext uri="{D42A27DB-BD31-4B8C-83A1-F6EECF244321}">
                <p14:modId xmlns="" xmlns:p14="http://schemas.microsoft.com/office/powerpoint/2010/main" val="2066775611"/>
              </p:ext>
            </p:extLst>
          </p:nvPr>
        </p:nvGraphicFramePr>
        <p:xfrm>
          <a:off x="977900" y="1346200"/>
          <a:ext cx="7239000" cy="1866900"/>
        </p:xfrm>
        <a:graphic>
          <a:graphicData uri="http://schemas.openxmlformats.org/presentationml/2006/ole">
            <p:oleObj spid="_x0000_s71726" name="Document" r:id="rId3" imgW="4453890" imgH="1154198" progId="Word.Document.8">
              <p:embed/>
            </p:oleObj>
          </a:graphicData>
        </a:graphic>
      </p:graphicFrame>
      <p:graphicFrame>
        <p:nvGraphicFramePr>
          <p:cNvPr id="573443" name="Object 3"/>
          <p:cNvGraphicFramePr>
            <a:graphicFrameLocks noChangeAspect="1"/>
          </p:cNvGraphicFramePr>
          <p:nvPr>
            <p:extLst>
              <p:ext uri="{D42A27DB-BD31-4B8C-83A1-F6EECF244321}">
                <p14:modId xmlns="" xmlns:p14="http://schemas.microsoft.com/office/powerpoint/2010/main" val="1008778491"/>
              </p:ext>
            </p:extLst>
          </p:nvPr>
        </p:nvGraphicFramePr>
        <p:xfrm>
          <a:off x="1041400" y="4711700"/>
          <a:ext cx="7150100" cy="495300"/>
        </p:xfrm>
        <a:graphic>
          <a:graphicData uri="http://schemas.openxmlformats.org/presentationml/2006/ole">
            <p:oleObj spid="_x0000_s71727" name="Document" r:id="rId4" imgW="4437533" imgH="314325" progId="Word.Document.8">
              <p:embed/>
            </p:oleObj>
          </a:graphicData>
        </a:graphic>
      </p:graphicFrame>
      <p:graphicFrame>
        <p:nvGraphicFramePr>
          <p:cNvPr id="573445" name="Object 5"/>
          <p:cNvGraphicFramePr>
            <a:graphicFrameLocks noChangeAspect="1"/>
          </p:cNvGraphicFramePr>
          <p:nvPr>
            <p:extLst>
              <p:ext uri="{D42A27DB-BD31-4B8C-83A1-F6EECF244321}">
                <p14:modId xmlns="" xmlns:p14="http://schemas.microsoft.com/office/powerpoint/2010/main" val="25960169"/>
              </p:ext>
            </p:extLst>
          </p:nvPr>
        </p:nvGraphicFramePr>
        <p:xfrm>
          <a:off x="1041400" y="3568700"/>
          <a:ext cx="7175500" cy="469900"/>
        </p:xfrm>
        <a:graphic>
          <a:graphicData uri="http://schemas.openxmlformats.org/presentationml/2006/ole">
            <p:oleObj spid="_x0000_s71728" name="Document" r:id="rId5" imgW="4453890" imgH="295671" progId="Word.Document.8">
              <p:embed/>
            </p:oleObj>
          </a:graphicData>
        </a:graphic>
      </p:graphicFrame>
      <p:graphicFrame>
        <p:nvGraphicFramePr>
          <p:cNvPr id="573446" name="Object 6"/>
          <p:cNvGraphicFramePr>
            <a:graphicFrameLocks noChangeAspect="1"/>
          </p:cNvGraphicFramePr>
          <p:nvPr/>
        </p:nvGraphicFramePr>
        <p:xfrm>
          <a:off x="1189038" y="5622925"/>
          <a:ext cx="7177087" cy="442913"/>
        </p:xfrm>
        <a:graphic>
          <a:graphicData uri="http://schemas.openxmlformats.org/presentationml/2006/ole">
            <p:oleObj spid="_x0000_s71729" name="Document" r:id="rId6" imgW="4443451" imgH="276130" progId="Word.Document.8">
              <p:embed/>
            </p:oleObj>
          </a:graphicData>
        </a:graphic>
      </p:graphicFrame>
      <p:sp>
        <p:nvSpPr>
          <p:cNvPr id="6" name="日付プレースホルダ 5"/>
          <p:cNvSpPr>
            <a:spLocks noGrp="1"/>
          </p:cNvSpPr>
          <p:nvPr>
            <p:ph type="dt" sz="half" idx="10"/>
          </p:nvPr>
        </p:nvSpPr>
        <p:spPr/>
        <p:txBody>
          <a:bodyPr/>
          <a:lstStyle/>
          <a:p>
            <a:r>
              <a:rPr lang="en-US" altLang="ja-JP" smtClean="0"/>
              <a:t>14/06/12</a:t>
            </a:r>
            <a:endParaRPr lang="en-US" altLang="ja-JP"/>
          </a:p>
        </p:txBody>
      </p:sp>
      <p:sp>
        <p:nvSpPr>
          <p:cNvPr id="7" name="スライド番号プレースホルダ 6"/>
          <p:cNvSpPr>
            <a:spLocks noGrp="1"/>
          </p:cNvSpPr>
          <p:nvPr>
            <p:ph type="sldNum" sz="quarter" idx="12"/>
          </p:nvPr>
        </p:nvSpPr>
        <p:spPr/>
        <p:txBody>
          <a:bodyPr/>
          <a:lstStyle/>
          <a:p>
            <a:fld id="{F06225BA-B0EB-481C-8A78-E726EEDFF1D4}" type="slidenum">
              <a:rPr lang="en-US" altLang="ja-JP" smtClean="0"/>
              <a:pPr/>
              <a:t>6</a:t>
            </a:fld>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573445"/>
                                        </p:tgtEl>
                                        <p:attrNameLst>
                                          <p:attrName>style.visibility</p:attrName>
                                        </p:attrNameLst>
                                      </p:cBhvr>
                                      <p:to>
                                        <p:strVal val="visible"/>
                                      </p:to>
                                    </p:set>
                                    <p:anim calcmode="lin" valueType="num">
                                      <p:cBhvr additive="base">
                                        <p:cTn id="7" dur="500" fill="hold"/>
                                        <p:tgtEl>
                                          <p:spTgt spid="573445"/>
                                        </p:tgtEl>
                                        <p:attrNameLst>
                                          <p:attrName>ppt_x</p:attrName>
                                        </p:attrNameLst>
                                      </p:cBhvr>
                                      <p:tavLst>
                                        <p:tav tm="0">
                                          <p:val>
                                            <p:strVal val="#ppt_x"/>
                                          </p:val>
                                        </p:tav>
                                        <p:tav tm="100000">
                                          <p:val>
                                            <p:strVal val="#ppt_x"/>
                                          </p:val>
                                        </p:tav>
                                      </p:tavLst>
                                    </p:anim>
                                    <p:anim calcmode="lin" valueType="num">
                                      <p:cBhvr additive="base">
                                        <p:cTn id="8" dur="500" fill="hold"/>
                                        <p:tgtEl>
                                          <p:spTgt spid="573445"/>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nodeType="clickEffect">
                                  <p:stCondLst>
                                    <p:cond delay="0"/>
                                  </p:stCondLst>
                                  <p:childTnLst>
                                    <p:set>
                                      <p:cBhvr>
                                        <p:cTn id="12" dur="1" fill="hold">
                                          <p:stCondLst>
                                            <p:cond delay="0"/>
                                          </p:stCondLst>
                                        </p:cTn>
                                        <p:tgtEl>
                                          <p:spTgt spid="573443"/>
                                        </p:tgtEl>
                                        <p:attrNameLst>
                                          <p:attrName>style.visibility</p:attrName>
                                        </p:attrNameLst>
                                      </p:cBhvr>
                                      <p:to>
                                        <p:strVal val="visible"/>
                                      </p:to>
                                    </p:set>
                                    <p:anim calcmode="lin" valueType="num">
                                      <p:cBhvr additive="base">
                                        <p:cTn id="13" dur="500" fill="hold"/>
                                        <p:tgtEl>
                                          <p:spTgt spid="573443"/>
                                        </p:tgtEl>
                                        <p:attrNameLst>
                                          <p:attrName>ppt_x</p:attrName>
                                        </p:attrNameLst>
                                      </p:cBhvr>
                                      <p:tavLst>
                                        <p:tav tm="0">
                                          <p:val>
                                            <p:strVal val="#ppt_x"/>
                                          </p:val>
                                        </p:tav>
                                        <p:tav tm="100000">
                                          <p:val>
                                            <p:strVal val="#ppt_x"/>
                                          </p:val>
                                        </p:tav>
                                      </p:tavLst>
                                    </p:anim>
                                    <p:anim calcmode="lin" valueType="num">
                                      <p:cBhvr additive="base">
                                        <p:cTn id="14" dur="500" fill="hold"/>
                                        <p:tgtEl>
                                          <p:spTgt spid="573443"/>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nodeType="clickEffect">
                                  <p:stCondLst>
                                    <p:cond delay="0"/>
                                  </p:stCondLst>
                                  <p:childTnLst>
                                    <p:set>
                                      <p:cBhvr>
                                        <p:cTn id="18" dur="1" fill="hold">
                                          <p:stCondLst>
                                            <p:cond delay="0"/>
                                          </p:stCondLst>
                                        </p:cTn>
                                        <p:tgtEl>
                                          <p:spTgt spid="573446"/>
                                        </p:tgtEl>
                                        <p:attrNameLst>
                                          <p:attrName>style.visibility</p:attrName>
                                        </p:attrNameLst>
                                      </p:cBhvr>
                                      <p:to>
                                        <p:strVal val="visible"/>
                                      </p:to>
                                    </p:set>
                                    <p:anim calcmode="lin" valueType="num">
                                      <p:cBhvr additive="base">
                                        <p:cTn id="19" dur="500" fill="hold"/>
                                        <p:tgtEl>
                                          <p:spTgt spid="573446"/>
                                        </p:tgtEl>
                                        <p:attrNameLst>
                                          <p:attrName>ppt_x</p:attrName>
                                        </p:attrNameLst>
                                      </p:cBhvr>
                                      <p:tavLst>
                                        <p:tav tm="0">
                                          <p:val>
                                            <p:strVal val="#ppt_x"/>
                                          </p:val>
                                        </p:tav>
                                        <p:tav tm="100000">
                                          <p:val>
                                            <p:strVal val="#ppt_x"/>
                                          </p:val>
                                        </p:tav>
                                      </p:tavLst>
                                    </p:anim>
                                    <p:anim calcmode="lin" valueType="num">
                                      <p:cBhvr additive="base">
                                        <p:cTn id="20" dur="500" fill="hold"/>
                                        <p:tgtEl>
                                          <p:spTgt spid="573446"/>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8194" name="Object 4"/>
          <p:cNvGraphicFramePr>
            <a:graphicFrameLocks noChangeAspect="1"/>
          </p:cNvGraphicFramePr>
          <p:nvPr>
            <p:extLst>
              <p:ext uri="{D42A27DB-BD31-4B8C-83A1-F6EECF244321}">
                <p14:modId xmlns="" xmlns:p14="http://schemas.microsoft.com/office/powerpoint/2010/main" val="4276868409"/>
              </p:ext>
            </p:extLst>
          </p:nvPr>
        </p:nvGraphicFramePr>
        <p:xfrm>
          <a:off x="868363" y="890736"/>
          <a:ext cx="7285037" cy="5562600"/>
        </p:xfrm>
        <a:graphic>
          <a:graphicData uri="http://schemas.openxmlformats.org/presentationml/2006/ole">
            <p:oleObj spid="_x0000_s72739" name="Document" r:id="rId3" imgW="4653522" imgH="3554789" progId="Word.Document.8">
              <p:embed/>
            </p:oleObj>
          </a:graphicData>
        </a:graphic>
      </p:graphicFrame>
      <p:sp>
        <p:nvSpPr>
          <p:cNvPr id="8197" name="Rectangle 6"/>
          <p:cNvSpPr>
            <a:spLocks noChangeArrowheads="1"/>
          </p:cNvSpPr>
          <p:nvPr/>
        </p:nvSpPr>
        <p:spPr bwMode="auto">
          <a:xfrm>
            <a:off x="0" y="3328988"/>
            <a:ext cx="9144000" cy="0"/>
          </a:xfrm>
          <a:prstGeom prst="rect">
            <a:avLst/>
          </a:prstGeom>
          <a:noFill/>
          <a:ln w="9525">
            <a:noFill/>
            <a:miter lim="800000"/>
            <a:headEnd/>
            <a:tailEnd/>
          </a:ln>
        </p:spPr>
        <p:txBody>
          <a:bodyPr wrap="none" anchor="ctr">
            <a:spAutoFit/>
          </a:bodyPr>
          <a:lstStyle/>
          <a:p>
            <a:endParaRPr lang="ja-JP" altLang="en-US"/>
          </a:p>
        </p:txBody>
      </p:sp>
      <p:graphicFrame>
        <p:nvGraphicFramePr>
          <p:cNvPr id="617477" name="Object 5"/>
          <p:cNvGraphicFramePr>
            <a:graphicFrameLocks noChangeAspect="1"/>
          </p:cNvGraphicFramePr>
          <p:nvPr>
            <p:extLst>
              <p:ext uri="{D42A27DB-BD31-4B8C-83A1-F6EECF244321}">
                <p14:modId xmlns="" xmlns:p14="http://schemas.microsoft.com/office/powerpoint/2010/main" val="2977685507"/>
              </p:ext>
            </p:extLst>
          </p:nvPr>
        </p:nvGraphicFramePr>
        <p:xfrm>
          <a:off x="5664200" y="4113213"/>
          <a:ext cx="1274763" cy="323850"/>
        </p:xfrm>
        <a:graphic>
          <a:graphicData uri="http://schemas.openxmlformats.org/presentationml/2006/ole">
            <p:oleObj spid="_x0000_s72740" name="数式" r:id="rId4" imgW="787320" imgH="203040" progId="Equation.3">
              <p:embed/>
            </p:oleObj>
          </a:graphicData>
        </a:graphic>
      </p:graphicFrame>
      <p:sp>
        <p:nvSpPr>
          <p:cNvPr id="617479" name="Line 7"/>
          <p:cNvSpPr>
            <a:spLocks noChangeShapeType="1"/>
          </p:cNvSpPr>
          <p:nvPr/>
        </p:nvSpPr>
        <p:spPr bwMode="auto">
          <a:xfrm flipH="1">
            <a:off x="5364163" y="4508500"/>
            <a:ext cx="720725" cy="1008063"/>
          </a:xfrm>
          <a:prstGeom prst="line">
            <a:avLst/>
          </a:prstGeom>
          <a:noFill/>
          <a:ln w="9525">
            <a:solidFill>
              <a:schemeClr val="tx1"/>
            </a:solidFill>
            <a:round/>
            <a:headEnd/>
            <a:tailEnd type="triangle" w="med" len="med"/>
          </a:ln>
        </p:spPr>
        <p:txBody>
          <a:bodyPr/>
          <a:lstStyle/>
          <a:p>
            <a:endParaRPr lang="ja-JP" altLang="en-US"/>
          </a:p>
        </p:txBody>
      </p:sp>
      <p:sp>
        <p:nvSpPr>
          <p:cNvPr id="617480" name="Arc 8"/>
          <p:cNvSpPr>
            <a:spLocks/>
          </p:cNvSpPr>
          <p:nvPr/>
        </p:nvSpPr>
        <p:spPr bwMode="auto">
          <a:xfrm flipH="1">
            <a:off x="5437188" y="5753100"/>
            <a:ext cx="142875" cy="287338"/>
          </a:xfrm>
          <a:custGeom>
            <a:avLst/>
            <a:gdLst>
              <a:gd name="T0" fmla="*/ 0 w 21600"/>
              <a:gd name="T1" fmla="*/ 0 h 21600"/>
              <a:gd name="T2" fmla="*/ 945059 w 21600"/>
              <a:gd name="T3" fmla="*/ 3822367 h 21600"/>
              <a:gd name="T4" fmla="*/ 0 w 21600"/>
              <a:gd name="T5" fmla="*/ 3822367 h 21600"/>
              <a:gd name="T6" fmla="*/ 0 60000 65536"/>
              <a:gd name="T7" fmla="*/ 0 60000 65536"/>
              <a:gd name="T8" fmla="*/ 0 60000 65536"/>
              <a:gd name="T9" fmla="*/ 0 w 21600"/>
              <a:gd name="T10" fmla="*/ 0 h 21600"/>
              <a:gd name="T11" fmla="*/ 21600 w 21600"/>
              <a:gd name="T12" fmla="*/ 21600 h 21600"/>
            </a:gdLst>
            <a:ahLst/>
            <a:cxnLst>
              <a:cxn ang="T6">
                <a:pos x="T0" y="T1"/>
              </a:cxn>
              <a:cxn ang="T7">
                <a:pos x="T2" y="T3"/>
              </a:cxn>
              <a:cxn ang="T8">
                <a:pos x="T4" y="T5"/>
              </a:cxn>
            </a:cxnLst>
            <a:rect l="T9" t="T10" r="T11" b="T12"/>
            <a:pathLst>
              <a:path w="21600" h="21600" fill="none" extrusionOk="0">
                <a:moveTo>
                  <a:pt x="-1" y="0"/>
                </a:moveTo>
                <a:cubicBezTo>
                  <a:pt x="11929" y="0"/>
                  <a:pt x="21600" y="9670"/>
                  <a:pt x="21600" y="21600"/>
                </a:cubicBezTo>
              </a:path>
              <a:path w="21600" h="21600" stroke="0" extrusionOk="0">
                <a:moveTo>
                  <a:pt x="-1" y="0"/>
                </a:moveTo>
                <a:cubicBezTo>
                  <a:pt x="11929" y="0"/>
                  <a:pt x="21600" y="9670"/>
                  <a:pt x="21600" y="21600"/>
                </a:cubicBezTo>
                <a:lnTo>
                  <a:pt x="0" y="21600"/>
                </a:lnTo>
                <a:close/>
              </a:path>
            </a:pathLst>
          </a:custGeom>
          <a:noFill/>
          <a:ln w="9525">
            <a:solidFill>
              <a:schemeClr val="tx1"/>
            </a:solidFill>
            <a:round/>
            <a:headEnd/>
            <a:tailEnd/>
          </a:ln>
        </p:spPr>
        <p:txBody>
          <a:bodyPr wrap="none" anchor="ctr"/>
          <a:lstStyle/>
          <a:p>
            <a:endParaRPr lang="ja-JP" altLang="en-US"/>
          </a:p>
        </p:txBody>
      </p:sp>
      <p:graphicFrame>
        <p:nvGraphicFramePr>
          <p:cNvPr id="617481" name="Object 9"/>
          <p:cNvGraphicFramePr>
            <a:graphicFrameLocks noChangeAspect="1"/>
          </p:cNvGraphicFramePr>
          <p:nvPr/>
        </p:nvGraphicFramePr>
        <p:xfrm>
          <a:off x="5238750" y="5770563"/>
          <a:ext cx="196850" cy="179387"/>
        </p:xfrm>
        <a:graphic>
          <a:graphicData uri="http://schemas.openxmlformats.org/presentationml/2006/ole">
            <p:oleObj spid="_x0000_s72741" name="数式" r:id="rId5" imgW="152334" imgH="139639" progId="Equation.3">
              <p:embed/>
            </p:oleObj>
          </a:graphicData>
        </a:graphic>
      </p:graphicFrame>
      <p:sp>
        <p:nvSpPr>
          <p:cNvPr id="8" name="日付プレースホルダ 7"/>
          <p:cNvSpPr>
            <a:spLocks noGrp="1"/>
          </p:cNvSpPr>
          <p:nvPr>
            <p:ph type="dt" sz="half" idx="10"/>
          </p:nvPr>
        </p:nvSpPr>
        <p:spPr/>
        <p:txBody>
          <a:bodyPr/>
          <a:lstStyle/>
          <a:p>
            <a:r>
              <a:rPr lang="en-US" altLang="ja-JP" smtClean="0"/>
              <a:t>14/06/12</a:t>
            </a:r>
            <a:endParaRPr lang="en-US" altLang="ja-JP"/>
          </a:p>
        </p:txBody>
      </p:sp>
      <p:sp>
        <p:nvSpPr>
          <p:cNvPr id="9" name="スライド番号プレースホルダ 8"/>
          <p:cNvSpPr>
            <a:spLocks noGrp="1"/>
          </p:cNvSpPr>
          <p:nvPr>
            <p:ph type="sldNum" sz="quarter" idx="12"/>
          </p:nvPr>
        </p:nvSpPr>
        <p:spPr/>
        <p:txBody>
          <a:bodyPr/>
          <a:lstStyle/>
          <a:p>
            <a:fld id="{F06225BA-B0EB-481C-8A78-E726EEDFF1D4}" type="slidenum">
              <a:rPr lang="en-US" altLang="ja-JP" smtClean="0"/>
              <a:pPr/>
              <a:t>7</a:t>
            </a:fld>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617477"/>
                                        </p:tgtEl>
                                        <p:attrNameLst>
                                          <p:attrName>style.visibility</p:attrName>
                                        </p:attrNameLst>
                                      </p:cBhvr>
                                      <p:to>
                                        <p:strVal val="visible"/>
                                      </p:to>
                                    </p:set>
                                    <p:anim calcmode="lin" valueType="num">
                                      <p:cBhvr additive="base">
                                        <p:cTn id="7" dur="500" fill="hold"/>
                                        <p:tgtEl>
                                          <p:spTgt spid="617477"/>
                                        </p:tgtEl>
                                        <p:attrNameLst>
                                          <p:attrName>ppt_x</p:attrName>
                                        </p:attrNameLst>
                                      </p:cBhvr>
                                      <p:tavLst>
                                        <p:tav tm="0">
                                          <p:val>
                                            <p:strVal val="#ppt_x"/>
                                          </p:val>
                                        </p:tav>
                                        <p:tav tm="100000">
                                          <p:val>
                                            <p:strVal val="#ppt_x"/>
                                          </p:val>
                                        </p:tav>
                                      </p:tavLst>
                                    </p:anim>
                                    <p:anim calcmode="lin" valueType="num">
                                      <p:cBhvr additive="base">
                                        <p:cTn id="8" dur="500" fill="hold"/>
                                        <p:tgtEl>
                                          <p:spTgt spid="617477"/>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617479"/>
                                        </p:tgtEl>
                                        <p:attrNameLst>
                                          <p:attrName>style.visibility</p:attrName>
                                        </p:attrNameLst>
                                      </p:cBhvr>
                                      <p:to>
                                        <p:strVal val="visible"/>
                                      </p:to>
                                    </p:set>
                                    <p:anim calcmode="lin" valueType="num">
                                      <p:cBhvr additive="base">
                                        <p:cTn id="13" dur="500" fill="hold"/>
                                        <p:tgtEl>
                                          <p:spTgt spid="617479"/>
                                        </p:tgtEl>
                                        <p:attrNameLst>
                                          <p:attrName>ppt_x</p:attrName>
                                        </p:attrNameLst>
                                      </p:cBhvr>
                                      <p:tavLst>
                                        <p:tav tm="0">
                                          <p:val>
                                            <p:strVal val="#ppt_x"/>
                                          </p:val>
                                        </p:tav>
                                        <p:tav tm="100000">
                                          <p:val>
                                            <p:strVal val="#ppt_x"/>
                                          </p:val>
                                        </p:tav>
                                      </p:tavLst>
                                    </p:anim>
                                    <p:anim calcmode="lin" valueType="num">
                                      <p:cBhvr additive="base">
                                        <p:cTn id="14" dur="500" fill="hold"/>
                                        <p:tgtEl>
                                          <p:spTgt spid="617479"/>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617480"/>
                                        </p:tgtEl>
                                        <p:attrNameLst>
                                          <p:attrName>style.visibility</p:attrName>
                                        </p:attrNameLst>
                                      </p:cBhvr>
                                      <p:to>
                                        <p:strVal val="visible"/>
                                      </p:to>
                                    </p:set>
                                    <p:anim calcmode="lin" valueType="num">
                                      <p:cBhvr additive="base">
                                        <p:cTn id="19" dur="500" fill="hold"/>
                                        <p:tgtEl>
                                          <p:spTgt spid="617480"/>
                                        </p:tgtEl>
                                        <p:attrNameLst>
                                          <p:attrName>ppt_x</p:attrName>
                                        </p:attrNameLst>
                                      </p:cBhvr>
                                      <p:tavLst>
                                        <p:tav tm="0">
                                          <p:val>
                                            <p:strVal val="#ppt_x"/>
                                          </p:val>
                                        </p:tav>
                                        <p:tav tm="100000">
                                          <p:val>
                                            <p:strVal val="#ppt_x"/>
                                          </p:val>
                                        </p:tav>
                                      </p:tavLst>
                                    </p:anim>
                                    <p:anim calcmode="lin" valueType="num">
                                      <p:cBhvr additive="base">
                                        <p:cTn id="20" dur="500" fill="hold"/>
                                        <p:tgtEl>
                                          <p:spTgt spid="617480"/>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nodeType="clickEffect">
                                  <p:stCondLst>
                                    <p:cond delay="0"/>
                                  </p:stCondLst>
                                  <p:childTnLst>
                                    <p:set>
                                      <p:cBhvr>
                                        <p:cTn id="24" dur="1" fill="hold">
                                          <p:stCondLst>
                                            <p:cond delay="0"/>
                                          </p:stCondLst>
                                        </p:cTn>
                                        <p:tgtEl>
                                          <p:spTgt spid="617481"/>
                                        </p:tgtEl>
                                        <p:attrNameLst>
                                          <p:attrName>style.visibility</p:attrName>
                                        </p:attrNameLst>
                                      </p:cBhvr>
                                      <p:to>
                                        <p:strVal val="visible"/>
                                      </p:to>
                                    </p:set>
                                    <p:anim calcmode="lin" valueType="num">
                                      <p:cBhvr additive="base">
                                        <p:cTn id="25" dur="500" fill="hold"/>
                                        <p:tgtEl>
                                          <p:spTgt spid="617481"/>
                                        </p:tgtEl>
                                        <p:attrNameLst>
                                          <p:attrName>ppt_x</p:attrName>
                                        </p:attrNameLst>
                                      </p:cBhvr>
                                      <p:tavLst>
                                        <p:tav tm="0">
                                          <p:val>
                                            <p:strVal val="#ppt_x"/>
                                          </p:val>
                                        </p:tav>
                                        <p:tav tm="100000">
                                          <p:val>
                                            <p:strVal val="#ppt_x"/>
                                          </p:val>
                                        </p:tav>
                                      </p:tavLst>
                                    </p:anim>
                                    <p:anim calcmode="lin" valueType="num">
                                      <p:cBhvr additive="base">
                                        <p:cTn id="26" dur="500" fill="hold"/>
                                        <p:tgtEl>
                                          <p:spTgt spid="617481"/>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17479" grpId="0" animBg="1"/>
      <p:bldP spid="617480" grpId="0" animBg="1"/>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623619" name="Object 3"/>
          <p:cNvGraphicFramePr>
            <a:graphicFrameLocks noChangeAspect="1"/>
          </p:cNvGraphicFramePr>
          <p:nvPr>
            <p:extLst>
              <p:ext uri="{D42A27DB-BD31-4B8C-83A1-F6EECF244321}">
                <p14:modId xmlns="" xmlns:p14="http://schemas.microsoft.com/office/powerpoint/2010/main" val="1491965449"/>
              </p:ext>
            </p:extLst>
          </p:nvPr>
        </p:nvGraphicFramePr>
        <p:xfrm>
          <a:off x="1257300" y="2273300"/>
          <a:ext cx="6311900" cy="3937000"/>
        </p:xfrm>
        <a:graphic>
          <a:graphicData uri="http://schemas.openxmlformats.org/presentationml/2006/ole">
            <p:oleObj spid="_x0000_s73906" name="Document" r:id="rId3" imgW="4643203" imgH="2901901" progId="Word.Document.8">
              <p:embed/>
            </p:oleObj>
          </a:graphicData>
        </a:graphic>
      </p:graphicFrame>
      <p:sp>
        <p:nvSpPr>
          <p:cNvPr id="623620" name="Line 4"/>
          <p:cNvSpPr>
            <a:spLocks noChangeShapeType="1"/>
          </p:cNvSpPr>
          <p:nvPr/>
        </p:nvSpPr>
        <p:spPr bwMode="auto">
          <a:xfrm>
            <a:off x="3059113" y="3213100"/>
            <a:ext cx="3241675" cy="2663825"/>
          </a:xfrm>
          <a:prstGeom prst="line">
            <a:avLst/>
          </a:prstGeom>
          <a:noFill/>
          <a:ln w="19050">
            <a:solidFill>
              <a:schemeClr val="accent2"/>
            </a:solidFill>
            <a:round/>
            <a:headEnd/>
            <a:tailEnd/>
          </a:ln>
        </p:spPr>
        <p:txBody>
          <a:bodyPr/>
          <a:lstStyle/>
          <a:p>
            <a:endParaRPr lang="ja-JP" altLang="en-US"/>
          </a:p>
        </p:txBody>
      </p:sp>
      <p:sp>
        <p:nvSpPr>
          <p:cNvPr id="623621" name="Arc 5"/>
          <p:cNvSpPr>
            <a:spLocks/>
          </p:cNvSpPr>
          <p:nvPr/>
        </p:nvSpPr>
        <p:spPr bwMode="auto">
          <a:xfrm flipH="1" flipV="1">
            <a:off x="3635375" y="2708275"/>
            <a:ext cx="2520950" cy="2233613"/>
          </a:xfrm>
          <a:custGeom>
            <a:avLst/>
            <a:gdLst>
              <a:gd name="T0" fmla="*/ 0 w 21600"/>
              <a:gd name="T1" fmla="*/ 0 h 21600"/>
              <a:gd name="T2" fmla="*/ 294221719 w 21600"/>
              <a:gd name="T3" fmla="*/ 230973390 h 21600"/>
              <a:gd name="T4" fmla="*/ 0 w 21600"/>
              <a:gd name="T5" fmla="*/ 230973390 h 21600"/>
              <a:gd name="T6" fmla="*/ 0 60000 65536"/>
              <a:gd name="T7" fmla="*/ 0 60000 65536"/>
              <a:gd name="T8" fmla="*/ 0 60000 65536"/>
              <a:gd name="T9" fmla="*/ 0 w 21600"/>
              <a:gd name="T10" fmla="*/ 0 h 21600"/>
              <a:gd name="T11" fmla="*/ 21600 w 21600"/>
              <a:gd name="T12" fmla="*/ 21600 h 21600"/>
            </a:gdLst>
            <a:ahLst/>
            <a:cxnLst>
              <a:cxn ang="T6">
                <a:pos x="T0" y="T1"/>
              </a:cxn>
              <a:cxn ang="T7">
                <a:pos x="T2" y="T3"/>
              </a:cxn>
              <a:cxn ang="T8">
                <a:pos x="T4" y="T5"/>
              </a:cxn>
            </a:cxnLst>
            <a:rect l="T9" t="T10" r="T11" b="T12"/>
            <a:pathLst>
              <a:path w="21600" h="21600" fill="none" extrusionOk="0">
                <a:moveTo>
                  <a:pt x="-1" y="0"/>
                </a:moveTo>
                <a:cubicBezTo>
                  <a:pt x="11929" y="0"/>
                  <a:pt x="21600" y="9670"/>
                  <a:pt x="21600" y="21600"/>
                </a:cubicBezTo>
              </a:path>
              <a:path w="21600" h="21600" stroke="0" extrusionOk="0">
                <a:moveTo>
                  <a:pt x="-1" y="0"/>
                </a:moveTo>
                <a:cubicBezTo>
                  <a:pt x="11929" y="0"/>
                  <a:pt x="21600" y="9670"/>
                  <a:pt x="21600" y="21600"/>
                </a:cubicBezTo>
                <a:lnTo>
                  <a:pt x="0" y="21600"/>
                </a:lnTo>
                <a:close/>
              </a:path>
            </a:pathLst>
          </a:custGeom>
          <a:noFill/>
          <a:ln w="19050">
            <a:solidFill>
              <a:schemeClr val="accent2"/>
            </a:solidFill>
            <a:round/>
            <a:headEnd/>
            <a:tailEnd/>
          </a:ln>
        </p:spPr>
        <p:txBody>
          <a:bodyPr wrap="none" anchor="ctr"/>
          <a:lstStyle/>
          <a:p>
            <a:endParaRPr lang="ja-JP" altLang="en-US"/>
          </a:p>
        </p:txBody>
      </p:sp>
      <p:sp>
        <p:nvSpPr>
          <p:cNvPr id="9236" name="Rectangle 6"/>
          <p:cNvSpPr>
            <a:spLocks noChangeArrowheads="1"/>
          </p:cNvSpPr>
          <p:nvPr/>
        </p:nvSpPr>
        <p:spPr bwMode="auto">
          <a:xfrm>
            <a:off x="0" y="3314700"/>
            <a:ext cx="9144000" cy="0"/>
          </a:xfrm>
          <a:prstGeom prst="rect">
            <a:avLst/>
          </a:prstGeom>
          <a:noFill/>
          <a:ln w="9525">
            <a:noFill/>
            <a:miter lim="800000"/>
            <a:headEnd/>
            <a:tailEnd/>
          </a:ln>
        </p:spPr>
        <p:txBody>
          <a:bodyPr wrap="none" anchor="ctr">
            <a:spAutoFit/>
          </a:bodyPr>
          <a:lstStyle/>
          <a:p>
            <a:endParaRPr lang="ja-JP" altLang="en-US"/>
          </a:p>
        </p:txBody>
      </p:sp>
      <p:graphicFrame>
        <p:nvGraphicFramePr>
          <p:cNvPr id="623623" name="Object 7"/>
          <p:cNvGraphicFramePr>
            <a:graphicFrameLocks noChangeAspect="1"/>
          </p:cNvGraphicFramePr>
          <p:nvPr>
            <p:extLst>
              <p:ext uri="{D42A27DB-BD31-4B8C-83A1-F6EECF244321}">
                <p14:modId xmlns="" xmlns:p14="http://schemas.microsoft.com/office/powerpoint/2010/main" val="4162890537"/>
              </p:ext>
            </p:extLst>
          </p:nvPr>
        </p:nvGraphicFramePr>
        <p:xfrm>
          <a:off x="2009775" y="3060700"/>
          <a:ext cx="855663" cy="295275"/>
        </p:xfrm>
        <a:graphic>
          <a:graphicData uri="http://schemas.openxmlformats.org/presentationml/2006/ole">
            <p:oleObj spid="_x0000_s73907" name="数式" r:id="rId4" imgW="660240" imgH="228600" progId="Equation.3">
              <p:embed/>
            </p:oleObj>
          </a:graphicData>
        </a:graphic>
      </p:graphicFrame>
      <p:sp>
        <p:nvSpPr>
          <p:cNvPr id="623624" name="AutoShape 8"/>
          <p:cNvSpPr>
            <a:spLocks/>
          </p:cNvSpPr>
          <p:nvPr/>
        </p:nvSpPr>
        <p:spPr bwMode="auto">
          <a:xfrm>
            <a:off x="1331913" y="3213100"/>
            <a:ext cx="73025" cy="576263"/>
          </a:xfrm>
          <a:prstGeom prst="leftBrace">
            <a:avLst>
              <a:gd name="adj1" fmla="val 65761"/>
              <a:gd name="adj2" fmla="val 50000"/>
            </a:avLst>
          </a:prstGeom>
          <a:noFill/>
          <a:ln w="9525">
            <a:solidFill>
              <a:schemeClr val="tx1"/>
            </a:solidFill>
            <a:round/>
            <a:headEnd/>
            <a:tailEnd/>
          </a:ln>
        </p:spPr>
        <p:txBody>
          <a:bodyPr wrap="none" anchor="ctr"/>
          <a:lstStyle/>
          <a:p>
            <a:endParaRPr lang="ja-JP" altLang="en-US"/>
          </a:p>
        </p:txBody>
      </p:sp>
      <p:graphicFrame>
        <p:nvGraphicFramePr>
          <p:cNvPr id="623625" name="Object 9"/>
          <p:cNvGraphicFramePr>
            <a:graphicFrameLocks noChangeAspect="1"/>
          </p:cNvGraphicFramePr>
          <p:nvPr>
            <p:extLst>
              <p:ext uri="{D42A27DB-BD31-4B8C-83A1-F6EECF244321}">
                <p14:modId xmlns="" xmlns:p14="http://schemas.microsoft.com/office/powerpoint/2010/main" val="1173592745"/>
              </p:ext>
            </p:extLst>
          </p:nvPr>
        </p:nvGraphicFramePr>
        <p:xfrm>
          <a:off x="5810250" y="2951163"/>
          <a:ext cx="822325" cy="261937"/>
        </p:xfrm>
        <a:graphic>
          <a:graphicData uri="http://schemas.openxmlformats.org/presentationml/2006/ole">
            <p:oleObj spid="_x0000_s73908" name="数式" r:id="rId5" imgW="634680" imgH="203040" progId="Equation.3">
              <p:embed/>
            </p:oleObj>
          </a:graphicData>
        </a:graphic>
      </p:graphicFrame>
      <p:graphicFrame>
        <p:nvGraphicFramePr>
          <p:cNvPr id="623626" name="Object 10"/>
          <p:cNvGraphicFramePr>
            <a:graphicFrameLocks noChangeAspect="1"/>
          </p:cNvGraphicFramePr>
          <p:nvPr/>
        </p:nvGraphicFramePr>
        <p:xfrm>
          <a:off x="900113" y="3389313"/>
          <a:ext cx="344487" cy="230187"/>
        </p:xfrm>
        <a:graphic>
          <a:graphicData uri="http://schemas.openxmlformats.org/presentationml/2006/ole">
            <p:oleObj spid="_x0000_s73909" name="数式" r:id="rId6" imgW="266353" imgH="177569" progId="Equation.3">
              <p:embed/>
            </p:oleObj>
          </a:graphicData>
        </a:graphic>
      </p:graphicFrame>
      <p:graphicFrame>
        <p:nvGraphicFramePr>
          <p:cNvPr id="623627" name="Object 11"/>
          <p:cNvGraphicFramePr>
            <a:graphicFrameLocks noChangeAspect="1"/>
          </p:cNvGraphicFramePr>
          <p:nvPr/>
        </p:nvGraphicFramePr>
        <p:xfrm>
          <a:off x="395288" y="3390900"/>
          <a:ext cx="492125" cy="230188"/>
        </p:xfrm>
        <a:graphic>
          <a:graphicData uri="http://schemas.openxmlformats.org/presentationml/2006/ole">
            <p:oleObj spid="_x0000_s73910" name="数式" r:id="rId7" imgW="380670" imgH="177646" progId="Equation.3">
              <p:embed/>
            </p:oleObj>
          </a:graphicData>
        </a:graphic>
      </p:graphicFrame>
      <p:graphicFrame>
        <p:nvGraphicFramePr>
          <p:cNvPr id="623628" name="Object 12"/>
          <p:cNvGraphicFramePr>
            <a:graphicFrameLocks noChangeAspect="1"/>
          </p:cNvGraphicFramePr>
          <p:nvPr/>
        </p:nvGraphicFramePr>
        <p:xfrm>
          <a:off x="6137275" y="5921375"/>
          <a:ext cx="517525" cy="276225"/>
        </p:xfrm>
        <a:graphic>
          <a:graphicData uri="http://schemas.openxmlformats.org/presentationml/2006/ole">
            <p:oleObj spid="_x0000_s73911" name="数式" r:id="rId8" imgW="380835" imgH="203112" progId="Equation.3">
              <p:embed/>
            </p:oleObj>
          </a:graphicData>
        </a:graphic>
      </p:graphicFrame>
      <p:graphicFrame>
        <p:nvGraphicFramePr>
          <p:cNvPr id="623629" name="Object 13"/>
          <p:cNvGraphicFramePr>
            <a:graphicFrameLocks noChangeAspect="1"/>
          </p:cNvGraphicFramePr>
          <p:nvPr/>
        </p:nvGraphicFramePr>
        <p:xfrm>
          <a:off x="4837113" y="2997200"/>
          <a:ext cx="968375" cy="230188"/>
        </p:xfrm>
        <a:graphic>
          <a:graphicData uri="http://schemas.openxmlformats.org/presentationml/2006/ole">
            <p:oleObj spid="_x0000_s73912" name="数式" r:id="rId9" imgW="748975" imgH="177723" progId="Equation.3">
              <p:embed/>
            </p:oleObj>
          </a:graphicData>
        </a:graphic>
      </p:graphicFrame>
      <p:graphicFrame>
        <p:nvGraphicFramePr>
          <p:cNvPr id="623630" name="Object 14"/>
          <p:cNvGraphicFramePr>
            <a:graphicFrameLocks noChangeAspect="1"/>
          </p:cNvGraphicFramePr>
          <p:nvPr/>
        </p:nvGraphicFramePr>
        <p:xfrm>
          <a:off x="4787900" y="5589588"/>
          <a:ext cx="196850" cy="179387"/>
        </p:xfrm>
        <a:graphic>
          <a:graphicData uri="http://schemas.openxmlformats.org/presentationml/2006/ole">
            <p:oleObj spid="_x0000_s73913" name="数式" r:id="rId10" imgW="152334" imgH="139639" progId="Equation.3">
              <p:embed/>
            </p:oleObj>
          </a:graphicData>
        </a:graphic>
      </p:graphicFrame>
      <p:sp>
        <p:nvSpPr>
          <p:cNvPr id="623631" name="Arc 15"/>
          <p:cNvSpPr>
            <a:spLocks/>
          </p:cNvSpPr>
          <p:nvPr/>
        </p:nvSpPr>
        <p:spPr bwMode="auto">
          <a:xfrm flipH="1">
            <a:off x="5076825" y="5589588"/>
            <a:ext cx="142875" cy="287337"/>
          </a:xfrm>
          <a:custGeom>
            <a:avLst/>
            <a:gdLst>
              <a:gd name="T0" fmla="*/ 0 w 21600"/>
              <a:gd name="T1" fmla="*/ 0 h 21600"/>
              <a:gd name="T2" fmla="*/ 945059 w 21600"/>
              <a:gd name="T3" fmla="*/ 3822341 h 21600"/>
              <a:gd name="T4" fmla="*/ 0 w 21600"/>
              <a:gd name="T5" fmla="*/ 3822341 h 21600"/>
              <a:gd name="T6" fmla="*/ 0 60000 65536"/>
              <a:gd name="T7" fmla="*/ 0 60000 65536"/>
              <a:gd name="T8" fmla="*/ 0 60000 65536"/>
              <a:gd name="T9" fmla="*/ 0 w 21600"/>
              <a:gd name="T10" fmla="*/ 0 h 21600"/>
              <a:gd name="T11" fmla="*/ 21600 w 21600"/>
              <a:gd name="T12" fmla="*/ 21600 h 21600"/>
            </a:gdLst>
            <a:ahLst/>
            <a:cxnLst>
              <a:cxn ang="T6">
                <a:pos x="T0" y="T1"/>
              </a:cxn>
              <a:cxn ang="T7">
                <a:pos x="T2" y="T3"/>
              </a:cxn>
              <a:cxn ang="T8">
                <a:pos x="T4" y="T5"/>
              </a:cxn>
            </a:cxnLst>
            <a:rect l="T9" t="T10" r="T11" b="T12"/>
            <a:pathLst>
              <a:path w="21600" h="21600" fill="none" extrusionOk="0">
                <a:moveTo>
                  <a:pt x="-1" y="0"/>
                </a:moveTo>
                <a:cubicBezTo>
                  <a:pt x="11929" y="0"/>
                  <a:pt x="21600" y="9670"/>
                  <a:pt x="21600" y="21600"/>
                </a:cubicBezTo>
              </a:path>
              <a:path w="21600" h="21600" stroke="0" extrusionOk="0">
                <a:moveTo>
                  <a:pt x="-1" y="0"/>
                </a:moveTo>
                <a:cubicBezTo>
                  <a:pt x="11929" y="0"/>
                  <a:pt x="21600" y="9670"/>
                  <a:pt x="21600" y="21600"/>
                </a:cubicBezTo>
                <a:lnTo>
                  <a:pt x="0" y="21600"/>
                </a:lnTo>
                <a:close/>
              </a:path>
            </a:pathLst>
          </a:custGeom>
          <a:noFill/>
          <a:ln w="9525">
            <a:solidFill>
              <a:schemeClr val="tx1"/>
            </a:solidFill>
            <a:round/>
            <a:headEnd/>
            <a:tailEnd/>
          </a:ln>
        </p:spPr>
        <p:txBody>
          <a:bodyPr wrap="none" anchor="ctr"/>
          <a:lstStyle/>
          <a:p>
            <a:endParaRPr lang="ja-JP" altLang="en-US"/>
          </a:p>
        </p:txBody>
      </p:sp>
      <p:sp>
        <p:nvSpPr>
          <p:cNvPr id="623632" name="AutoShape 16"/>
          <p:cNvSpPr>
            <a:spLocks noChangeArrowheads="1"/>
          </p:cNvSpPr>
          <p:nvPr/>
        </p:nvSpPr>
        <p:spPr bwMode="auto">
          <a:xfrm rot="20753809" flipV="1">
            <a:off x="4140200" y="3068638"/>
            <a:ext cx="576263" cy="358775"/>
          </a:xfrm>
          <a:prstGeom prst="rightArrow">
            <a:avLst>
              <a:gd name="adj1" fmla="val 50000"/>
              <a:gd name="adj2" fmla="val 40155"/>
            </a:avLst>
          </a:prstGeom>
          <a:solidFill>
            <a:schemeClr val="accent1"/>
          </a:solidFill>
          <a:ln w="9525">
            <a:solidFill>
              <a:schemeClr val="tx1"/>
            </a:solidFill>
            <a:miter lim="800000"/>
            <a:headEnd/>
            <a:tailEnd/>
          </a:ln>
        </p:spPr>
        <p:txBody>
          <a:bodyPr wrap="none" anchor="ctr"/>
          <a:lstStyle/>
          <a:p>
            <a:endParaRPr lang="ja-JP" altLang="en-US"/>
          </a:p>
        </p:txBody>
      </p:sp>
      <p:graphicFrame>
        <p:nvGraphicFramePr>
          <p:cNvPr id="623633" name="Object 17"/>
          <p:cNvGraphicFramePr>
            <a:graphicFrameLocks noChangeAspect="1"/>
          </p:cNvGraphicFramePr>
          <p:nvPr>
            <p:extLst>
              <p:ext uri="{D42A27DB-BD31-4B8C-83A1-F6EECF244321}">
                <p14:modId xmlns="" xmlns:p14="http://schemas.microsoft.com/office/powerpoint/2010/main" val="2899453638"/>
              </p:ext>
            </p:extLst>
          </p:nvPr>
        </p:nvGraphicFramePr>
        <p:xfrm>
          <a:off x="6213475" y="5221288"/>
          <a:ext cx="230188" cy="247650"/>
        </p:xfrm>
        <a:graphic>
          <a:graphicData uri="http://schemas.openxmlformats.org/presentationml/2006/ole">
            <p:oleObj spid="_x0000_s73914" name="数式" r:id="rId11" imgW="177480" imgH="190440" progId="Equation.3">
              <p:embed/>
            </p:oleObj>
          </a:graphicData>
        </a:graphic>
      </p:graphicFrame>
      <p:graphicFrame>
        <p:nvGraphicFramePr>
          <p:cNvPr id="623634" name="Object 18"/>
          <p:cNvGraphicFramePr>
            <a:graphicFrameLocks noChangeAspect="1"/>
          </p:cNvGraphicFramePr>
          <p:nvPr>
            <p:extLst>
              <p:ext uri="{D42A27DB-BD31-4B8C-83A1-F6EECF244321}">
                <p14:modId xmlns="" xmlns:p14="http://schemas.microsoft.com/office/powerpoint/2010/main" val="735594283"/>
              </p:ext>
            </p:extLst>
          </p:nvPr>
        </p:nvGraphicFramePr>
        <p:xfrm>
          <a:off x="6227763" y="4797425"/>
          <a:ext cx="196850" cy="247650"/>
        </p:xfrm>
        <a:graphic>
          <a:graphicData uri="http://schemas.openxmlformats.org/presentationml/2006/ole">
            <p:oleObj spid="_x0000_s73915" name="数式" r:id="rId12" imgW="152280" imgH="190440" progId="Equation.3">
              <p:embed/>
            </p:oleObj>
          </a:graphicData>
        </a:graphic>
      </p:graphicFrame>
      <p:graphicFrame>
        <p:nvGraphicFramePr>
          <p:cNvPr id="623635" name="Object 19"/>
          <p:cNvGraphicFramePr>
            <a:graphicFrameLocks noChangeAspect="1"/>
          </p:cNvGraphicFramePr>
          <p:nvPr>
            <p:extLst>
              <p:ext uri="{D42A27DB-BD31-4B8C-83A1-F6EECF244321}">
                <p14:modId xmlns="" xmlns:p14="http://schemas.microsoft.com/office/powerpoint/2010/main" val="757455525"/>
              </p:ext>
            </p:extLst>
          </p:nvPr>
        </p:nvGraphicFramePr>
        <p:xfrm>
          <a:off x="1441450" y="3578225"/>
          <a:ext cx="546100" cy="285750"/>
        </p:xfrm>
        <a:graphic>
          <a:graphicData uri="http://schemas.openxmlformats.org/presentationml/2006/ole">
            <p:oleObj spid="_x0000_s73916" name="数式" r:id="rId13" imgW="368280" imgH="190440" progId="Equation.3">
              <p:embed/>
            </p:oleObj>
          </a:graphicData>
        </a:graphic>
      </p:graphicFrame>
      <p:graphicFrame>
        <p:nvGraphicFramePr>
          <p:cNvPr id="623636" name="Object 20"/>
          <p:cNvGraphicFramePr>
            <a:graphicFrameLocks noChangeAspect="1"/>
          </p:cNvGraphicFramePr>
          <p:nvPr>
            <p:extLst>
              <p:ext uri="{D42A27DB-BD31-4B8C-83A1-F6EECF244321}">
                <p14:modId xmlns="" xmlns:p14="http://schemas.microsoft.com/office/powerpoint/2010/main" val="866116322"/>
              </p:ext>
            </p:extLst>
          </p:nvPr>
        </p:nvGraphicFramePr>
        <p:xfrm>
          <a:off x="1468438" y="3032125"/>
          <a:ext cx="519112" cy="285750"/>
        </p:xfrm>
        <a:graphic>
          <a:graphicData uri="http://schemas.openxmlformats.org/presentationml/2006/ole">
            <p:oleObj spid="_x0000_s73917" name="数式" r:id="rId14" imgW="355320" imgH="190440" progId="Equation.3">
              <p:embed/>
            </p:oleObj>
          </a:graphicData>
        </a:graphic>
      </p:graphicFrame>
      <p:graphicFrame>
        <p:nvGraphicFramePr>
          <p:cNvPr id="9230" name="Object 22"/>
          <p:cNvGraphicFramePr>
            <a:graphicFrameLocks noChangeAspect="1"/>
          </p:cNvGraphicFramePr>
          <p:nvPr>
            <p:extLst>
              <p:ext uri="{D42A27DB-BD31-4B8C-83A1-F6EECF244321}">
                <p14:modId xmlns="" xmlns:p14="http://schemas.microsoft.com/office/powerpoint/2010/main" val="1400454219"/>
              </p:ext>
            </p:extLst>
          </p:nvPr>
        </p:nvGraphicFramePr>
        <p:xfrm>
          <a:off x="635000" y="482600"/>
          <a:ext cx="7531100" cy="1168400"/>
        </p:xfrm>
        <a:graphic>
          <a:graphicData uri="http://schemas.openxmlformats.org/presentationml/2006/ole">
            <p:oleObj spid="_x0000_s73918" name="Document" r:id="rId15" imgW="5379579" imgH="840138" progId="Word.Document.8">
              <p:embed/>
            </p:oleObj>
          </a:graphicData>
        </a:graphic>
      </p:graphicFrame>
      <p:sp>
        <p:nvSpPr>
          <p:cNvPr id="623639" name="Line 23"/>
          <p:cNvSpPr>
            <a:spLocks noChangeShapeType="1"/>
          </p:cNvSpPr>
          <p:nvPr/>
        </p:nvSpPr>
        <p:spPr bwMode="auto">
          <a:xfrm>
            <a:off x="4427538" y="4365625"/>
            <a:ext cx="0" cy="1511300"/>
          </a:xfrm>
          <a:prstGeom prst="line">
            <a:avLst/>
          </a:prstGeom>
          <a:noFill/>
          <a:ln w="12700">
            <a:solidFill>
              <a:schemeClr val="accent2"/>
            </a:solidFill>
            <a:prstDash val="dash"/>
            <a:round/>
            <a:headEnd/>
            <a:tailEnd/>
          </a:ln>
        </p:spPr>
        <p:txBody>
          <a:bodyPr/>
          <a:lstStyle/>
          <a:p>
            <a:endParaRPr lang="ja-JP" altLang="en-US"/>
          </a:p>
        </p:txBody>
      </p:sp>
      <p:graphicFrame>
        <p:nvGraphicFramePr>
          <p:cNvPr id="623640" name="Object 24"/>
          <p:cNvGraphicFramePr>
            <a:graphicFrameLocks noChangeAspect="1"/>
          </p:cNvGraphicFramePr>
          <p:nvPr>
            <p:extLst>
              <p:ext uri="{D42A27DB-BD31-4B8C-83A1-F6EECF244321}">
                <p14:modId xmlns="" xmlns:p14="http://schemas.microsoft.com/office/powerpoint/2010/main" val="219752722"/>
              </p:ext>
            </p:extLst>
          </p:nvPr>
        </p:nvGraphicFramePr>
        <p:xfrm>
          <a:off x="4365625" y="5927725"/>
          <a:ext cx="176213" cy="273050"/>
        </p:xfrm>
        <a:graphic>
          <a:graphicData uri="http://schemas.openxmlformats.org/presentationml/2006/ole">
            <p:oleObj spid="_x0000_s73919" name="数式" r:id="rId16" imgW="126720" imgH="203040" progId="Equation.3">
              <p:embed/>
            </p:oleObj>
          </a:graphicData>
        </a:graphic>
      </p:graphicFrame>
      <p:graphicFrame>
        <p:nvGraphicFramePr>
          <p:cNvPr id="623642" name="Object 26"/>
          <p:cNvGraphicFramePr>
            <a:graphicFrameLocks noChangeAspect="1"/>
          </p:cNvGraphicFramePr>
          <p:nvPr>
            <p:extLst>
              <p:ext uri="{D42A27DB-BD31-4B8C-83A1-F6EECF244321}">
                <p14:modId xmlns="" xmlns:p14="http://schemas.microsoft.com/office/powerpoint/2010/main" val="2529240508"/>
              </p:ext>
            </p:extLst>
          </p:nvPr>
        </p:nvGraphicFramePr>
        <p:xfrm>
          <a:off x="2836863" y="4221163"/>
          <a:ext cx="212725" cy="273050"/>
        </p:xfrm>
        <a:graphic>
          <a:graphicData uri="http://schemas.openxmlformats.org/presentationml/2006/ole">
            <p:oleObj spid="_x0000_s73920" name="数式" r:id="rId17" imgW="152280" imgH="203040" progId="Equation.3">
              <p:embed/>
            </p:oleObj>
          </a:graphicData>
        </a:graphic>
      </p:graphicFrame>
      <p:sp>
        <p:nvSpPr>
          <p:cNvPr id="623643" name="Line 27"/>
          <p:cNvSpPr>
            <a:spLocks noChangeShapeType="1"/>
          </p:cNvSpPr>
          <p:nvPr/>
        </p:nvSpPr>
        <p:spPr bwMode="auto">
          <a:xfrm flipH="1">
            <a:off x="3059113" y="4365625"/>
            <a:ext cx="1368425" cy="0"/>
          </a:xfrm>
          <a:prstGeom prst="line">
            <a:avLst/>
          </a:prstGeom>
          <a:noFill/>
          <a:ln w="12700">
            <a:solidFill>
              <a:schemeClr val="accent2"/>
            </a:solidFill>
            <a:prstDash val="dash"/>
            <a:round/>
            <a:headEnd/>
            <a:tailEnd/>
          </a:ln>
        </p:spPr>
        <p:txBody>
          <a:bodyPr/>
          <a:lstStyle/>
          <a:p>
            <a:endParaRPr lang="ja-JP" altLang="en-US"/>
          </a:p>
        </p:txBody>
      </p:sp>
      <p:sp>
        <p:nvSpPr>
          <p:cNvPr id="623644" name="Arc 28"/>
          <p:cNvSpPr>
            <a:spLocks/>
          </p:cNvSpPr>
          <p:nvPr/>
        </p:nvSpPr>
        <p:spPr bwMode="auto">
          <a:xfrm flipH="1">
            <a:off x="5797550" y="5589588"/>
            <a:ext cx="142875" cy="287337"/>
          </a:xfrm>
          <a:custGeom>
            <a:avLst/>
            <a:gdLst>
              <a:gd name="T0" fmla="*/ 0 w 21600"/>
              <a:gd name="T1" fmla="*/ 0 h 21600"/>
              <a:gd name="T2" fmla="*/ 945059 w 21600"/>
              <a:gd name="T3" fmla="*/ 3822341 h 21600"/>
              <a:gd name="T4" fmla="*/ 0 w 21600"/>
              <a:gd name="T5" fmla="*/ 3822341 h 21600"/>
              <a:gd name="T6" fmla="*/ 0 60000 65536"/>
              <a:gd name="T7" fmla="*/ 0 60000 65536"/>
              <a:gd name="T8" fmla="*/ 0 60000 65536"/>
              <a:gd name="T9" fmla="*/ 0 w 21600"/>
              <a:gd name="T10" fmla="*/ 0 h 21600"/>
              <a:gd name="T11" fmla="*/ 21600 w 21600"/>
              <a:gd name="T12" fmla="*/ 21600 h 21600"/>
            </a:gdLst>
            <a:ahLst/>
            <a:cxnLst>
              <a:cxn ang="T6">
                <a:pos x="T0" y="T1"/>
              </a:cxn>
              <a:cxn ang="T7">
                <a:pos x="T2" y="T3"/>
              </a:cxn>
              <a:cxn ang="T8">
                <a:pos x="T4" y="T5"/>
              </a:cxn>
            </a:cxnLst>
            <a:rect l="T9" t="T10" r="T11" b="T12"/>
            <a:pathLst>
              <a:path w="21600" h="21600" fill="none" extrusionOk="0">
                <a:moveTo>
                  <a:pt x="-1" y="0"/>
                </a:moveTo>
                <a:cubicBezTo>
                  <a:pt x="11929" y="0"/>
                  <a:pt x="21600" y="9670"/>
                  <a:pt x="21600" y="21600"/>
                </a:cubicBezTo>
              </a:path>
              <a:path w="21600" h="21600" stroke="0" extrusionOk="0">
                <a:moveTo>
                  <a:pt x="-1" y="0"/>
                </a:moveTo>
                <a:cubicBezTo>
                  <a:pt x="11929" y="0"/>
                  <a:pt x="21600" y="9670"/>
                  <a:pt x="21600" y="21600"/>
                </a:cubicBezTo>
                <a:lnTo>
                  <a:pt x="0" y="21600"/>
                </a:lnTo>
                <a:close/>
              </a:path>
            </a:pathLst>
          </a:custGeom>
          <a:noFill/>
          <a:ln w="9525">
            <a:solidFill>
              <a:schemeClr val="accent2"/>
            </a:solidFill>
            <a:round/>
            <a:headEnd/>
            <a:tailEnd/>
          </a:ln>
        </p:spPr>
        <p:txBody>
          <a:bodyPr wrap="none" anchor="ctr"/>
          <a:lstStyle/>
          <a:p>
            <a:endParaRPr lang="ja-JP" altLang="en-US"/>
          </a:p>
        </p:txBody>
      </p:sp>
      <p:sp>
        <p:nvSpPr>
          <p:cNvPr id="623645" name="Line 29"/>
          <p:cNvSpPr>
            <a:spLocks noChangeShapeType="1"/>
          </p:cNvSpPr>
          <p:nvPr/>
        </p:nvSpPr>
        <p:spPr bwMode="auto">
          <a:xfrm>
            <a:off x="1547813" y="3357563"/>
            <a:ext cx="1295400" cy="0"/>
          </a:xfrm>
          <a:prstGeom prst="line">
            <a:avLst/>
          </a:prstGeom>
          <a:noFill/>
          <a:ln w="19050">
            <a:solidFill>
              <a:schemeClr val="accent2"/>
            </a:solidFill>
            <a:round/>
            <a:headEnd/>
            <a:tailEnd/>
          </a:ln>
        </p:spPr>
        <p:txBody>
          <a:bodyPr/>
          <a:lstStyle/>
          <a:p>
            <a:endParaRPr lang="ja-JP" altLang="en-US"/>
          </a:p>
        </p:txBody>
      </p:sp>
      <p:sp>
        <p:nvSpPr>
          <p:cNvPr id="623646" name="Line 30"/>
          <p:cNvSpPr>
            <a:spLocks noChangeShapeType="1"/>
          </p:cNvSpPr>
          <p:nvPr/>
        </p:nvSpPr>
        <p:spPr bwMode="auto">
          <a:xfrm>
            <a:off x="1547813" y="3898900"/>
            <a:ext cx="1295400" cy="0"/>
          </a:xfrm>
          <a:prstGeom prst="line">
            <a:avLst/>
          </a:prstGeom>
          <a:noFill/>
          <a:ln w="19050">
            <a:solidFill>
              <a:schemeClr val="accent2"/>
            </a:solidFill>
            <a:round/>
            <a:headEnd/>
            <a:tailEnd/>
          </a:ln>
        </p:spPr>
        <p:txBody>
          <a:bodyPr/>
          <a:lstStyle/>
          <a:p>
            <a:endParaRPr lang="ja-JP" altLang="en-US"/>
          </a:p>
        </p:txBody>
      </p:sp>
      <p:graphicFrame>
        <p:nvGraphicFramePr>
          <p:cNvPr id="623647" name="Object 31"/>
          <p:cNvGraphicFramePr>
            <a:graphicFrameLocks noChangeAspect="1"/>
          </p:cNvGraphicFramePr>
          <p:nvPr>
            <p:extLst>
              <p:ext uri="{D42A27DB-BD31-4B8C-83A1-F6EECF244321}">
                <p14:modId xmlns="" xmlns:p14="http://schemas.microsoft.com/office/powerpoint/2010/main" val="3802693886"/>
              </p:ext>
            </p:extLst>
          </p:nvPr>
        </p:nvGraphicFramePr>
        <p:xfrm>
          <a:off x="6653213" y="2952750"/>
          <a:ext cx="871537" cy="295275"/>
        </p:xfrm>
        <a:graphic>
          <a:graphicData uri="http://schemas.openxmlformats.org/presentationml/2006/ole">
            <p:oleObj spid="_x0000_s73921" name="数式" r:id="rId18" imgW="672840" imgH="228600" progId="Equation.3">
              <p:embed/>
            </p:oleObj>
          </a:graphicData>
        </a:graphic>
      </p:graphicFrame>
      <p:cxnSp>
        <p:nvCxnSpPr>
          <p:cNvPr id="32" name="直線コネクタ 31"/>
          <p:cNvCxnSpPr/>
          <p:nvPr/>
        </p:nvCxnSpPr>
        <p:spPr>
          <a:xfrm>
            <a:off x="2483768" y="1686778"/>
            <a:ext cx="2071702" cy="1588"/>
          </a:xfrm>
          <a:prstGeom prst="line">
            <a:avLst/>
          </a:prstGeom>
          <a:ln w="19050">
            <a:solidFill>
              <a:schemeClr val="accent2"/>
            </a:solidFill>
          </a:ln>
        </p:spPr>
        <p:style>
          <a:lnRef idx="1">
            <a:schemeClr val="accent1"/>
          </a:lnRef>
          <a:fillRef idx="0">
            <a:schemeClr val="accent1"/>
          </a:fillRef>
          <a:effectRef idx="0">
            <a:schemeClr val="accent1"/>
          </a:effectRef>
          <a:fontRef idx="minor">
            <a:schemeClr val="tx1"/>
          </a:fontRef>
        </p:style>
      </p:cxnSp>
      <p:sp>
        <p:nvSpPr>
          <p:cNvPr id="30" name="日付プレースホルダ 29"/>
          <p:cNvSpPr>
            <a:spLocks noGrp="1"/>
          </p:cNvSpPr>
          <p:nvPr>
            <p:ph type="dt" sz="half" idx="10"/>
          </p:nvPr>
        </p:nvSpPr>
        <p:spPr/>
        <p:txBody>
          <a:bodyPr/>
          <a:lstStyle/>
          <a:p>
            <a:r>
              <a:rPr lang="en-US" altLang="ja-JP" smtClean="0"/>
              <a:t>14/06/12</a:t>
            </a:r>
            <a:endParaRPr lang="en-US" altLang="ja-JP"/>
          </a:p>
        </p:txBody>
      </p:sp>
      <p:sp>
        <p:nvSpPr>
          <p:cNvPr id="31" name="スライド番号プレースホルダ 30"/>
          <p:cNvSpPr>
            <a:spLocks noGrp="1"/>
          </p:cNvSpPr>
          <p:nvPr>
            <p:ph type="sldNum" sz="quarter" idx="12"/>
          </p:nvPr>
        </p:nvSpPr>
        <p:spPr/>
        <p:txBody>
          <a:bodyPr/>
          <a:lstStyle/>
          <a:p>
            <a:fld id="{F06225BA-B0EB-481C-8A78-E726EEDFF1D4}" type="slidenum">
              <a:rPr lang="en-US" altLang="ja-JP" smtClean="0"/>
              <a:pPr/>
              <a:t>8</a:t>
            </a:fld>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32"/>
                                        </p:tgtEl>
                                        <p:attrNameLst>
                                          <p:attrName>style.visibility</p:attrName>
                                        </p:attrNameLst>
                                      </p:cBhvr>
                                      <p:to>
                                        <p:strVal val="visible"/>
                                      </p:to>
                                    </p:set>
                                    <p:anim calcmode="lin" valueType="num">
                                      <p:cBhvr additive="base">
                                        <p:cTn id="7" dur="500" fill="hold"/>
                                        <p:tgtEl>
                                          <p:spTgt spid="32"/>
                                        </p:tgtEl>
                                        <p:attrNameLst>
                                          <p:attrName>ppt_x</p:attrName>
                                        </p:attrNameLst>
                                      </p:cBhvr>
                                      <p:tavLst>
                                        <p:tav tm="0">
                                          <p:val>
                                            <p:strVal val="#ppt_x"/>
                                          </p:val>
                                        </p:tav>
                                        <p:tav tm="100000">
                                          <p:val>
                                            <p:strVal val="#ppt_x"/>
                                          </p:val>
                                        </p:tav>
                                      </p:tavLst>
                                    </p:anim>
                                    <p:anim calcmode="lin" valueType="num">
                                      <p:cBhvr additive="base">
                                        <p:cTn id="8" dur="500" fill="hold"/>
                                        <p:tgtEl>
                                          <p:spTgt spid="32"/>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nodeType="clickEffect">
                                  <p:stCondLst>
                                    <p:cond delay="0"/>
                                  </p:stCondLst>
                                  <p:childTnLst>
                                    <p:set>
                                      <p:cBhvr>
                                        <p:cTn id="12" dur="1" fill="hold">
                                          <p:stCondLst>
                                            <p:cond delay="0"/>
                                          </p:stCondLst>
                                        </p:cTn>
                                        <p:tgtEl>
                                          <p:spTgt spid="623619"/>
                                        </p:tgtEl>
                                        <p:attrNameLst>
                                          <p:attrName>style.visibility</p:attrName>
                                        </p:attrNameLst>
                                      </p:cBhvr>
                                      <p:to>
                                        <p:strVal val="visible"/>
                                      </p:to>
                                    </p:set>
                                    <p:anim calcmode="lin" valueType="num">
                                      <p:cBhvr additive="base">
                                        <p:cTn id="13" dur="500" fill="hold"/>
                                        <p:tgtEl>
                                          <p:spTgt spid="623619"/>
                                        </p:tgtEl>
                                        <p:attrNameLst>
                                          <p:attrName>ppt_x</p:attrName>
                                        </p:attrNameLst>
                                      </p:cBhvr>
                                      <p:tavLst>
                                        <p:tav tm="0">
                                          <p:val>
                                            <p:strVal val="#ppt_x"/>
                                          </p:val>
                                        </p:tav>
                                        <p:tav tm="100000">
                                          <p:val>
                                            <p:strVal val="#ppt_x"/>
                                          </p:val>
                                        </p:tav>
                                      </p:tavLst>
                                    </p:anim>
                                    <p:anim calcmode="lin" valueType="num">
                                      <p:cBhvr additive="base">
                                        <p:cTn id="14" dur="500" fill="hold"/>
                                        <p:tgtEl>
                                          <p:spTgt spid="623619"/>
                                        </p:tgtEl>
                                        <p:attrNameLst>
                                          <p:attrName>ppt_y</p:attrName>
                                        </p:attrNameLst>
                                      </p:cBhvr>
                                      <p:tavLst>
                                        <p:tav tm="0">
                                          <p:val>
                                            <p:strVal val="1+#ppt_h/2"/>
                                          </p:val>
                                        </p:tav>
                                        <p:tav tm="100000">
                                          <p:val>
                                            <p:strVal val="#ppt_y"/>
                                          </p:val>
                                        </p:tav>
                                      </p:tavLst>
                                    </p:anim>
                                  </p:childTnLst>
                                </p:cTn>
                              </p:par>
                              <p:par>
                                <p:cTn id="15" presetID="2" presetClass="entr" presetSubtype="4" fill="hold" nodeType="withEffect">
                                  <p:stCondLst>
                                    <p:cond delay="0"/>
                                  </p:stCondLst>
                                  <p:childTnLst>
                                    <p:set>
                                      <p:cBhvr>
                                        <p:cTn id="16" dur="1" fill="hold">
                                          <p:stCondLst>
                                            <p:cond delay="0"/>
                                          </p:stCondLst>
                                        </p:cTn>
                                        <p:tgtEl>
                                          <p:spTgt spid="623635"/>
                                        </p:tgtEl>
                                        <p:attrNameLst>
                                          <p:attrName>style.visibility</p:attrName>
                                        </p:attrNameLst>
                                      </p:cBhvr>
                                      <p:to>
                                        <p:strVal val="visible"/>
                                      </p:to>
                                    </p:set>
                                    <p:anim calcmode="lin" valueType="num">
                                      <p:cBhvr additive="base">
                                        <p:cTn id="17" dur="500" fill="hold"/>
                                        <p:tgtEl>
                                          <p:spTgt spid="623635"/>
                                        </p:tgtEl>
                                        <p:attrNameLst>
                                          <p:attrName>ppt_x</p:attrName>
                                        </p:attrNameLst>
                                      </p:cBhvr>
                                      <p:tavLst>
                                        <p:tav tm="0">
                                          <p:val>
                                            <p:strVal val="#ppt_x"/>
                                          </p:val>
                                        </p:tav>
                                        <p:tav tm="100000">
                                          <p:val>
                                            <p:strVal val="#ppt_x"/>
                                          </p:val>
                                        </p:tav>
                                      </p:tavLst>
                                    </p:anim>
                                    <p:anim calcmode="lin" valueType="num">
                                      <p:cBhvr additive="base">
                                        <p:cTn id="18" dur="500" fill="hold"/>
                                        <p:tgtEl>
                                          <p:spTgt spid="623635"/>
                                        </p:tgtEl>
                                        <p:attrNameLst>
                                          <p:attrName>ppt_y</p:attrName>
                                        </p:attrNameLst>
                                      </p:cBhvr>
                                      <p:tavLst>
                                        <p:tav tm="0">
                                          <p:val>
                                            <p:strVal val="1+#ppt_h/2"/>
                                          </p:val>
                                        </p:tav>
                                        <p:tav tm="100000">
                                          <p:val>
                                            <p:strVal val="#ppt_y"/>
                                          </p:val>
                                        </p:tav>
                                      </p:tavLst>
                                    </p:anim>
                                  </p:childTnLst>
                                </p:cTn>
                              </p:par>
                              <p:par>
                                <p:cTn id="19" presetID="2" presetClass="entr" presetSubtype="4" fill="hold" grpId="0" nodeType="withEffect">
                                  <p:stCondLst>
                                    <p:cond delay="0"/>
                                  </p:stCondLst>
                                  <p:childTnLst>
                                    <p:set>
                                      <p:cBhvr>
                                        <p:cTn id="20" dur="1" fill="hold">
                                          <p:stCondLst>
                                            <p:cond delay="0"/>
                                          </p:stCondLst>
                                        </p:cTn>
                                        <p:tgtEl>
                                          <p:spTgt spid="623631"/>
                                        </p:tgtEl>
                                        <p:attrNameLst>
                                          <p:attrName>style.visibility</p:attrName>
                                        </p:attrNameLst>
                                      </p:cBhvr>
                                      <p:to>
                                        <p:strVal val="visible"/>
                                      </p:to>
                                    </p:set>
                                    <p:anim calcmode="lin" valueType="num">
                                      <p:cBhvr additive="base">
                                        <p:cTn id="21" dur="500" fill="hold"/>
                                        <p:tgtEl>
                                          <p:spTgt spid="623631"/>
                                        </p:tgtEl>
                                        <p:attrNameLst>
                                          <p:attrName>ppt_x</p:attrName>
                                        </p:attrNameLst>
                                      </p:cBhvr>
                                      <p:tavLst>
                                        <p:tav tm="0">
                                          <p:val>
                                            <p:strVal val="#ppt_x"/>
                                          </p:val>
                                        </p:tav>
                                        <p:tav tm="100000">
                                          <p:val>
                                            <p:strVal val="#ppt_x"/>
                                          </p:val>
                                        </p:tav>
                                      </p:tavLst>
                                    </p:anim>
                                    <p:anim calcmode="lin" valueType="num">
                                      <p:cBhvr additive="base">
                                        <p:cTn id="22" dur="500" fill="hold"/>
                                        <p:tgtEl>
                                          <p:spTgt spid="623631"/>
                                        </p:tgtEl>
                                        <p:attrNameLst>
                                          <p:attrName>ppt_y</p:attrName>
                                        </p:attrNameLst>
                                      </p:cBhvr>
                                      <p:tavLst>
                                        <p:tav tm="0">
                                          <p:val>
                                            <p:strVal val="1+#ppt_h/2"/>
                                          </p:val>
                                        </p:tav>
                                        <p:tav tm="100000">
                                          <p:val>
                                            <p:strVal val="#ppt_y"/>
                                          </p:val>
                                        </p:tav>
                                      </p:tavLst>
                                    </p:anim>
                                  </p:childTnLst>
                                </p:cTn>
                              </p:par>
                              <p:par>
                                <p:cTn id="23" presetID="2" presetClass="entr" presetSubtype="4" fill="hold" nodeType="withEffect">
                                  <p:stCondLst>
                                    <p:cond delay="0"/>
                                  </p:stCondLst>
                                  <p:childTnLst>
                                    <p:set>
                                      <p:cBhvr>
                                        <p:cTn id="24" dur="1" fill="hold">
                                          <p:stCondLst>
                                            <p:cond delay="0"/>
                                          </p:stCondLst>
                                        </p:cTn>
                                        <p:tgtEl>
                                          <p:spTgt spid="623630"/>
                                        </p:tgtEl>
                                        <p:attrNameLst>
                                          <p:attrName>style.visibility</p:attrName>
                                        </p:attrNameLst>
                                      </p:cBhvr>
                                      <p:to>
                                        <p:strVal val="visible"/>
                                      </p:to>
                                    </p:set>
                                    <p:anim calcmode="lin" valueType="num">
                                      <p:cBhvr additive="base">
                                        <p:cTn id="25" dur="500" fill="hold"/>
                                        <p:tgtEl>
                                          <p:spTgt spid="623630"/>
                                        </p:tgtEl>
                                        <p:attrNameLst>
                                          <p:attrName>ppt_x</p:attrName>
                                        </p:attrNameLst>
                                      </p:cBhvr>
                                      <p:tavLst>
                                        <p:tav tm="0">
                                          <p:val>
                                            <p:strVal val="#ppt_x"/>
                                          </p:val>
                                        </p:tav>
                                        <p:tav tm="100000">
                                          <p:val>
                                            <p:strVal val="#ppt_x"/>
                                          </p:val>
                                        </p:tav>
                                      </p:tavLst>
                                    </p:anim>
                                    <p:anim calcmode="lin" valueType="num">
                                      <p:cBhvr additive="base">
                                        <p:cTn id="26" dur="500" fill="hold"/>
                                        <p:tgtEl>
                                          <p:spTgt spid="623630"/>
                                        </p:tgtEl>
                                        <p:attrNameLst>
                                          <p:attrName>ppt_y</p:attrName>
                                        </p:attrNameLst>
                                      </p:cBhvr>
                                      <p:tavLst>
                                        <p:tav tm="0">
                                          <p:val>
                                            <p:strVal val="1+#ppt_h/2"/>
                                          </p:val>
                                        </p:tav>
                                        <p:tav tm="100000">
                                          <p:val>
                                            <p:strVal val="#ppt_y"/>
                                          </p:val>
                                        </p:tav>
                                      </p:tavLst>
                                    </p:anim>
                                  </p:childTnLst>
                                </p:cTn>
                              </p:par>
                              <p:par>
                                <p:cTn id="27" presetID="2" presetClass="entr" presetSubtype="4" fill="hold" nodeType="withEffect">
                                  <p:stCondLst>
                                    <p:cond delay="0"/>
                                  </p:stCondLst>
                                  <p:childTnLst>
                                    <p:set>
                                      <p:cBhvr>
                                        <p:cTn id="28" dur="1" fill="hold">
                                          <p:stCondLst>
                                            <p:cond delay="0"/>
                                          </p:stCondLst>
                                        </p:cTn>
                                        <p:tgtEl>
                                          <p:spTgt spid="623633"/>
                                        </p:tgtEl>
                                        <p:attrNameLst>
                                          <p:attrName>style.visibility</p:attrName>
                                        </p:attrNameLst>
                                      </p:cBhvr>
                                      <p:to>
                                        <p:strVal val="visible"/>
                                      </p:to>
                                    </p:set>
                                    <p:anim calcmode="lin" valueType="num">
                                      <p:cBhvr additive="base">
                                        <p:cTn id="29" dur="500" fill="hold"/>
                                        <p:tgtEl>
                                          <p:spTgt spid="623633"/>
                                        </p:tgtEl>
                                        <p:attrNameLst>
                                          <p:attrName>ppt_x</p:attrName>
                                        </p:attrNameLst>
                                      </p:cBhvr>
                                      <p:tavLst>
                                        <p:tav tm="0">
                                          <p:val>
                                            <p:strVal val="#ppt_x"/>
                                          </p:val>
                                        </p:tav>
                                        <p:tav tm="100000">
                                          <p:val>
                                            <p:strVal val="#ppt_x"/>
                                          </p:val>
                                        </p:tav>
                                      </p:tavLst>
                                    </p:anim>
                                    <p:anim calcmode="lin" valueType="num">
                                      <p:cBhvr additive="base">
                                        <p:cTn id="30" dur="500" fill="hold"/>
                                        <p:tgtEl>
                                          <p:spTgt spid="623633"/>
                                        </p:tgtEl>
                                        <p:attrNameLst>
                                          <p:attrName>ppt_y</p:attrName>
                                        </p:attrNameLst>
                                      </p:cBhvr>
                                      <p:tavLst>
                                        <p:tav tm="0">
                                          <p:val>
                                            <p:strVal val="1+#ppt_h/2"/>
                                          </p:val>
                                        </p:tav>
                                        <p:tav tm="100000">
                                          <p:val>
                                            <p:strVal val="#ppt_y"/>
                                          </p:val>
                                        </p:tav>
                                      </p:tavLst>
                                    </p:anim>
                                  </p:childTnLst>
                                </p:cTn>
                              </p:par>
                            </p:childTnLst>
                          </p:cTn>
                        </p:par>
                      </p:childTnLst>
                    </p:cTn>
                  </p:par>
                  <p:par>
                    <p:cTn id="31" fill="hold">
                      <p:stCondLst>
                        <p:cond delay="indefinite"/>
                      </p:stCondLst>
                      <p:childTnLst>
                        <p:par>
                          <p:cTn id="32" fill="hold">
                            <p:stCondLst>
                              <p:cond delay="0"/>
                            </p:stCondLst>
                            <p:childTnLst>
                              <p:par>
                                <p:cTn id="33" presetID="2" presetClass="entr" presetSubtype="4" fill="hold" grpId="0" nodeType="clickEffect">
                                  <p:stCondLst>
                                    <p:cond delay="0"/>
                                  </p:stCondLst>
                                  <p:childTnLst>
                                    <p:set>
                                      <p:cBhvr>
                                        <p:cTn id="34" dur="1" fill="hold">
                                          <p:stCondLst>
                                            <p:cond delay="0"/>
                                          </p:stCondLst>
                                        </p:cTn>
                                        <p:tgtEl>
                                          <p:spTgt spid="623620"/>
                                        </p:tgtEl>
                                        <p:attrNameLst>
                                          <p:attrName>style.visibility</p:attrName>
                                        </p:attrNameLst>
                                      </p:cBhvr>
                                      <p:to>
                                        <p:strVal val="visible"/>
                                      </p:to>
                                    </p:set>
                                    <p:anim calcmode="lin" valueType="num">
                                      <p:cBhvr additive="base">
                                        <p:cTn id="35" dur="500" fill="hold"/>
                                        <p:tgtEl>
                                          <p:spTgt spid="623620"/>
                                        </p:tgtEl>
                                        <p:attrNameLst>
                                          <p:attrName>ppt_x</p:attrName>
                                        </p:attrNameLst>
                                      </p:cBhvr>
                                      <p:tavLst>
                                        <p:tav tm="0">
                                          <p:val>
                                            <p:strVal val="#ppt_x"/>
                                          </p:val>
                                        </p:tav>
                                        <p:tav tm="100000">
                                          <p:val>
                                            <p:strVal val="#ppt_x"/>
                                          </p:val>
                                        </p:tav>
                                      </p:tavLst>
                                    </p:anim>
                                    <p:anim calcmode="lin" valueType="num">
                                      <p:cBhvr additive="base">
                                        <p:cTn id="36" dur="500" fill="hold"/>
                                        <p:tgtEl>
                                          <p:spTgt spid="623620"/>
                                        </p:tgtEl>
                                        <p:attrNameLst>
                                          <p:attrName>ppt_y</p:attrName>
                                        </p:attrNameLst>
                                      </p:cBhvr>
                                      <p:tavLst>
                                        <p:tav tm="0">
                                          <p:val>
                                            <p:strVal val="1+#ppt_h/2"/>
                                          </p:val>
                                        </p:tav>
                                        <p:tav tm="100000">
                                          <p:val>
                                            <p:strVal val="#ppt_y"/>
                                          </p:val>
                                        </p:tav>
                                      </p:tavLst>
                                    </p:anim>
                                  </p:childTnLst>
                                </p:cTn>
                              </p:par>
                            </p:childTnLst>
                          </p:cTn>
                        </p:par>
                      </p:childTnLst>
                    </p:cTn>
                  </p:par>
                  <p:par>
                    <p:cTn id="37" fill="hold">
                      <p:stCondLst>
                        <p:cond delay="indefinite"/>
                      </p:stCondLst>
                      <p:childTnLst>
                        <p:par>
                          <p:cTn id="38" fill="hold">
                            <p:stCondLst>
                              <p:cond delay="0"/>
                            </p:stCondLst>
                            <p:childTnLst>
                              <p:par>
                                <p:cTn id="39" presetID="2" presetClass="entr" presetSubtype="4" fill="hold" grpId="0" nodeType="clickEffect">
                                  <p:stCondLst>
                                    <p:cond delay="0"/>
                                  </p:stCondLst>
                                  <p:childTnLst>
                                    <p:set>
                                      <p:cBhvr>
                                        <p:cTn id="40" dur="1" fill="hold">
                                          <p:stCondLst>
                                            <p:cond delay="0"/>
                                          </p:stCondLst>
                                        </p:cTn>
                                        <p:tgtEl>
                                          <p:spTgt spid="623644"/>
                                        </p:tgtEl>
                                        <p:attrNameLst>
                                          <p:attrName>style.visibility</p:attrName>
                                        </p:attrNameLst>
                                      </p:cBhvr>
                                      <p:to>
                                        <p:strVal val="visible"/>
                                      </p:to>
                                    </p:set>
                                    <p:anim calcmode="lin" valueType="num">
                                      <p:cBhvr additive="base">
                                        <p:cTn id="41" dur="500" fill="hold"/>
                                        <p:tgtEl>
                                          <p:spTgt spid="623644"/>
                                        </p:tgtEl>
                                        <p:attrNameLst>
                                          <p:attrName>ppt_x</p:attrName>
                                        </p:attrNameLst>
                                      </p:cBhvr>
                                      <p:tavLst>
                                        <p:tav tm="0">
                                          <p:val>
                                            <p:strVal val="#ppt_x"/>
                                          </p:val>
                                        </p:tav>
                                        <p:tav tm="100000">
                                          <p:val>
                                            <p:strVal val="#ppt_x"/>
                                          </p:val>
                                        </p:tav>
                                      </p:tavLst>
                                    </p:anim>
                                    <p:anim calcmode="lin" valueType="num">
                                      <p:cBhvr additive="base">
                                        <p:cTn id="42" dur="500" fill="hold"/>
                                        <p:tgtEl>
                                          <p:spTgt spid="623644"/>
                                        </p:tgtEl>
                                        <p:attrNameLst>
                                          <p:attrName>ppt_y</p:attrName>
                                        </p:attrNameLst>
                                      </p:cBhvr>
                                      <p:tavLst>
                                        <p:tav tm="0">
                                          <p:val>
                                            <p:strVal val="1+#ppt_h/2"/>
                                          </p:val>
                                        </p:tav>
                                        <p:tav tm="100000">
                                          <p:val>
                                            <p:strVal val="#ppt_y"/>
                                          </p:val>
                                        </p:tav>
                                      </p:tavLst>
                                    </p:anim>
                                  </p:childTnLst>
                                </p:cTn>
                              </p:par>
                            </p:childTnLst>
                          </p:cTn>
                        </p:par>
                      </p:childTnLst>
                    </p:cTn>
                  </p:par>
                  <p:par>
                    <p:cTn id="43" fill="hold">
                      <p:stCondLst>
                        <p:cond delay="indefinite"/>
                      </p:stCondLst>
                      <p:childTnLst>
                        <p:par>
                          <p:cTn id="44" fill="hold">
                            <p:stCondLst>
                              <p:cond delay="0"/>
                            </p:stCondLst>
                            <p:childTnLst>
                              <p:par>
                                <p:cTn id="45" presetID="2" presetClass="entr" presetSubtype="4" fill="hold" nodeType="clickEffect">
                                  <p:stCondLst>
                                    <p:cond delay="0"/>
                                  </p:stCondLst>
                                  <p:childTnLst>
                                    <p:set>
                                      <p:cBhvr>
                                        <p:cTn id="46" dur="1" fill="hold">
                                          <p:stCondLst>
                                            <p:cond delay="0"/>
                                          </p:stCondLst>
                                        </p:cTn>
                                        <p:tgtEl>
                                          <p:spTgt spid="623628"/>
                                        </p:tgtEl>
                                        <p:attrNameLst>
                                          <p:attrName>style.visibility</p:attrName>
                                        </p:attrNameLst>
                                      </p:cBhvr>
                                      <p:to>
                                        <p:strVal val="visible"/>
                                      </p:to>
                                    </p:set>
                                    <p:anim calcmode="lin" valueType="num">
                                      <p:cBhvr additive="base">
                                        <p:cTn id="47" dur="500" fill="hold"/>
                                        <p:tgtEl>
                                          <p:spTgt spid="623628"/>
                                        </p:tgtEl>
                                        <p:attrNameLst>
                                          <p:attrName>ppt_x</p:attrName>
                                        </p:attrNameLst>
                                      </p:cBhvr>
                                      <p:tavLst>
                                        <p:tav tm="0">
                                          <p:val>
                                            <p:strVal val="#ppt_x"/>
                                          </p:val>
                                        </p:tav>
                                        <p:tav tm="100000">
                                          <p:val>
                                            <p:strVal val="#ppt_x"/>
                                          </p:val>
                                        </p:tav>
                                      </p:tavLst>
                                    </p:anim>
                                    <p:anim calcmode="lin" valueType="num">
                                      <p:cBhvr additive="base">
                                        <p:cTn id="48" dur="500" fill="hold"/>
                                        <p:tgtEl>
                                          <p:spTgt spid="623628"/>
                                        </p:tgtEl>
                                        <p:attrNameLst>
                                          <p:attrName>ppt_y</p:attrName>
                                        </p:attrNameLst>
                                      </p:cBhvr>
                                      <p:tavLst>
                                        <p:tav tm="0">
                                          <p:val>
                                            <p:strVal val="1+#ppt_h/2"/>
                                          </p:val>
                                        </p:tav>
                                        <p:tav tm="100000">
                                          <p:val>
                                            <p:strVal val="#ppt_y"/>
                                          </p:val>
                                        </p:tav>
                                      </p:tavLst>
                                    </p:anim>
                                  </p:childTnLst>
                                </p:cTn>
                              </p:par>
                            </p:childTnLst>
                          </p:cTn>
                        </p:par>
                      </p:childTnLst>
                    </p:cTn>
                  </p:par>
                  <p:par>
                    <p:cTn id="49" fill="hold">
                      <p:stCondLst>
                        <p:cond delay="indefinite"/>
                      </p:stCondLst>
                      <p:childTnLst>
                        <p:par>
                          <p:cTn id="50" fill="hold">
                            <p:stCondLst>
                              <p:cond delay="0"/>
                            </p:stCondLst>
                            <p:childTnLst>
                              <p:par>
                                <p:cTn id="51" presetID="2" presetClass="entr" presetSubtype="4" fill="hold" nodeType="clickEffect">
                                  <p:stCondLst>
                                    <p:cond delay="0"/>
                                  </p:stCondLst>
                                  <p:childTnLst>
                                    <p:set>
                                      <p:cBhvr>
                                        <p:cTn id="52" dur="1" fill="hold">
                                          <p:stCondLst>
                                            <p:cond delay="0"/>
                                          </p:stCondLst>
                                        </p:cTn>
                                        <p:tgtEl>
                                          <p:spTgt spid="623623"/>
                                        </p:tgtEl>
                                        <p:attrNameLst>
                                          <p:attrName>style.visibility</p:attrName>
                                        </p:attrNameLst>
                                      </p:cBhvr>
                                      <p:to>
                                        <p:strVal val="visible"/>
                                      </p:to>
                                    </p:set>
                                    <p:anim calcmode="lin" valueType="num">
                                      <p:cBhvr additive="base">
                                        <p:cTn id="53" dur="500" fill="hold"/>
                                        <p:tgtEl>
                                          <p:spTgt spid="623623"/>
                                        </p:tgtEl>
                                        <p:attrNameLst>
                                          <p:attrName>ppt_x</p:attrName>
                                        </p:attrNameLst>
                                      </p:cBhvr>
                                      <p:tavLst>
                                        <p:tav tm="0">
                                          <p:val>
                                            <p:strVal val="#ppt_x"/>
                                          </p:val>
                                        </p:tav>
                                        <p:tav tm="100000">
                                          <p:val>
                                            <p:strVal val="#ppt_x"/>
                                          </p:val>
                                        </p:tav>
                                      </p:tavLst>
                                    </p:anim>
                                    <p:anim calcmode="lin" valueType="num">
                                      <p:cBhvr additive="base">
                                        <p:cTn id="54" dur="500" fill="hold"/>
                                        <p:tgtEl>
                                          <p:spTgt spid="623623"/>
                                        </p:tgtEl>
                                        <p:attrNameLst>
                                          <p:attrName>ppt_y</p:attrName>
                                        </p:attrNameLst>
                                      </p:cBhvr>
                                      <p:tavLst>
                                        <p:tav tm="0">
                                          <p:val>
                                            <p:strVal val="1+#ppt_h/2"/>
                                          </p:val>
                                        </p:tav>
                                        <p:tav tm="100000">
                                          <p:val>
                                            <p:strVal val="#ppt_y"/>
                                          </p:val>
                                        </p:tav>
                                      </p:tavLst>
                                    </p:anim>
                                  </p:childTnLst>
                                </p:cTn>
                              </p:par>
                            </p:childTnLst>
                          </p:cTn>
                        </p:par>
                      </p:childTnLst>
                    </p:cTn>
                  </p:par>
                  <p:par>
                    <p:cTn id="55" fill="hold">
                      <p:stCondLst>
                        <p:cond delay="indefinite"/>
                      </p:stCondLst>
                      <p:childTnLst>
                        <p:par>
                          <p:cTn id="56" fill="hold">
                            <p:stCondLst>
                              <p:cond delay="0"/>
                            </p:stCondLst>
                            <p:childTnLst>
                              <p:par>
                                <p:cTn id="57" presetID="2" presetClass="entr" presetSubtype="4" fill="hold" nodeType="clickEffect">
                                  <p:stCondLst>
                                    <p:cond delay="0"/>
                                  </p:stCondLst>
                                  <p:childTnLst>
                                    <p:set>
                                      <p:cBhvr>
                                        <p:cTn id="58" dur="1" fill="hold">
                                          <p:stCondLst>
                                            <p:cond delay="0"/>
                                          </p:stCondLst>
                                        </p:cTn>
                                        <p:tgtEl>
                                          <p:spTgt spid="623636"/>
                                        </p:tgtEl>
                                        <p:attrNameLst>
                                          <p:attrName>style.visibility</p:attrName>
                                        </p:attrNameLst>
                                      </p:cBhvr>
                                      <p:to>
                                        <p:strVal val="visible"/>
                                      </p:to>
                                    </p:set>
                                    <p:anim calcmode="lin" valueType="num">
                                      <p:cBhvr additive="base">
                                        <p:cTn id="59" dur="500" fill="hold"/>
                                        <p:tgtEl>
                                          <p:spTgt spid="623636"/>
                                        </p:tgtEl>
                                        <p:attrNameLst>
                                          <p:attrName>ppt_x</p:attrName>
                                        </p:attrNameLst>
                                      </p:cBhvr>
                                      <p:tavLst>
                                        <p:tav tm="0">
                                          <p:val>
                                            <p:strVal val="#ppt_x"/>
                                          </p:val>
                                        </p:tav>
                                        <p:tav tm="100000">
                                          <p:val>
                                            <p:strVal val="#ppt_x"/>
                                          </p:val>
                                        </p:tav>
                                      </p:tavLst>
                                    </p:anim>
                                    <p:anim calcmode="lin" valueType="num">
                                      <p:cBhvr additive="base">
                                        <p:cTn id="60" dur="500" fill="hold"/>
                                        <p:tgtEl>
                                          <p:spTgt spid="623636"/>
                                        </p:tgtEl>
                                        <p:attrNameLst>
                                          <p:attrName>ppt_y</p:attrName>
                                        </p:attrNameLst>
                                      </p:cBhvr>
                                      <p:tavLst>
                                        <p:tav tm="0">
                                          <p:val>
                                            <p:strVal val="1+#ppt_h/2"/>
                                          </p:val>
                                        </p:tav>
                                        <p:tav tm="100000">
                                          <p:val>
                                            <p:strVal val="#ppt_y"/>
                                          </p:val>
                                        </p:tav>
                                      </p:tavLst>
                                    </p:anim>
                                  </p:childTnLst>
                                </p:cTn>
                              </p:par>
                            </p:childTnLst>
                          </p:cTn>
                        </p:par>
                      </p:childTnLst>
                    </p:cTn>
                  </p:par>
                  <p:par>
                    <p:cTn id="61" fill="hold">
                      <p:stCondLst>
                        <p:cond delay="indefinite"/>
                      </p:stCondLst>
                      <p:childTnLst>
                        <p:par>
                          <p:cTn id="62" fill="hold">
                            <p:stCondLst>
                              <p:cond delay="0"/>
                            </p:stCondLst>
                            <p:childTnLst>
                              <p:par>
                                <p:cTn id="63" presetID="2" presetClass="entr" presetSubtype="4" fill="hold" grpId="0" nodeType="clickEffect">
                                  <p:stCondLst>
                                    <p:cond delay="0"/>
                                  </p:stCondLst>
                                  <p:childTnLst>
                                    <p:set>
                                      <p:cBhvr>
                                        <p:cTn id="64" dur="1" fill="hold">
                                          <p:stCondLst>
                                            <p:cond delay="0"/>
                                          </p:stCondLst>
                                        </p:cTn>
                                        <p:tgtEl>
                                          <p:spTgt spid="623621"/>
                                        </p:tgtEl>
                                        <p:attrNameLst>
                                          <p:attrName>style.visibility</p:attrName>
                                        </p:attrNameLst>
                                      </p:cBhvr>
                                      <p:to>
                                        <p:strVal val="visible"/>
                                      </p:to>
                                    </p:set>
                                    <p:anim calcmode="lin" valueType="num">
                                      <p:cBhvr additive="base">
                                        <p:cTn id="65" dur="500" fill="hold"/>
                                        <p:tgtEl>
                                          <p:spTgt spid="623621"/>
                                        </p:tgtEl>
                                        <p:attrNameLst>
                                          <p:attrName>ppt_x</p:attrName>
                                        </p:attrNameLst>
                                      </p:cBhvr>
                                      <p:tavLst>
                                        <p:tav tm="0">
                                          <p:val>
                                            <p:strVal val="#ppt_x"/>
                                          </p:val>
                                        </p:tav>
                                        <p:tav tm="100000">
                                          <p:val>
                                            <p:strVal val="#ppt_x"/>
                                          </p:val>
                                        </p:tav>
                                      </p:tavLst>
                                    </p:anim>
                                    <p:anim calcmode="lin" valueType="num">
                                      <p:cBhvr additive="base">
                                        <p:cTn id="66" dur="500" fill="hold"/>
                                        <p:tgtEl>
                                          <p:spTgt spid="623621"/>
                                        </p:tgtEl>
                                        <p:attrNameLst>
                                          <p:attrName>ppt_y</p:attrName>
                                        </p:attrNameLst>
                                      </p:cBhvr>
                                      <p:tavLst>
                                        <p:tav tm="0">
                                          <p:val>
                                            <p:strVal val="1+#ppt_h/2"/>
                                          </p:val>
                                        </p:tav>
                                        <p:tav tm="100000">
                                          <p:val>
                                            <p:strVal val="#ppt_y"/>
                                          </p:val>
                                        </p:tav>
                                      </p:tavLst>
                                    </p:anim>
                                  </p:childTnLst>
                                </p:cTn>
                              </p:par>
                            </p:childTnLst>
                          </p:cTn>
                        </p:par>
                      </p:childTnLst>
                    </p:cTn>
                  </p:par>
                  <p:par>
                    <p:cTn id="67" fill="hold">
                      <p:stCondLst>
                        <p:cond delay="indefinite"/>
                      </p:stCondLst>
                      <p:childTnLst>
                        <p:par>
                          <p:cTn id="68" fill="hold">
                            <p:stCondLst>
                              <p:cond delay="0"/>
                            </p:stCondLst>
                            <p:childTnLst>
                              <p:par>
                                <p:cTn id="69" presetID="2" presetClass="entr" presetSubtype="4" fill="hold" grpId="0" nodeType="clickEffect">
                                  <p:stCondLst>
                                    <p:cond delay="0"/>
                                  </p:stCondLst>
                                  <p:childTnLst>
                                    <p:set>
                                      <p:cBhvr>
                                        <p:cTn id="70" dur="1" fill="hold">
                                          <p:stCondLst>
                                            <p:cond delay="0"/>
                                          </p:stCondLst>
                                        </p:cTn>
                                        <p:tgtEl>
                                          <p:spTgt spid="623639"/>
                                        </p:tgtEl>
                                        <p:attrNameLst>
                                          <p:attrName>style.visibility</p:attrName>
                                        </p:attrNameLst>
                                      </p:cBhvr>
                                      <p:to>
                                        <p:strVal val="visible"/>
                                      </p:to>
                                    </p:set>
                                    <p:anim calcmode="lin" valueType="num">
                                      <p:cBhvr additive="base">
                                        <p:cTn id="71" dur="500" fill="hold"/>
                                        <p:tgtEl>
                                          <p:spTgt spid="623639"/>
                                        </p:tgtEl>
                                        <p:attrNameLst>
                                          <p:attrName>ppt_x</p:attrName>
                                        </p:attrNameLst>
                                      </p:cBhvr>
                                      <p:tavLst>
                                        <p:tav tm="0">
                                          <p:val>
                                            <p:strVal val="#ppt_x"/>
                                          </p:val>
                                        </p:tav>
                                        <p:tav tm="100000">
                                          <p:val>
                                            <p:strVal val="#ppt_x"/>
                                          </p:val>
                                        </p:tav>
                                      </p:tavLst>
                                    </p:anim>
                                    <p:anim calcmode="lin" valueType="num">
                                      <p:cBhvr additive="base">
                                        <p:cTn id="72" dur="500" fill="hold"/>
                                        <p:tgtEl>
                                          <p:spTgt spid="623639"/>
                                        </p:tgtEl>
                                        <p:attrNameLst>
                                          <p:attrName>ppt_y</p:attrName>
                                        </p:attrNameLst>
                                      </p:cBhvr>
                                      <p:tavLst>
                                        <p:tav tm="0">
                                          <p:val>
                                            <p:strVal val="1+#ppt_h/2"/>
                                          </p:val>
                                        </p:tav>
                                        <p:tav tm="100000">
                                          <p:val>
                                            <p:strVal val="#ppt_y"/>
                                          </p:val>
                                        </p:tav>
                                      </p:tavLst>
                                    </p:anim>
                                  </p:childTnLst>
                                </p:cTn>
                              </p:par>
                            </p:childTnLst>
                          </p:cTn>
                        </p:par>
                      </p:childTnLst>
                    </p:cTn>
                  </p:par>
                  <p:par>
                    <p:cTn id="73" fill="hold">
                      <p:stCondLst>
                        <p:cond delay="indefinite"/>
                      </p:stCondLst>
                      <p:childTnLst>
                        <p:par>
                          <p:cTn id="74" fill="hold">
                            <p:stCondLst>
                              <p:cond delay="0"/>
                            </p:stCondLst>
                            <p:childTnLst>
                              <p:par>
                                <p:cTn id="75" presetID="2" presetClass="entr" presetSubtype="4" fill="hold" nodeType="clickEffect">
                                  <p:stCondLst>
                                    <p:cond delay="0"/>
                                  </p:stCondLst>
                                  <p:childTnLst>
                                    <p:set>
                                      <p:cBhvr>
                                        <p:cTn id="76" dur="1" fill="hold">
                                          <p:stCondLst>
                                            <p:cond delay="0"/>
                                          </p:stCondLst>
                                        </p:cTn>
                                        <p:tgtEl>
                                          <p:spTgt spid="623640"/>
                                        </p:tgtEl>
                                        <p:attrNameLst>
                                          <p:attrName>style.visibility</p:attrName>
                                        </p:attrNameLst>
                                      </p:cBhvr>
                                      <p:to>
                                        <p:strVal val="visible"/>
                                      </p:to>
                                    </p:set>
                                    <p:anim calcmode="lin" valueType="num">
                                      <p:cBhvr additive="base">
                                        <p:cTn id="77" dur="500" fill="hold"/>
                                        <p:tgtEl>
                                          <p:spTgt spid="623640"/>
                                        </p:tgtEl>
                                        <p:attrNameLst>
                                          <p:attrName>ppt_x</p:attrName>
                                        </p:attrNameLst>
                                      </p:cBhvr>
                                      <p:tavLst>
                                        <p:tav tm="0">
                                          <p:val>
                                            <p:strVal val="#ppt_x"/>
                                          </p:val>
                                        </p:tav>
                                        <p:tav tm="100000">
                                          <p:val>
                                            <p:strVal val="#ppt_x"/>
                                          </p:val>
                                        </p:tav>
                                      </p:tavLst>
                                    </p:anim>
                                    <p:anim calcmode="lin" valueType="num">
                                      <p:cBhvr additive="base">
                                        <p:cTn id="78" dur="500" fill="hold"/>
                                        <p:tgtEl>
                                          <p:spTgt spid="623640"/>
                                        </p:tgtEl>
                                        <p:attrNameLst>
                                          <p:attrName>ppt_y</p:attrName>
                                        </p:attrNameLst>
                                      </p:cBhvr>
                                      <p:tavLst>
                                        <p:tav tm="0">
                                          <p:val>
                                            <p:strVal val="1+#ppt_h/2"/>
                                          </p:val>
                                        </p:tav>
                                        <p:tav tm="100000">
                                          <p:val>
                                            <p:strVal val="#ppt_y"/>
                                          </p:val>
                                        </p:tav>
                                      </p:tavLst>
                                    </p:anim>
                                  </p:childTnLst>
                                </p:cTn>
                              </p:par>
                            </p:childTnLst>
                          </p:cTn>
                        </p:par>
                      </p:childTnLst>
                    </p:cTn>
                  </p:par>
                  <p:par>
                    <p:cTn id="79" fill="hold">
                      <p:stCondLst>
                        <p:cond delay="indefinite"/>
                      </p:stCondLst>
                      <p:childTnLst>
                        <p:par>
                          <p:cTn id="80" fill="hold">
                            <p:stCondLst>
                              <p:cond delay="0"/>
                            </p:stCondLst>
                            <p:childTnLst>
                              <p:par>
                                <p:cTn id="81" presetID="2" presetClass="entr" presetSubtype="4" fill="hold" grpId="0" nodeType="clickEffect">
                                  <p:stCondLst>
                                    <p:cond delay="0"/>
                                  </p:stCondLst>
                                  <p:childTnLst>
                                    <p:set>
                                      <p:cBhvr>
                                        <p:cTn id="82" dur="1" fill="hold">
                                          <p:stCondLst>
                                            <p:cond delay="0"/>
                                          </p:stCondLst>
                                        </p:cTn>
                                        <p:tgtEl>
                                          <p:spTgt spid="623643"/>
                                        </p:tgtEl>
                                        <p:attrNameLst>
                                          <p:attrName>style.visibility</p:attrName>
                                        </p:attrNameLst>
                                      </p:cBhvr>
                                      <p:to>
                                        <p:strVal val="visible"/>
                                      </p:to>
                                    </p:set>
                                    <p:anim calcmode="lin" valueType="num">
                                      <p:cBhvr additive="base">
                                        <p:cTn id="83" dur="500" fill="hold"/>
                                        <p:tgtEl>
                                          <p:spTgt spid="623643"/>
                                        </p:tgtEl>
                                        <p:attrNameLst>
                                          <p:attrName>ppt_x</p:attrName>
                                        </p:attrNameLst>
                                      </p:cBhvr>
                                      <p:tavLst>
                                        <p:tav tm="0">
                                          <p:val>
                                            <p:strVal val="#ppt_x"/>
                                          </p:val>
                                        </p:tav>
                                        <p:tav tm="100000">
                                          <p:val>
                                            <p:strVal val="#ppt_x"/>
                                          </p:val>
                                        </p:tav>
                                      </p:tavLst>
                                    </p:anim>
                                    <p:anim calcmode="lin" valueType="num">
                                      <p:cBhvr additive="base">
                                        <p:cTn id="84" dur="500" fill="hold"/>
                                        <p:tgtEl>
                                          <p:spTgt spid="623643"/>
                                        </p:tgtEl>
                                        <p:attrNameLst>
                                          <p:attrName>ppt_y</p:attrName>
                                        </p:attrNameLst>
                                      </p:cBhvr>
                                      <p:tavLst>
                                        <p:tav tm="0">
                                          <p:val>
                                            <p:strVal val="1+#ppt_h/2"/>
                                          </p:val>
                                        </p:tav>
                                        <p:tav tm="100000">
                                          <p:val>
                                            <p:strVal val="#ppt_y"/>
                                          </p:val>
                                        </p:tav>
                                      </p:tavLst>
                                    </p:anim>
                                  </p:childTnLst>
                                </p:cTn>
                              </p:par>
                            </p:childTnLst>
                          </p:cTn>
                        </p:par>
                      </p:childTnLst>
                    </p:cTn>
                  </p:par>
                  <p:par>
                    <p:cTn id="85" fill="hold">
                      <p:stCondLst>
                        <p:cond delay="indefinite"/>
                      </p:stCondLst>
                      <p:childTnLst>
                        <p:par>
                          <p:cTn id="86" fill="hold">
                            <p:stCondLst>
                              <p:cond delay="0"/>
                            </p:stCondLst>
                            <p:childTnLst>
                              <p:par>
                                <p:cTn id="87" presetID="2" presetClass="entr" presetSubtype="4" fill="hold" nodeType="clickEffect">
                                  <p:stCondLst>
                                    <p:cond delay="0"/>
                                  </p:stCondLst>
                                  <p:childTnLst>
                                    <p:set>
                                      <p:cBhvr>
                                        <p:cTn id="88" dur="1" fill="hold">
                                          <p:stCondLst>
                                            <p:cond delay="0"/>
                                          </p:stCondLst>
                                        </p:cTn>
                                        <p:tgtEl>
                                          <p:spTgt spid="623642"/>
                                        </p:tgtEl>
                                        <p:attrNameLst>
                                          <p:attrName>style.visibility</p:attrName>
                                        </p:attrNameLst>
                                      </p:cBhvr>
                                      <p:to>
                                        <p:strVal val="visible"/>
                                      </p:to>
                                    </p:set>
                                    <p:anim calcmode="lin" valueType="num">
                                      <p:cBhvr additive="base">
                                        <p:cTn id="89" dur="500" fill="hold"/>
                                        <p:tgtEl>
                                          <p:spTgt spid="623642"/>
                                        </p:tgtEl>
                                        <p:attrNameLst>
                                          <p:attrName>ppt_x</p:attrName>
                                        </p:attrNameLst>
                                      </p:cBhvr>
                                      <p:tavLst>
                                        <p:tav tm="0">
                                          <p:val>
                                            <p:strVal val="#ppt_x"/>
                                          </p:val>
                                        </p:tav>
                                        <p:tav tm="100000">
                                          <p:val>
                                            <p:strVal val="#ppt_x"/>
                                          </p:val>
                                        </p:tav>
                                      </p:tavLst>
                                    </p:anim>
                                    <p:anim calcmode="lin" valueType="num">
                                      <p:cBhvr additive="base">
                                        <p:cTn id="90" dur="500" fill="hold"/>
                                        <p:tgtEl>
                                          <p:spTgt spid="623642"/>
                                        </p:tgtEl>
                                        <p:attrNameLst>
                                          <p:attrName>ppt_y</p:attrName>
                                        </p:attrNameLst>
                                      </p:cBhvr>
                                      <p:tavLst>
                                        <p:tav tm="0">
                                          <p:val>
                                            <p:strVal val="1+#ppt_h/2"/>
                                          </p:val>
                                        </p:tav>
                                        <p:tav tm="100000">
                                          <p:val>
                                            <p:strVal val="#ppt_y"/>
                                          </p:val>
                                        </p:tav>
                                      </p:tavLst>
                                    </p:anim>
                                  </p:childTnLst>
                                </p:cTn>
                              </p:par>
                            </p:childTnLst>
                          </p:cTn>
                        </p:par>
                      </p:childTnLst>
                    </p:cTn>
                  </p:par>
                  <p:par>
                    <p:cTn id="91" fill="hold">
                      <p:stCondLst>
                        <p:cond delay="indefinite"/>
                      </p:stCondLst>
                      <p:childTnLst>
                        <p:par>
                          <p:cTn id="92" fill="hold">
                            <p:stCondLst>
                              <p:cond delay="0"/>
                            </p:stCondLst>
                            <p:childTnLst>
                              <p:par>
                                <p:cTn id="93" presetID="2" presetClass="entr" presetSubtype="4" fill="hold" nodeType="clickEffect">
                                  <p:stCondLst>
                                    <p:cond delay="0"/>
                                  </p:stCondLst>
                                  <p:childTnLst>
                                    <p:set>
                                      <p:cBhvr>
                                        <p:cTn id="94" dur="1" fill="hold">
                                          <p:stCondLst>
                                            <p:cond delay="0"/>
                                          </p:stCondLst>
                                        </p:cTn>
                                        <p:tgtEl>
                                          <p:spTgt spid="623634"/>
                                        </p:tgtEl>
                                        <p:attrNameLst>
                                          <p:attrName>style.visibility</p:attrName>
                                        </p:attrNameLst>
                                      </p:cBhvr>
                                      <p:to>
                                        <p:strVal val="visible"/>
                                      </p:to>
                                    </p:set>
                                    <p:anim calcmode="lin" valueType="num">
                                      <p:cBhvr additive="base">
                                        <p:cTn id="95" dur="500" fill="hold"/>
                                        <p:tgtEl>
                                          <p:spTgt spid="623634"/>
                                        </p:tgtEl>
                                        <p:attrNameLst>
                                          <p:attrName>ppt_x</p:attrName>
                                        </p:attrNameLst>
                                      </p:cBhvr>
                                      <p:tavLst>
                                        <p:tav tm="0">
                                          <p:val>
                                            <p:strVal val="#ppt_x"/>
                                          </p:val>
                                        </p:tav>
                                        <p:tav tm="100000">
                                          <p:val>
                                            <p:strVal val="#ppt_x"/>
                                          </p:val>
                                        </p:tav>
                                      </p:tavLst>
                                    </p:anim>
                                    <p:anim calcmode="lin" valueType="num">
                                      <p:cBhvr additive="base">
                                        <p:cTn id="96" dur="500" fill="hold"/>
                                        <p:tgtEl>
                                          <p:spTgt spid="623634"/>
                                        </p:tgtEl>
                                        <p:attrNameLst>
                                          <p:attrName>ppt_y</p:attrName>
                                        </p:attrNameLst>
                                      </p:cBhvr>
                                      <p:tavLst>
                                        <p:tav tm="0">
                                          <p:val>
                                            <p:strVal val="1+#ppt_h/2"/>
                                          </p:val>
                                        </p:tav>
                                        <p:tav tm="100000">
                                          <p:val>
                                            <p:strVal val="#ppt_y"/>
                                          </p:val>
                                        </p:tav>
                                      </p:tavLst>
                                    </p:anim>
                                  </p:childTnLst>
                                </p:cTn>
                              </p:par>
                            </p:childTnLst>
                          </p:cTn>
                        </p:par>
                      </p:childTnLst>
                    </p:cTn>
                  </p:par>
                  <p:par>
                    <p:cTn id="97" fill="hold">
                      <p:stCondLst>
                        <p:cond delay="indefinite"/>
                      </p:stCondLst>
                      <p:childTnLst>
                        <p:par>
                          <p:cTn id="98" fill="hold">
                            <p:stCondLst>
                              <p:cond delay="0"/>
                            </p:stCondLst>
                            <p:childTnLst>
                              <p:par>
                                <p:cTn id="99" presetID="2" presetClass="entr" presetSubtype="4" fill="hold" grpId="0" nodeType="clickEffect">
                                  <p:stCondLst>
                                    <p:cond delay="0"/>
                                  </p:stCondLst>
                                  <p:childTnLst>
                                    <p:set>
                                      <p:cBhvr>
                                        <p:cTn id="100" dur="1" fill="hold">
                                          <p:stCondLst>
                                            <p:cond delay="0"/>
                                          </p:stCondLst>
                                        </p:cTn>
                                        <p:tgtEl>
                                          <p:spTgt spid="623624"/>
                                        </p:tgtEl>
                                        <p:attrNameLst>
                                          <p:attrName>style.visibility</p:attrName>
                                        </p:attrNameLst>
                                      </p:cBhvr>
                                      <p:to>
                                        <p:strVal val="visible"/>
                                      </p:to>
                                    </p:set>
                                    <p:anim calcmode="lin" valueType="num">
                                      <p:cBhvr additive="base">
                                        <p:cTn id="101" dur="500" fill="hold"/>
                                        <p:tgtEl>
                                          <p:spTgt spid="623624"/>
                                        </p:tgtEl>
                                        <p:attrNameLst>
                                          <p:attrName>ppt_x</p:attrName>
                                        </p:attrNameLst>
                                      </p:cBhvr>
                                      <p:tavLst>
                                        <p:tav tm="0">
                                          <p:val>
                                            <p:strVal val="#ppt_x"/>
                                          </p:val>
                                        </p:tav>
                                        <p:tav tm="100000">
                                          <p:val>
                                            <p:strVal val="#ppt_x"/>
                                          </p:val>
                                        </p:tav>
                                      </p:tavLst>
                                    </p:anim>
                                    <p:anim calcmode="lin" valueType="num">
                                      <p:cBhvr additive="base">
                                        <p:cTn id="102" dur="500" fill="hold"/>
                                        <p:tgtEl>
                                          <p:spTgt spid="623624"/>
                                        </p:tgtEl>
                                        <p:attrNameLst>
                                          <p:attrName>ppt_y</p:attrName>
                                        </p:attrNameLst>
                                      </p:cBhvr>
                                      <p:tavLst>
                                        <p:tav tm="0">
                                          <p:val>
                                            <p:strVal val="1+#ppt_h/2"/>
                                          </p:val>
                                        </p:tav>
                                        <p:tav tm="100000">
                                          <p:val>
                                            <p:strVal val="#ppt_y"/>
                                          </p:val>
                                        </p:tav>
                                      </p:tavLst>
                                    </p:anim>
                                  </p:childTnLst>
                                </p:cTn>
                              </p:par>
                            </p:childTnLst>
                          </p:cTn>
                        </p:par>
                      </p:childTnLst>
                    </p:cTn>
                  </p:par>
                  <p:par>
                    <p:cTn id="103" fill="hold">
                      <p:stCondLst>
                        <p:cond delay="indefinite"/>
                      </p:stCondLst>
                      <p:childTnLst>
                        <p:par>
                          <p:cTn id="104" fill="hold">
                            <p:stCondLst>
                              <p:cond delay="0"/>
                            </p:stCondLst>
                            <p:childTnLst>
                              <p:par>
                                <p:cTn id="105" presetID="2" presetClass="entr" presetSubtype="4" fill="hold" nodeType="clickEffect">
                                  <p:stCondLst>
                                    <p:cond delay="0"/>
                                  </p:stCondLst>
                                  <p:childTnLst>
                                    <p:set>
                                      <p:cBhvr>
                                        <p:cTn id="106" dur="1" fill="hold">
                                          <p:stCondLst>
                                            <p:cond delay="0"/>
                                          </p:stCondLst>
                                        </p:cTn>
                                        <p:tgtEl>
                                          <p:spTgt spid="623626"/>
                                        </p:tgtEl>
                                        <p:attrNameLst>
                                          <p:attrName>style.visibility</p:attrName>
                                        </p:attrNameLst>
                                      </p:cBhvr>
                                      <p:to>
                                        <p:strVal val="visible"/>
                                      </p:to>
                                    </p:set>
                                    <p:anim calcmode="lin" valueType="num">
                                      <p:cBhvr additive="base">
                                        <p:cTn id="107" dur="500" fill="hold"/>
                                        <p:tgtEl>
                                          <p:spTgt spid="623626"/>
                                        </p:tgtEl>
                                        <p:attrNameLst>
                                          <p:attrName>ppt_x</p:attrName>
                                        </p:attrNameLst>
                                      </p:cBhvr>
                                      <p:tavLst>
                                        <p:tav tm="0">
                                          <p:val>
                                            <p:strVal val="#ppt_x"/>
                                          </p:val>
                                        </p:tav>
                                        <p:tav tm="100000">
                                          <p:val>
                                            <p:strVal val="#ppt_x"/>
                                          </p:val>
                                        </p:tav>
                                      </p:tavLst>
                                    </p:anim>
                                    <p:anim calcmode="lin" valueType="num">
                                      <p:cBhvr additive="base">
                                        <p:cTn id="108" dur="500" fill="hold"/>
                                        <p:tgtEl>
                                          <p:spTgt spid="623626"/>
                                        </p:tgtEl>
                                        <p:attrNameLst>
                                          <p:attrName>ppt_y</p:attrName>
                                        </p:attrNameLst>
                                      </p:cBhvr>
                                      <p:tavLst>
                                        <p:tav tm="0">
                                          <p:val>
                                            <p:strVal val="1+#ppt_h/2"/>
                                          </p:val>
                                        </p:tav>
                                        <p:tav tm="100000">
                                          <p:val>
                                            <p:strVal val="#ppt_y"/>
                                          </p:val>
                                        </p:tav>
                                      </p:tavLst>
                                    </p:anim>
                                  </p:childTnLst>
                                </p:cTn>
                              </p:par>
                            </p:childTnLst>
                          </p:cTn>
                        </p:par>
                      </p:childTnLst>
                    </p:cTn>
                  </p:par>
                  <p:par>
                    <p:cTn id="109" fill="hold">
                      <p:stCondLst>
                        <p:cond delay="indefinite"/>
                      </p:stCondLst>
                      <p:childTnLst>
                        <p:par>
                          <p:cTn id="110" fill="hold">
                            <p:stCondLst>
                              <p:cond delay="0"/>
                            </p:stCondLst>
                            <p:childTnLst>
                              <p:par>
                                <p:cTn id="111" presetID="2" presetClass="entr" presetSubtype="4" fill="hold" nodeType="clickEffect">
                                  <p:stCondLst>
                                    <p:cond delay="0"/>
                                  </p:stCondLst>
                                  <p:childTnLst>
                                    <p:set>
                                      <p:cBhvr>
                                        <p:cTn id="112" dur="1" fill="hold">
                                          <p:stCondLst>
                                            <p:cond delay="0"/>
                                          </p:stCondLst>
                                        </p:cTn>
                                        <p:tgtEl>
                                          <p:spTgt spid="623627"/>
                                        </p:tgtEl>
                                        <p:attrNameLst>
                                          <p:attrName>style.visibility</p:attrName>
                                        </p:attrNameLst>
                                      </p:cBhvr>
                                      <p:to>
                                        <p:strVal val="visible"/>
                                      </p:to>
                                    </p:set>
                                    <p:anim calcmode="lin" valueType="num">
                                      <p:cBhvr additive="base">
                                        <p:cTn id="113" dur="500" fill="hold"/>
                                        <p:tgtEl>
                                          <p:spTgt spid="623627"/>
                                        </p:tgtEl>
                                        <p:attrNameLst>
                                          <p:attrName>ppt_x</p:attrName>
                                        </p:attrNameLst>
                                      </p:cBhvr>
                                      <p:tavLst>
                                        <p:tav tm="0">
                                          <p:val>
                                            <p:strVal val="#ppt_x"/>
                                          </p:val>
                                        </p:tav>
                                        <p:tav tm="100000">
                                          <p:val>
                                            <p:strVal val="#ppt_x"/>
                                          </p:val>
                                        </p:tav>
                                      </p:tavLst>
                                    </p:anim>
                                    <p:anim calcmode="lin" valueType="num">
                                      <p:cBhvr additive="base">
                                        <p:cTn id="114" dur="500" fill="hold"/>
                                        <p:tgtEl>
                                          <p:spTgt spid="623627"/>
                                        </p:tgtEl>
                                        <p:attrNameLst>
                                          <p:attrName>ppt_y</p:attrName>
                                        </p:attrNameLst>
                                      </p:cBhvr>
                                      <p:tavLst>
                                        <p:tav tm="0">
                                          <p:val>
                                            <p:strVal val="1+#ppt_h/2"/>
                                          </p:val>
                                        </p:tav>
                                        <p:tav tm="100000">
                                          <p:val>
                                            <p:strVal val="#ppt_y"/>
                                          </p:val>
                                        </p:tav>
                                      </p:tavLst>
                                    </p:anim>
                                  </p:childTnLst>
                                </p:cTn>
                              </p:par>
                            </p:childTnLst>
                          </p:cTn>
                        </p:par>
                      </p:childTnLst>
                    </p:cTn>
                  </p:par>
                  <p:par>
                    <p:cTn id="115" fill="hold">
                      <p:stCondLst>
                        <p:cond delay="indefinite"/>
                      </p:stCondLst>
                      <p:childTnLst>
                        <p:par>
                          <p:cTn id="116" fill="hold">
                            <p:stCondLst>
                              <p:cond delay="0"/>
                            </p:stCondLst>
                            <p:childTnLst>
                              <p:par>
                                <p:cTn id="117" presetID="2" presetClass="entr" presetSubtype="4" fill="hold" grpId="0" nodeType="clickEffect">
                                  <p:stCondLst>
                                    <p:cond delay="0"/>
                                  </p:stCondLst>
                                  <p:childTnLst>
                                    <p:set>
                                      <p:cBhvr>
                                        <p:cTn id="118" dur="1" fill="hold">
                                          <p:stCondLst>
                                            <p:cond delay="0"/>
                                          </p:stCondLst>
                                        </p:cTn>
                                        <p:tgtEl>
                                          <p:spTgt spid="623632"/>
                                        </p:tgtEl>
                                        <p:attrNameLst>
                                          <p:attrName>style.visibility</p:attrName>
                                        </p:attrNameLst>
                                      </p:cBhvr>
                                      <p:to>
                                        <p:strVal val="visible"/>
                                      </p:to>
                                    </p:set>
                                    <p:anim calcmode="lin" valueType="num">
                                      <p:cBhvr additive="base">
                                        <p:cTn id="119" dur="500" fill="hold"/>
                                        <p:tgtEl>
                                          <p:spTgt spid="623632"/>
                                        </p:tgtEl>
                                        <p:attrNameLst>
                                          <p:attrName>ppt_x</p:attrName>
                                        </p:attrNameLst>
                                      </p:cBhvr>
                                      <p:tavLst>
                                        <p:tav tm="0">
                                          <p:val>
                                            <p:strVal val="#ppt_x"/>
                                          </p:val>
                                        </p:tav>
                                        <p:tav tm="100000">
                                          <p:val>
                                            <p:strVal val="#ppt_x"/>
                                          </p:val>
                                        </p:tav>
                                      </p:tavLst>
                                    </p:anim>
                                    <p:anim calcmode="lin" valueType="num">
                                      <p:cBhvr additive="base">
                                        <p:cTn id="120" dur="500" fill="hold"/>
                                        <p:tgtEl>
                                          <p:spTgt spid="623632"/>
                                        </p:tgtEl>
                                        <p:attrNameLst>
                                          <p:attrName>ppt_y</p:attrName>
                                        </p:attrNameLst>
                                      </p:cBhvr>
                                      <p:tavLst>
                                        <p:tav tm="0">
                                          <p:val>
                                            <p:strVal val="1+#ppt_h/2"/>
                                          </p:val>
                                        </p:tav>
                                        <p:tav tm="100000">
                                          <p:val>
                                            <p:strVal val="#ppt_y"/>
                                          </p:val>
                                        </p:tav>
                                      </p:tavLst>
                                    </p:anim>
                                  </p:childTnLst>
                                </p:cTn>
                              </p:par>
                            </p:childTnLst>
                          </p:cTn>
                        </p:par>
                      </p:childTnLst>
                    </p:cTn>
                  </p:par>
                  <p:par>
                    <p:cTn id="121" fill="hold">
                      <p:stCondLst>
                        <p:cond delay="indefinite"/>
                      </p:stCondLst>
                      <p:childTnLst>
                        <p:par>
                          <p:cTn id="122" fill="hold">
                            <p:stCondLst>
                              <p:cond delay="0"/>
                            </p:stCondLst>
                            <p:childTnLst>
                              <p:par>
                                <p:cTn id="123" presetID="2" presetClass="entr" presetSubtype="4" fill="hold" nodeType="clickEffect">
                                  <p:stCondLst>
                                    <p:cond delay="0"/>
                                  </p:stCondLst>
                                  <p:childTnLst>
                                    <p:set>
                                      <p:cBhvr>
                                        <p:cTn id="124" dur="1" fill="hold">
                                          <p:stCondLst>
                                            <p:cond delay="0"/>
                                          </p:stCondLst>
                                        </p:cTn>
                                        <p:tgtEl>
                                          <p:spTgt spid="623629"/>
                                        </p:tgtEl>
                                        <p:attrNameLst>
                                          <p:attrName>style.visibility</p:attrName>
                                        </p:attrNameLst>
                                      </p:cBhvr>
                                      <p:to>
                                        <p:strVal val="visible"/>
                                      </p:to>
                                    </p:set>
                                    <p:anim calcmode="lin" valueType="num">
                                      <p:cBhvr additive="base">
                                        <p:cTn id="125" dur="500" fill="hold"/>
                                        <p:tgtEl>
                                          <p:spTgt spid="623629"/>
                                        </p:tgtEl>
                                        <p:attrNameLst>
                                          <p:attrName>ppt_x</p:attrName>
                                        </p:attrNameLst>
                                      </p:cBhvr>
                                      <p:tavLst>
                                        <p:tav tm="0">
                                          <p:val>
                                            <p:strVal val="#ppt_x"/>
                                          </p:val>
                                        </p:tav>
                                        <p:tav tm="100000">
                                          <p:val>
                                            <p:strVal val="#ppt_x"/>
                                          </p:val>
                                        </p:tav>
                                      </p:tavLst>
                                    </p:anim>
                                    <p:anim calcmode="lin" valueType="num">
                                      <p:cBhvr additive="base">
                                        <p:cTn id="126" dur="500" fill="hold"/>
                                        <p:tgtEl>
                                          <p:spTgt spid="623629"/>
                                        </p:tgtEl>
                                        <p:attrNameLst>
                                          <p:attrName>ppt_y</p:attrName>
                                        </p:attrNameLst>
                                      </p:cBhvr>
                                      <p:tavLst>
                                        <p:tav tm="0">
                                          <p:val>
                                            <p:strVal val="1+#ppt_h/2"/>
                                          </p:val>
                                        </p:tav>
                                        <p:tav tm="100000">
                                          <p:val>
                                            <p:strVal val="#ppt_y"/>
                                          </p:val>
                                        </p:tav>
                                      </p:tavLst>
                                    </p:anim>
                                  </p:childTnLst>
                                </p:cTn>
                              </p:par>
                            </p:childTnLst>
                          </p:cTn>
                        </p:par>
                      </p:childTnLst>
                    </p:cTn>
                  </p:par>
                  <p:par>
                    <p:cTn id="127" fill="hold">
                      <p:stCondLst>
                        <p:cond delay="indefinite"/>
                      </p:stCondLst>
                      <p:childTnLst>
                        <p:par>
                          <p:cTn id="128" fill="hold">
                            <p:stCondLst>
                              <p:cond delay="0"/>
                            </p:stCondLst>
                            <p:childTnLst>
                              <p:par>
                                <p:cTn id="129" presetID="2" presetClass="entr" presetSubtype="4" fill="hold" nodeType="clickEffect">
                                  <p:stCondLst>
                                    <p:cond delay="0"/>
                                  </p:stCondLst>
                                  <p:childTnLst>
                                    <p:set>
                                      <p:cBhvr>
                                        <p:cTn id="130" dur="1" fill="hold">
                                          <p:stCondLst>
                                            <p:cond delay="0"/>
                                          </p:stCondLst>
                                        </p:cTn>
                                        <p:tgtEl>
                                          <p:spTgt spid="623625"/>
                                        </p:tgtEl>
                                        <p:attrNameLst>
                                          <p:attrName>style.visibility</p:attrName>
                                        </p:attrNameLst>
                                      </p:cBhvr>
                                      <p:to>
                                        <p:strVal val="visible"/>
                                      </p:to>
                                    </p:set>
                                    <p:anim calcmode="lin" valueType="num">
                                      <p:cBhvr additive="base">
                                        <p:cTn id="131" dur="500" fill="hold"/>
                                        <p:tgtEl>
                                          <p:spTgt spid="623625"/>
                                        </p:tgtEl>
                                        <p:attrNameLst>
                                          <p:attrName>ppt_x</p:attrName>
                                        </p:attrNameLst>
                                      </p:cBhvr>
                                      <p:tavLst>
                                        <p:tav tm="0">
                                          <p:val>
                                            <p:strVal val="#ppt_x"/>
                                          </p:val>
                                        </p:tav>
                                        <p:tav tm="100000">
                                          <p:val>
                                            <p:strVal val="#ppt_x"/>
                                          </p:val>
                                        </p:tav>
                                      </p:tavLst>
                                    </p:anim>
                                    <p:anim calcmode="lin" valueType="num">
                                      <p:cBhvr additive="base">
                                        <p:cTn id="132" dur="500" fill="hold"/>
                                        <p:tgtEl>
                                          <p:spTgt spid="623625"/>
                                        </p:tgtEl>
                                        <p:attrNameLst>
                                          <p:attrName>ppt_y</p:attrName>
                                        </p:attrNameLst>
                                      </p:cBhvr>
                                      <p:tavLst>
                                        <p:tav tm="0">
                                          <p:val>
                                            <p:strVal val="1+#ppt_h/2"/>
                                          </p:val>
                                        </p:tav>
                                        <p:tav tm="100000">
                                          <p:val>
                                            <p:strVal val="#ppt_y"/>
                                          </p:val>
                                        </p:tav>
                                      </p:tavLst>
                                    </p:anim>
                                  </p:childTnLst>
                                </p:cTn>
                              </p:par>
                            </p:childTnLst>
                          </p:cTn>
                        </p:par>
                      </p:childTnLst>
                    </p:cTn>
                  </p:par>
                  <p:par>
                    <p:cTn id="133" fill="hold">
                      <p:stCondLst>
                        <p:cond delay="indefinite"/>
                      </p:stCondLst>
                      <p:childTnLst>
                        <p:par>
                          <p:cTn id="134" fill="hold">
                            <p:stCondLst>
                              <p:cond delay="0"/>
                            </p:stCondLst>
                            <p:childTnLst>
                              <p:par>
                                <p:cTn id="135" presetID="2" presetClass="entr" presetSubtype="4" fill="hold" grpId="0" nodeType="clickEffect">
                                  <p:stCondLst>
                                    <p:cond delay="0"/>
                                  </p:stCondLst>
                                  <p:childTnLst>
                                    <p:set>
                                      <p:cBhvr>
                                        <p:cTn id="136" dur="1" fill="hold">
                                          <p:stCondLst>
                                            <p:cond delay="0"/>
                                          </p:stCondLst>
                                        </p:cTn>
                                        <p:tgtEl>
                                          <p:spTgt spid="623645"/>
                                        </p:tgtEl>
                                        <p:attrNameLst>
                                          <p:attrName>style.visibility</p:attrName>
                                        </p:attrNameLst>
                                      </p:cBhvr>
                                      <p:to>
                                        <p:strVal val="visible"/>
                                      </p:to>
                                    </p:set>
                                    <p:anim calcmode="lin" valueType="num">
                                      <p:cBhvr additive="base">
                                        <p:cTn id="137" dur="500" fill="hold"/>
                                        <p:tgtEl>
                                          <p:spTgt spid="623645"/>
                                        </p:tgtEl>
                                        <p:attrNameLst>
                                          <p:attrName>ppt_x</p:attrName>
                                        </p:attrNameLst>
                                      </p:cBhvr>
                                      <p:tavLst>
                                        <p:tav tm="0">
                                          <p:val>
                                            <p:strVal val="#ppt_x"/>
                                          </p:val>
                                        </p:tav>
                                        <p:tav tm="100000">
                                          <p:val>
                                            <p:strVal val="#ppt_x"/>
                                          </p:val>
                                        </p:tav>
                                      </p:tavLst>
                                    </p:anim>
                                    <p:anim calcmode="lin" valueType="num">
                                      <p:cBhvr additive="base">
                                        <p:cTn id="138" dur="500" fill="hold"/>
                                        <p:tgtEl>
                                          <p:spTgt spid="623645"/>
                                        </p:tgtEl>
                                        <p:attrNameLst>
                                          <p:attrName>ppt_y</p:attrName>
                                        </p:attrNameLst>
                                      </p:cBhvr>
                                      <p:tavLst>
                                        <p:tav tm="0">
                                          <p:val>
                                            <p:strVal val="1+#ppt_h/2"/>
                                          </p:val>
                                        </p:tav>
                                        <p:tav tm="100000">
                                          <p:val>
                                            <p:strVal val="#ppt_y"/>
                                          </p:val>
                                        </p:tav>
                                      </p:tavLst>
                                    </p:anim>
                                  </p:childTnLst>
                                </p:cTn>
                              </p:par>
                            </p:childTnLst>
                          </p:cTn>
                        </p:par>
                      </p:childTnLst>
                    </p:cTn>
                  </p:par>
                  <p:par>
                    <p:cTn id="139" fill="hold">
                      <p:stCondLst>
                        <p:cond delay="indefinite"/>
                      </p:stCondLst>
                      <p:childTnLst>
                        <p:par>
                          <p:cTn id="140" fill="hold">
                            <p:stCondLst>
                              <p:cond delay="0"/>
                            </p:stCondLst>
                            <p:childTnLst>
                              <p:par>
                                <p:cTn id="141" presetID="2" presetClass="entr" presetSubtype="4" fill="hold" grpId="0" nodeType="clickEffect">
                                  <p:stCondLst>
                                    <p:cond delay="0"/>
                                  </p:stCondLst>
                                  <p:childTnLst>
                                    <p:set>
                                      <p:cBhvr>
                                        <p:cTn id="142" dur="1" fill="hold">
                                          <p:stCondLst>
                                            <p:cond delay="0"/>
                                          </p:stCondLst>
                                        </p:cTn>
                                        <p:tgtEl>
                                          <p:spTgt spid="623646"/>
                                        </p:tgtEl>
                                        <p:attrNameLst>
                                          <p:attrName>style.visibility</p:attrName>
                                        </p:attrNameLst>
                                      </p:cBhvr>
                                      <p:to>
                                        <p:strVal val="visible"/>
                                      </p:to>
                                    </p:set>
                                    <p:anim calcmode="lin" valueType="num">
                                      <p:cBhvr additive="base">
                                        <p:cTn id="143" dur="500" fill="hold"/>
                                        <p:tgtEl>
                                          <p:spTgt spid="623646"/>
                                        </p:tgtEl>
                                        <p:attrNameLst>
                                          <p:attrName>ppt_x</p:attrName>
                                        </p:attrNameLst>
                                      </p:cBhvr>
                                      <p:tavLst>
                                        <p:tav tm="0">
                                          <p:val>
                                            <p:strVal val="#ppt_x"/>
                                          </p:val>
                                        </p:tav>
                                        <p:tav tm="100000">
                                          <p:val>
                                            <p:strVal val="#ppt_x"/>
                                          </p:val>
                                        </p:tav>
                                      </p:tavLst>
                                    </p:anim>
                                    <p:anim calcmode="lin" valueType="num">
                                      <p:cBhvr additive="base">
                                        <p:cTn id="144" dur="500" fill="hold"/>
                                        <p:tgtEl>
                                          <p:spTgt spid="623646"/>
                                        </p:tgtEl>
                                        <p:attrNameLst>
                                          <p:attrName>ppt_y</p:attrName>
                                        </p:attrNameLst>
                                      </p:cBhvr>
                                      <p:tavLst>
                                        <p:tav tm="0">
                                          <p:val>
                                            <p:strVal val="1+#ppt_h/2"/>
                                          </p:val>
                                        </p:tav>
                                        <p:tav tm="100000">
                                          <p:val>
                                            <p:strVal val="#ppt_y"/>
                                          </p:val>
                                        </p:tav>
                                      </p:tavLst>
                                    </p:anim>
                                  </p:childTnLst>
                                </p:cTn>
                              </p:par>
                            </p:childTnLst>
                          </p:cTn>
                        </p:par>
                      </p:childTnLst>
                    </p:cTn>
                  </p:par>
                  <p:par>
                    <p:cTn id="145" fill="hold">
                      <p:stCondLst>
                        <p:cond delay="indefinite"/>
                      </p:stCondLst>
                      <p:childTnLst>
                        <p:par>
                          <p:cTn id="146" fill="hold">
                            <p:stCondLst>
                              <p:cond delay="0"/>
                            </p:stCondLst>
                            <p:childTnLst>
                              <p:par>
                                <p:cTn id="147" presetID="2" presetClass="entr" presetSubtype="4" fill="hold" nodeType="clickEffect">
                                  <p:stCondLst>
                                    <p:cond delay="0"/>
                                  </p:stCondLst>
                                  <p:childTnLst>
                                    <p:set>
                                      <p:cBhvr>
                                        <p:cTn id="148" dur="1" fill="hold">
                                          <p:stCondLst>
                                            <p:cond delay="0"/>
                                          </p:stCondLst>
                                        </p:cTn>
                                        <p:tgtEl>
                                          <p:spTgt spid="623647"/>
                                        </p:tgtEl>
                                        <p:attrNameLst>
                                          <p:attrName>style.visibility</p:attrName>
                                        </p:attrNameLst>
                                      </p:cBhvr>
                                      <p:to>
                                        <p:strVal val="visible"/>
                                      </p:to>
                                    </p:set>
                                    <p:anim calcmode="lin" valueType="num">
                                      <p:cBhvr additive="base">
                                        <p:cTn id="149" dur="500" fill="hold"/>
                                        <p:tgtEl>
                                          <p:spTgt spid="623647"/>
                                        </p:tgtEl>
                                        <p:attrNameLst>
                                          <p:attrName>ppt_x</p:attrName>
                                        </p:attrNameLst>
                                      </p:cBhvr>
                                      <p:tavLst>
                                        <p:tav tm="0">
                                          <p:val>
                                            <p:strVal val="#ppt_x"/>
                                          </p:val>
                                        </p:tav>
                                        <p:tav tm="100000">
                                          <p:val>
                                            <p:strVal val="#ppt_x"/>
                                          </p:val>
                                        </p:tav>
                                      </p:tavLst>
                                    </p:anim>
                                    <p:anim calcmode="lin" valueType="num">
                                      <p:cBhvr additive="base">
                                        <p:cTn id="150" dur="500" fill="hold"/>
                                        <p:tgtEl>
                                          <p:spTgt spid="623647"/>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23620" grpId="0" animBg="1"/>
      <p:bldP spid="623621" grpId="0" animBg="1"/>
      <p:bldP spid="623624" grpId="0" animBg="1"/>
      <p:bldP spid="623631" grpId="0" animBg="1"/>
      <p:bldP spid="623632" grpId="0" animBg="1"/>
      <p:bldP spid="623639" grpId="0" animBg="1"/>
      <p:bldP spid="623643" grpId="0" animBg="1"/>
      <p:bldP spid="623644" grpId="0" animBg="1"/>
      <p:bldP spid="623645" grpId="0" animBg="1"/>
      <p:bldP spid="623646" grpId="0" animBg="1"/>
    </p:bldLst>
  </p:timing>
</p:sld>
</file>

<file path=ppt/slides/slide9.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3" name="日付プレースホルダ 3"/>
          <p:cNvSpPr>
            <a:spLocks noGrp="1"/>
          </p:cNvSpPr>
          <p:nvPr>
            <p:ph type="dt" sz="half" idx="10"/>
          </p:nvPr>
        </p:nvSpPr>
        <p:spPr/>
        <p:txBody>
          <a:bodyPr/>
          <a:lstStyle/>
          <a:p>
            <a:r>
              <a:rPr lang="en-US" altLang="ja-JP" smtClean="0"/>
              <a:t>14/06/12</a:t>
            </a:r>
            <a:endParaRPr lang="en-US" altLang="ja-JP"/>
          </a:p>
        </p:txBody>
      </p:sp>
      <p:sp>
        <p:nvSpPr>
          <p:cNvPr id="5" name="スライド番号プレースホルダ 5"/>
          <p:cNvSpPr>
            <a:spLocks noGrp="1"/>
          </p:cNvSpPr>
          <p:nvPr>
            <p:ph type="sldNum" sz="quarter" idx="12"/>
          </p:nvPr>
        </p:nvSpPr>
        <p:spPr/>
        <p:txBody>
          <a:bodyPr/>
          <a:lstStyle/>
          <a:p>
            <a:fld id="{E1D67473-822B-4783-93E2-578903AEEBA6}" type="slidenum">
              <a:rPr lang="en-US" altLang="ja-JP"/>
              <a:pPr/>
              <a:t>9</a:t>
            </a:fld>
            <a:endParaRPr lang="en-US" altLang="ja-JP"/>
          </a:p>
        </p:txBody>
      </p:sp>
      <p:sp>
        <p:nvSpPr>
          <p:cNvPr id="6147" name="Rectangle 3"/>
          <p:cNvSpPr>
            <a:spLocks noGrp="1" noChangeArrowheads="1"/>
          </p:cNvSpPr>
          <p:nvPr>
            <p:ph type="body" idx="1"/>
          </p:nvPr>
        </p:nvSpPr>
        <p:spPr>
          <a:xfrm>
            <a:off x="1176338" y="736600"/>
            <a:ext cx="6635750" cy="5429250"/>
          </a:xfrm>
        </p:spPr>
        <p:txBody>
          <a:bodyPr/>
          <a:lstStyle/>
          <a:p>
            <a:pPr marL="0" indent="-720000">
              <a:lnSpc>
                <a:spcPct val="90000"/>
              </a:lnSpc>
              <a:buFontTx/>
              <a:buNone/>
            </a:pPr>
            <a:r>
              <a:rPr lang="ja-JP" altLang="en-US" sz="2400" b="1" dirty="0" smtClean="0"/>
              <a:t>問題</a:t>
            </a:r>
            <a:r>
              <a:rPr lang="en-US" altLang="ja-JP" sz="2400" b="1" dirty="0" smtClean="0"/>
              <a:t>10-3</a:t>
            </a:r>
            <a:r>
              <a:rPr lang="ja-JP" altLang="en-US" sz="2400" b="1" dirty="0" smtClean="0"/>
              <a:t>　賃金率</a:t>
            </a:r>
            <a:r>
              <a:rPr lang="ja-JP" altLang="en-US" sz="2400" b="1" dirty="0"/>
              <a:t>で便益を評価する</a:t>
            </a:r>
            <a:r>
              <a:rPr lang="ja-JP" altLang="en-US" sz="2400" b="1" dirty="0" smtClean="0"/>
              <a:t>留意点に</a:t>
            </a:r>
            <a:r>
              <a:rPr lang="ja-JP" altLang="en-US" sz="2400" b="1" dirty="0" err="1" smtClean="0"/>
              <a:t>つ</a:t>
            </a:r>
            <a:r>
              <a:rPr lang="en-US" altLang="ja-JP" sz="2400" b="1" dirty="0" smtClean="0"/>
              <a:t>		</a:t>
            </a:r>
            <a:r>
              <a:rPr lang="ja-JP" altLang="en-US" sz="2400" b="1" dirty="0" smtClean="0"/>
              <a:t>　　　いて検討しなさい。</a:t>
            </a:r>
            <a:endParaRPr lang="ja-JP" altLang="en-US" sz="2400" b="1" dirty="0"/>
          </a:p>
          <a:p>
            <a:pPr>
              <a:lnSpc>
                <a:spcPct val="90000"/>
              </a:lnSpc>
              <a:buFontTx/>
              <a:buNone/>
            </a:pPr>
            <a:endParaRPr lang="ja-JP" altLang="en-US" sz="2400" b="1" dirty="0"/>
          </a:p>
          <a:p>
            <a:pPr lvl="1">
              <a:lnSpc>
                <a:spcPct val="90000"/>
              </a:lnSpc>
            </a:pPr>
            <a:r>
              <a:rPr lang="ja-JP" altLang="en-US" sz="2000" b="1" dirty="0"/>
              <a:t>賃金に便益が含まれていない。</a:t>
            </a:r>
          </a:p>
          <a:p>
            <a:pPr>
              <a:lnSpc>
                <a:spcPct val="90000"/>
              </a:lnSpc>
            </a:pPr>
            <a:endParaRPr lang="ja-JP" altLang="en-US" sz="2400" b="1" dirty="0"/>
          </a:p>
          <a:p>
            <a:pPr lvl="1">
              <a:lnSpc>
                <a:spcPct val="90000"/>
              </a:lnSpc>
            </a:pPr>
            <a:r>
              <a:rPr lang="ja-JP" altLang="en-US" sz="2000" b="1" dirty="0"/>
              <a:t>電車の中でも仕事ができる。</a:t>
            </a:r>
          </a:p>
          <a:p>
            <a:pPr>
              <a:lnSpc>
                <a:spcPct val="90000"/>
              </a:lnSpc>
            </a:pPr>
            <a:endParaRPr lang="ja-JP" altLang="en-US" sz="2400" b="1" dirty="0"/>
          </a:p>
          <a:p>
            <a:pPr lvl="1">
              <a:lnSpc>
                <a:spcPct val="90000"/>
              </a:lnSpc>
            </a:pPr>
            <a:r>
              <a:rPr lang="ja-JP" altLang="en-US" sz="2000" b="1" dirty="0"/>
              <a:t>税金を考慮する必要がある。</a:t>
            </a:r>
          </a:p>
          <a:p>
            <a:pPr>
              <a:lnSpc>
                <a:spcPct val="90000"/>
              </a:lnSpc>
            </a:pPr>
            <a:endParaRPr lang="ja-JP" altLang="en-US" sz="2400" b="1" dirty="0"/>
          </a:p>
          <a:p>
            <a:pPr lvl="1">
              <a:lnSpc>
                <a:spcPct val="90000"/>
              </a:lnSpc>
            </a:pPr>
            <a:r>
              <a:rPr lang="ja-JP" altLang="en-US" sz="2000" b="1" dirty="0"/>
              <a:t>ドライブでは景観を楽しめる。</a:t>
            </a:r>
          </a:p>
          <a:p>
            <a:pPr>
              <a:lnSpc>
                <a:spcPct val="90000"/>
              </a:lnSpc>
            </a:pPr>
            <a:endParaRPr lang="ja-JP" altLang="en-US" sz="2400" b="1" dirty="0"/>
          </a:p>
          <a:p>
            <a:pPr lvl="1">
              <a:lnSpc>
                <a:spcPct val="90000"/>
              </a:lnSpc>
            </a:pPr>
            <a:r>
              <a:rPr lang="ja-JP" altLang="en-US" sz="2000" b="1" dirty="0"/>
              <a:t>賃金率は仕事の特性を反映している。</a:t>
            </a:r>
          </a:p>
          <a:p>
            <a:pPr>
              <a:lnSpc>
                <a:spcPct val="90000"/>
              </a:lnSpc>
            </a:pPr>
            <a:endParaRPr lang="ja-JP" altLang="en-US" sz="2400" b="1" dirty="0"/>
          </a:p>
          <a:p>
            <a:pPr lvl="1">
              <a:lnSpc>
                <a:spcPct val="90000"/>
              </a:lnSpc>
            </a:pPr>
            <a:r>
              <a:rPr lang="ja-JP" altLang="en-US" sz="2000" b="1" dirty="0"/>
              <a:t>労働時間を調整できない可能性がある。</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6147">
                                            <p:txEl>
                                              <p:pRg st="2" end="2"/>
                                            </p:txEl>
                                          </p:spTgt>
                                        </p:tgtEl>
                                        <p:attrNameLst>
                                          <p:attrName>style.visibility</p:attrName>
                                        </p:attrNameLst>
                                      </p:cBhvr>
                                      <p:to>
                                        <p:strVal val="visible"/>
                                      </p:to>
                                    </p:set>
                                    <p:anim calcmode="lin" valueType="num">
                                      <p:cBhvr additive="base">
                                        <p:cTn id="7" dur="500" fill="hold"/>
                                        <p:tgtEl>
                                          <p:spTgt spid="6147">
                                            <p:txEl>
                                              <p:pRg st="2" end="2"/>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6147">
                                            <p:txEl>
                                              <p:pRg st="2" end="2"/>
                                            </p:txEl>
                                          </p:spTgt>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6147">
                                            <p:txEl>
                                              <p:pRg st="4" end="4"/>
                                            </p:txEl>
                                          </p:spTgt>
                                        </p:tgtEl>
                                        <p:attrNameLst>
                                          <p:attrName>style.visibility</p:attrName>
                                        </p:attrNameLst>
                                      </p:cBhvr>
                                      <p:to>
                                        <p:strVal val="visible"/>
                                      </p:to>
                                    </p:set>
                                    <p:anim calcmode="lin" valueType="num">
                                      <p:cBhvr additive="base">
                                        <p:cTn id="13" dur="500" fill="hold"/>
                                        <p:tgtEl>
                                          <p:spTgt spid="6147">
                                            <p:txEl>
                                              <p:pRg st="4" end="4"/>
                                            </p:txEl>
                                          </p:spTgt>
                                        </p:tgtEl>
                                        <p:attrNameLst>
                                          <p:attrName>ppt_x</p:attrName>
                                        </p:attrNameLst>
                                      </p:cBhvr>
                                      <p:tavLst>
                                        <p:tav tm="0">
                                          <p:val>
                                            <p:strVal val="#ppt_x"/>
                                          </p:val>
                                        </p:tav>
                                        <p:tav tm="100000">
                                          <p:val>
                                            <p:strVal val="#ppt_x"/>
                                          </p:val>
                                        </p:tav>
                                      </p:tavLst>
                                    </p:anim>
                                    <p:anim calcmode="lin" valueType="num">
                                      <p:cBhvr additive="base">
                                        <p:cTn id="14" dur="500" fill="hold"/>
                                        <p:tgtEl>
                                          <p:spTgt spid="6147">
                                            <p:txEl>
                                              <p:pRg st="4" end="4"/>
                                            </p:txEl>
                                          </p:spTgt>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6147">
                                            <p:txEl>
                                              <p:pRg st="6" end="6"/>
                                            </p:txEl>
                                          </p:spTgt>
                                        </p:tgtEl>
                                        <p:attrNameLst>
                                          <p:attrName>style.visibility</p:attrName>
                                        </p:attrNameLst>
                                      </p:cBhvr>
                                      <p:to>
                                        <p:strVal val="visible"/>
                                      </p:to>
                                    </p:set>
                                    <p:anim calcmode="lin" valueType="num">
                                      <p:cBhvr additive="base">
                                        <p:cTn id="19" dur="500" fill="hold"/>
                                        <p:tgtEl>
                                          <p:spTgt spid="6147">
                                            <p:txEl>
                                              <p:pRg st="6" end="6"/>
                                            </p:txEl>
                                          </p:spTgt>
                                        </p:tgtEl>
                                        <p:attrNameLst>
                                          <p:attrName>ppt_x</p:attrName>
                                        </p:attrNameLst>
                                      </p:cBhvr>
                                      <p:tavLst>
                                        <p:tav tm="0">
                                          <p:val>
                                            <p:strVal val="#ppt_x"/>
                                          </p:val>
                                        </p:tav>
                                        <p:tav tm="100000">
                                          <p:val>
                                            <p:strVal val="#ppt_x"/>
                                          </p:val>
                                        </p:tav>
                                      </p:tavLst>
                                    </p:anim>
                                    <p:anim calcmode="lin" valueType="num">
                                      <p:cBhvr additive="base">
                                        <p:cTn id="20" dur="500" fill="hold"/>
                                        <p:tgtEl>
                                          <p:spTgt spid="6147">
                                            <p:txEl>
                                              <p:pRg st="6" end="6"/>
                                            </p:txEl>
                                          </p:spTgt>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grpId="0" nodeType="clickEffect">
                                  <p:stCondLst>
                                    <p:cond delay="0"/>
                                  </p:stCondLst>
                                  <p:childTnLst>
                                    <p:set>
                                      <p:cBhvr>
                                        <p:cTn id="24" dur="1" fill="hold">
                                          <p:stCondLst>
                                            <p:cond delay="0"/>
                                          </p:stCondLst>
                                        </p:cTn>
                                        <p:tgtEl>
                                          <p:spTgt spid="6147">
                                            <p:txEl>
                                              <p:pRg st="8" end="8"/>
                                            </p:txEl>
                                          </p:spTgt>
                                        </p:tgtEl>
                                        <p:attrNameLst>
                                          <p:attrName>style.visibility</p:attrName>
                                        </p:attrNameLst>
                                      </p:cBhvr>
                                      <p:to>
                                        <p:strVal val="visible"/>
                                      </p:to>
                                    </p:set>
                                    <p:anim calcmode="lin" valueType="num">
                                      <p:cBhvr additive="base">
                                        <p:cTn id="25" dur="500" fill="hold"/>
                                        <p:tgtEl>
                                          <p:spTgt spid="6147">
                                            <p:txEl>
                                              <p:pRg st="8" end="8"/>
                                            </p:txEl>
                                          </p:spTgt>
                                        </p:tgtEl>
                                        <p:attrNameLst>
                                          <p:attrName>ppt_x</p:attrName>
                                        </p:attrNameLst>
                                      </p:cBhvr>
                                      <p:tavLst>
                                        <p:tav tm="0">
                                          <p:val>
                                            <p:strVal val="#ppt_x"/>
                                          </p:val>
                                        </p:tav>
                                        <p:tav tm="100000">
                                          <p:val>
                                            <p:strVal val="#ppt_x"/>
                                          </p:val>
                                        </p:tav>
                                      </p:tavLst>
                                    </p:anim>
                                    <p:anim calcmode="lin" valueType="num">
                                      <p:cBhvr additive="base">
                                        <p:cTn id="26" dur="500" fill="hold"/>
                                        <p:tgtEl>
                                          <p:spTgt spid="6147">
                                            <p:txEl>
                                              <p:pRg st="8" end="8"/>
                                            </p:txEl>
                                          </p:spTgt>
                                        </p:tgtEl>
                                        <p:attrNameLst>
                                          <p:attrName>ppt_y</p:attrName>
                                        </p:attrNameLst>
                                      </p:cBhvr>
                                      <p:tavLst>
                                        <p:tav tm="0">
                                          <p:val>
                                            <p:strVal val="1+#ppt_h/2"/>
                                          </p:val>
                                        </p:tav>
                                        <p:tav tm="100000">
                                          <p:val>
                                            <p:strVal val="#ppt_y"/>
                                          </p:val>
                                        </p:tav>
                                      </p:tavLst>
                                    </p:anim>
                                  </p:childTnLst>
                                </p:cTn>
                              </p:par>
                            </p:childTnLst>
                          </p:cTn>
                        </p:par>
                      </p:childTnLst>
                    </p:cTn>
                  </p:par>
                  <p:par>
                    <p:cTn id="27" fill="hold">
                      <p:stCondLst>
                        <p:cond delay="indefinite"/>
                      </p:stCondLst>
                      <p:childTnLst>
                        <p:par>
                          <p:cTn id="28" fill="hold">
                            <p:stCondLst>
                              <p:cond delay="0"/>
                            </p:stCondLst>
                            <p:childTnLst>
                              <p:par>
                                <p:cTn id="29" presetID="2" presetClass="entr" presetSubtype="4" fill="hold" grpId="0" nodeType="clickEffect">
                                  <p:stCondLst>
                                    <p:cond delay="0"/>
                                  </p:stCondLst>
                                  <p:childTnLst>
                                    <p:set>
                                      <p:cBhvr>
                                        <p:cTn id="30" dur="1" fill="hold">
                                          <p:stCondLst>
                                            <p:cond delay="0"/>
                                          </p:stCondLst>
                                        </p:cTn>
                                        <p:tgtEl>
                                          <p:spTgt spid="6147">
                                            <p:txEl>
                                              <p:pRg st="10" end="10"/>
                                            </p:txEl>
                                          </p:spTgt>
                                        </p:tgtEl>
                                        <p:attrNameLst>
                                          <p:attrName>style.visibility</p:attrName>
                                        </p:attrNameLst>
                                      </p:cBhvr>
                                      <p:to>
                                        <p:strVal val="visible"/>
                                      </p:to>
                                    </p:set>
                                    <p:anim calcmode="lin" valueType="num">
                                      <p:cBhvr additive="base">
                                        <p:cTn id="31" dur="500" fill="hold"/>
                                        <p:tgtEl>
                                          <p:spTgt spid="6147">
                                            <p:txEl>
                                              <p:pRg st="10" end="10"/>
                                            </p:txEl>
                                          </p:spTgt>
                                        </p:tgtEl>
                                        <p:attrNameLst>
                                          <p:attrName>ppt_x</p:attrName>
                                        </p:attrNameLst>
                                      </p:cBhvr>
                                      <p:tavLst>
                                        <p:tav tm="0">
                                          <p:val>
                                            <p:strVal val="#ppt_x"/>
                                          </p:val>
                                        </p:tav>
                                        <p:tav tm="100000">
                                          <p:val>
                                            <p:strVal val="#ppt_x"/>
                                          </p:val>
                                        </p:tav>
                                      </p:tavLst>
                                    </p:anim>
                                    <p:anim calcmode="lin" valueType="num">
                                      <p:cBhvr additive="base">
                                        <p:cTn id="32" dur="500" fill="hold"/>
                                        <p:tgtEl>
                                          <p:spTgt spid="6147">
                                            <p:txEl>
                                              <p:pRg st="10" end="10"/>
                                            </p:txEl>
                                          </p:spTgt>
                                        </p:tgtEl>
                                        <p:attrNameLst>
                                          <p:attrName>ppt_y</p:attrName>
                                        </p:attrNameLst>
                                      </p:cBhvr>
                                      <p:tavLst>
                                        <p:tav tm="0">
                                          <p:val>
                                            <p:strVal val="1+#ppt_h/2"/>
                                          </p:val>
                                        </p:tav>
                                        <p:tav tm="100000">
                                          <p:val>
                                            <p:strVal val="#ppt_y"/>
                                          </p:val>
                                        </p:tav>
                                      </p:tavLst>
                                    </p:anim>
                                  </p:childTnLst>
                                </p:cTn>
                              </p:par>
                            </p:childTnLst>
                          </p:cTn>
                        </p:par>
                      </p:childTnLst>
                    </p:cTn>
                  </p:par>
                  <p:par>
                    <p:cTn id="33" fill="hold">
                      <p:stCondLst>
                        <p:cond delay="indefinite"/>
                      </p:stCondLst>
                      <p:childTnLst>
                        <p:par>
                          <p:cTn id="34" fill="hold">
                            <p:stCondLst>
                              <p:cond delay="0"/>
                            </p:stCondLst>
                            <p:childTnLst>
                              <p:par>
                                <p:cTn id="35" presetID="2" presetClass="entr" presetSubtype="4" fill="hold" grpId="0" nodeType="clickEffect">
                                  <p:stCondLst>
                                    <p:cond delay="0"/>
                                  </p:stCondLst>
                                  <p:childTnLst>
                                    <p:set>
                                      <p:cBhvr>
                                        <p:cTn id="36" dur="1" fill="hold">
                                          <p:stCondLst>
                                            <p:cond delay="0"/>
                                          </p:stCondLst>
                                        </p:cTn>
                                        <p:tgtEl>
                                          <p:spTgt spid="6147">
                                            <p:txEl>
                                              <p:pRg st="12" end="12"/>
                                            </p:txEl>
                                          </p:spTgt>
                                        </p:tgtEl>
                                        <p:attrNameLst>
                                          <p:attrName>style.visibility</p:attrName>
                                        </p:attrNameLst>
                                      </p:cBhvr>
                                      <p:to>
                                        <p:strVal val="visible"/>
                                      </p:to>
                                    </p:set>
                                    <p:anim calcmode="lin" valueType="num">
                                      <p:cBhvr additive="base">
                                        <p:cTn id="37" dur="500" fill="hold"/>
                                        <p:tgtEl>
                                          <p:spTgt spid="6147">
                                            <p:txEl>
                                              <p:pRg st="12" end="12"/>
                                            </p:txEl>
                                          </p:spTgt>
                                        </p:tgtEl>
                                        <p:attrNameLst>
                                          <p:attrName>ppt_x</p:attrName>
                                        </p:attrNameLst>
                                      </p:cBhvr>
                                      <p:tavLst>
                                        <p:tav tm="0">
                                          <p:val>
                                            <p:strVal val="#ppt_x"/>
                                          </p:val>
                                        </p:tav>
                                        <p:tav tm="100000">
                                          <p:val>
                                            <p:strVal val="#ppt_x"/>
                                          </p:val>
                                        </p:tav>
                                      </p:tavLst>
                                    </p:anim>
                                    <p:anim calcmode="lin" valueType="num">
                                      <p:cBhvr additive="base">
                                        <p:cTn id="38" dur="500" fill="hold"/>
                                        <p:tgtEl>
                                          <p:spTgt spid="6147">
                                            <p:txEl>
                                              <p:pRg st="12" end="12"/>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147" grpId="0" uiExpand="1" build="p"/>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2530" name="Object 2"/>
          <p:cNvGraphicFramePr>
            <a:graphicFrameLocks noChangeAspect="1"/>
          </p:cNvGraphicFramePr>
          <p:nvPr/>
        </p:nvGraphicFramePr>
        <p:xfrm>
          <a:off x="685800" y="1235075"/>
          <a:ext cx="7040563" cy="792163"/>
        </p:xfrm>
        <a:graphic>
          <a:graphicData uri="http://schemas.openxmlformats.org/presentationml/2006/ole">
            <p:oleObj spid="_x0000_s87062" name="Document" r:id="rId3" imgW="4087899" imgH="466627" progId="Word.Document.8">
              <p:embed/>
            </p:oleObj>
          </a:graphicData>
        </a:graphic>
      </p:graphicFrame>
      <p:graphicFrame>
        <p:nvGraphicFramePr>
          <p:cNvPr id="633859" name="Object 3"/>
          <p:cNvGraphicFramePr>
            <a:graphicFrameLocks noChangeAspect="1"/>
          </p:cNvGraphicFramePr>
          <p:nvPr/>
        </p:nvGraphicFramePr>
        <p:xfrm>
          <a:off x="1058863" y="2643182"/>
          <a:ext cx="7297737" cy="1512888"/>
        </p:xfrm>
        <a:graphic>
          <a:graphicData uri="http://schemas.openxmlformats.org/presentationml/2006/ole">
            <p:oleObj spid="_x0000_s87063" name="文書" r:id="rId4" imgW="4900516" imgH="1014483" progId="Word.Document.8">
              <p:embed/>
            </p:oleObj>
          </a:graphicData>
        </a:graphic>
      </p:graphicFrame>
      <p:sp>
        <p:nvSpPr>
          <p:cNvPr id="4" name="日付プレースホルダ 3"/>
          <p:cNvSpPr>
            <a:spLocks noGrp="1"/>
          </p:cNvSpPr>
          <p:nvPr>
            <p:ph type="dt" sz="half" idx="10"/>
          </p:nvPr>
        </p:nvSpPr>
        <p:spPr/>
        <p:txBody>
          <a:bodyPr/>
          <a:lstStyle/>
          <a:p>
            <a:r>
              <a:rPr lang="en-US" altLang="ja-JP" smtClean="0"/>
              <a:t>14/06/12</a:t>
            </a:r>
            <a:endParaRPr lang="en-US" altLang="ja-JP"/>
          </a:p>
        </p:txBody>
      </p:sp>
      <p:sp>
        <p:nvSpPr>
          <p:cNvPr id="5" name="スライド番号プレースホルダ 4"/>
          <p:cNvSpPr>
            <a:spLocks noGrp="1"/>
          </p:cNvSpPr>
          <p:nvPr>
            <p:ph type="sldNum" sz="quarter" idx="12"/>
          </p:nvPr>
        </p:nvSpPr>
        <p:spPr/>
        <p:txBody>
          <a:bodyPr/>
          <a:lstStyle/>
          <a:p>
            <a:fld id="{F06225BA-B0EB-481C-8A78-E726EEDFF1D4}" type="slidenum">
              <a:rPr lang="en-US" altLang="ja-JP" smtClean="0"/>
              <a:pPr/>
              <a:t>10</a:t>
            </a:fld>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633859"/>
                                        </p:tgtEl>
                                        <p:attrNameLst>
                                          <p:attrName>style.visibility</p:attrName>
                                        </p:attrNameLst>
                                      </p:cBhvr>
                                      <p:to>
                                        <p:strVal val="visible"/>
                                      </p:to>
                                    </p:set>
                                    <p:anim calcmode="lin" valueType="num">
                                      <p:cBhvr additive="base">
                                        <p:cTn id="7" dur="500" fill="hold"/>
                                        <p:tgtEl>
                                          <p:spTgt spid="633859"/>
                                        </p:tgtEl>
                                        <p:attrNameLst>
                                          <p:attrName>ppt_x</p:attrName>
                                        </p:attrNameLst>
                                      </p:cBhvr>
                                      <p:tavLst>
                                        <p:tav tm="0">
                                          <p:val>
                                            <p:strVal val="#ppt_x"/>
                                          </p:val>
                                        </p:tav>
                                        <p:tav tm="100000">
                                          <p:val>
                                            <p:strVal val="#ppt_x"/>
                                          </p:val>
                                        </p:tav>
                                      </p:tavLst>
                                    </p:anim>
                                    <p:anim calcmode="lin" valueType="num">
                                      <p:cBhvr additive="base">
                                        <p:cTn id="8" dur="500" fill="hold"/>
                                        <p:tgtEl>
                                          <p:spTgt spid="633859"/>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3554" name="Object 2"/>
          <p:cNvGraphicFramePr>
            <a:graphicFrameLocks noChangeAspect="1"/>
          </p:cNvGraphicFramePr>
          <p:nvPr/>
        </p:nvGraphicFramePr>
        <p:xfrm>
          <a:off x="971550" y="1247775"/>
          <a:ext cx="7558088" cy="2181225"/>
        </p:xfrm>
        <a:graphic>
          <a:graphicData uri="http://schemas.openxmlformats.org/presentationml/2006/ole">
            <p:oleObj spid="_x0000_s88086" name="文書" r:id="rId3" imgW="4999176" imgH="1451474" progId="Word.Document.8">
              <p:embed/>
            </p:oleObj>
          </a:graphicData>
        </a:graphic>
      </p:graphicFrame>
      <p:graphicFrame>
        <p:nvGraphicFramePr>
          <p:cNvPr id="632835" name="Object 3"/>
          <p:cNvGraphicFramePr>
            <a:graphicFrameLocks noChangeAspect="1"/>
          </p:cNvGraphicFramePr>
          <p:nvPr/>
        </p:nvGraphicFramePr>
        <p:xfrm>
          <a:off x="960438" y="4343400"/>
          <a:ext cx="6781800" cy="1279525"/>
        </p:xfrm>
        <a:graphic>
          <a:graphicData uri="http://schemas.openxmlformats.org/presentationml/2006/ole">
            <p:oleObj spid="_x0000_s88087" name="Document" r:id="rId4" imgW="4719874" imgH="896888" progId="Word.Document.8">
              <p:embed/>
            </p:oleObj>
          </a:graphicData>
        </a:graphic>
      </p:graphicFrame>
      <p:sp>
        <p:nvSpPr>
          <p:cNvPr id="4" name="日付プレースホルダ 3"/>
          <p:cNvSpPr>
            <a:spLocks noGrp="1"/>
          </p:cNvSpPr>
          <p:nvPr>
            <p:ph type="dt" sz="half" idx="10"/>
          </p:nvPr>
        </p:nvSpPr>
        <p:spPr/>
        <p:txBody>
          <a:bodyPr/>
          <a:lstStyle/>
          <a:p>
            <a:r>
              <a:rPr lang="en-US" altLang="ja-JP" smtClean="0"/>
              <a:t>14/06/12</a:t>
            </a:r>
            <a:endParaRPr lang="en-US" altLang="ja-JP"/>
          </a:p>
        </p:txBody>
      </p:sp>
      <p:sp>
        <p:nvSpPr>
          <p:cNvPr id="5" name="スライド番号プレースホルダ 4"/>
          <p:cNvSpPr>
            <a:spLocks noGrp="1"/>
          </p:cNvSpPr>
          <p:nvPr>
            <p:ph type="sldNum" sz="quarter" idx="12"/>
          </p:nvPr>
        </p:nvSpPr>
        <p:spPr/>
        <p:txBody>
          <a:bodyPr/>
          <a:lstStyle/>
          <a:p>
            <a:fld id="{F06225BA-B0EB-481C-8A78-E726EEDFF1D4}" type="slidenum">
              <a:rPr lang="en-US" altLang="ja-JP" smtClean="0"/>
              <a:pPr/>
              <a:t>11</a:t>
            </a:fld>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632835"/>
                                        </p:tgtEl>
                                        <p:attrNameLst>
                                          <p:attrName>style.visibility</p:attrName>
                                        </p:attrNameLst>
                                      </p:cBhvr>
                                      <p:to>
                                        <p:strVal val="visible"/>
                                      </p:to>
                                    </p:set>
                                    <p:anim calcmode="lin" valueType="num">
                                      <p:cBhvr additive="base">
                                        <p:cTn id="7" dur="500" fill="hold"/>
                                        <p:tgtEl>
                                          <p:spTgt spid="632835"/>
                                        </p:tgtEl>
                                        <p:attrNameLst>
                                          <p:attrName>ppt_x</p:attrName>
                                        </p:attrNameLst>
                                      </p:cBhvr>
                                      <p:tavLst>
                                        <p:tav tm="0">
                                          <p:val>
                                            <p:strVal val="#ppt_x"/>
                                          </p:val>
                                        </p:tav>
                                        <p:tav tm="100000">
                                          <p:val>
                                            <p:strVal val="#ppt_x"/>
                                          </p:val>
                                        </p:tav>
                                      </p:tavLst>
                                    </p:anim>
                                    <p:anim calcmode="lin" valueType="num">
                                      <p:cBhvr additive="base">
                                        <p:cTn id="8" dur="500" fill="hold"/>
                                        <p:tgtEl>
                                          <p:spTgt spid="632835"/>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4578" name="Object 2"/>
          <p:cNvGraphicFramePr>
            <a:graphicFrameLocks noChangeAspect="1"/>
          </p:cNvGraphicFramePr>
          <p:nvPr/>
        </p:nvGraphicFramePr>
        <p:xfrm>
          <a:off x="1249363" y="1925811"/>
          <a:ext cx="6934200" cy="2727325"/>
        </p:xfrm>
        <a:graphic>
          <a:graphicData uri="http://schemas.openxmlformats.org/presentationml/2006/ole">
            <p:oleObj spid="_x0000_s89120" name="Document" r:id="rId3" imgW="4422154" imgH="1744810" progId="Word.Document.8">
              <p:embed/>
            </p:oleObj>
          </a:graphicData>
        </a:graphic>
      </p:graphicFrame>
      <p:sp>
        <p:nvSpPr>
          <p:cNvPr id="629763" name="Text Box 3"/>
          <p:cNvSpPr txBox="1">
            <a:spLocks noChangeArrowheads="1"/>
          </p:cNvSpPr>
          <p:nvPr/>
        </p:nvSpPr>
        <p:spPr bwMode="auto">
          <a:xfrm>
            <a:off x="3419475" y="3690938"/>
            <a:ext cx="2016125" cy="304800"/>
          </a:xfrm>
          <a:prstGeom prst="rect">
            <a:avLst/>
          </a:prstGeom>
          <a:noFill/>
          <a:ln w="9525">
            <a:noFill/>
            <a:miter lim="800000"/>
            <a:headEnd/>
            <a:tailEnd/>
          </a:ln>
        </p:spPr>
        <p:txBody>
          <a:bodyPr>
            <a:spAutoFit/>
          </a:bodyPr>
          <a:lstStyle/>
          <a:p>
            <a:pPr>
              <a:spcBef>
                <a:spcPct val="50000"/>
              </a:spcBef>
            </a:pPr>
            <a:r>
              <a:rPr lang="ja-JP" altLang="en-US" sz="1400" b="1">
                <a:solidFill>
                  <a:schemeClr val="accent2"/>
                </a:solidFill>
              </a:rPr>
              <a:t>＝（実現可能）最大所得</a:t>
            </a:r>
          </a:p>
        </p:txBody>
      </p:sp>
      <p:sp>
        <p:nvSpPr>
          <p:cNvPr id="24582" name="Rectangle 5"/>
          <p:cNvSpPr>
            <a:spLocks noChangeArrowheads="1"/>
          </p:cNvSpPr>
          <p:nvPr/>
        </p:nvSpPr>
        <p:spPr bwMode="auto">
          <a:xfrm>
            <a:off x="0" y="3314700"/>
            <a:ext cx="9144000" cy="0"/>
          </a:xfrm>
          <a:prstGeom prst="rect">
            <a:avLst/>
          </a:prstGeom>
          <a:noFill/>
          <a:ln w="9525">
            <a:noFill/>
            <a:miter lim="800000"/>
            <a:headEnd/>
            <a:tailEnd/>
          </a:ln>
        </p:spPr>
        <p:txBody>
          <a:bodyPr wrap="none" anchor="ctr">
            <a:spAutoFit/>
          </a:bodyPr>
          <a:lstStyle/>
          <a:p>
            <a:endParaRPr lang="ja-JP" altLang="en-US"/>
          </a:p>
        </p:txBody>
      </p:sp>
      <p:graphicFrame>
        <p:nvGraphicFramePr>
          <p:cNvPr id="629764" name="Object 4"/>
          <p:cNvGraphicFramePr>
            <a:graphicFrameLocks noChangeAspect="1"/>
          </p:cNvGraphicFramePr>
          <p:nvPr/>
        </p:nvGraphicFramePr>
        <p:xfrm>
          <a:off x="5408613" y="5657850"/>
          <a:ext cx="2547937" cy="363538"/>
        </p:xfrm>
        <a:graphic>
          <a:graphicData uri="http://schemas.openxmlformats.org/presentationml/2006/ole">
            <p:oleObj spid="_x0000_s89121" name="数式" r:id="rId4" imgW="1600200" imgH="228600" progId="Equation.3">
              <p:embed/>
            </p:oleObj>
          </a:graphicData>
        </a:graphic>
      </p:graphicFrame>
      <p:graphicFrame>
        <p:nvGraphicFramePr>
          <p:cNvPr id="629766" name="Object 6"/>
          <p:cNvGraphicFramePr>
            <a:graphicFrameLocks noChangeAspect="1"/>
          </p:cNvGraphicFramePr>
          <p:nvPr/>
        </p:nvGraphicFramePr>
        <p:xfrm>
          <a:off x="3708400" y="4865688"/>
          <a:ext cx="2466975" cy="363537"/>
        </p:xfrm>
        <a:graphic>
          <a:graphicData uri="http://schemas.openxmlformats.org/presentationml/2006/ole">
            <p:oleObj spid="_x0000_s89122" name="数式" r:id="rId5" imgW="1549400" imgH="228600" progId="Equation.3">
              <p:embed/>
            </p:oleObj>
          </a:graphicData>
        </a:graphic>
      </p:graphicFrame>
      <p:sp>
        <p:nvSpPr>
          <p:cNvPr id="629767" name="Line 7"/>
          <p:cNvSpPr>
            <a:spLocks noChangeShapeType="1"/>
          </p:cNvSpPr>
          <p:nvPr/>
        </p:nvSpPr>
        <p:spPr bwMode="auto">
          <a:xfrm flipH="1" flipV="1">
            <a:off x="5651500" y="5300663"/>
            <a:ext cx="649288" cy="288925"/>
          </a:xfrm>
          <a:prstGeom prst="line">
            <a:avLst/>
          </a:prstGeom>
          <a:noFill/>
          <a:ln w="9525">
            <a:solidFill>
              <a:schemeClr val="accent2"/>
            </a:solidFill>
            <a:round/>
            <a:headEnd/>
            <a:tailEnd type="triangle" w="med" len="med"/>
          </a:ln>
        </p:spPr>
        <p:txBody>
          <a:bodyPr/>
          <a:lstStyle/>
          <a:p>
            <a:endParaRPr lang="ja-JP" altLang="en-US"/>
          </a:p>
        </p:txBody>
      </p:sp>
      <p:sp>
        <p:nvSpPr>
          <p:cNvPr id="629768" name="Line 8"/>
          <p:cNvSpPr>
            <a:spLocks noChangeShapeType="1"/>
          </p:cNvSpPr>
          <p:nvPr/>
        </p:nvSpPr>
        <p:spPr bwMode="auto">
          <a:xfrm flipH="1" flipV="1">
            <a:off x="3203575" y="4076700"/>
            <a:ext cx="1730375" cy="720725"/>
          </a:xfrm>
          <a:prstGeom prst="line">
            <a:avLst/>
          </a:prstGeom>
          <a:noFill/>
          <a:ln w="9525">
            <a:solidFill>
              <a:schemeClr val="accent2"/>
            </a:solidFill>
            <a:round/>
            <a:headEnd/>
            <a:tailEnd type="triangle" w="med" len="med"/>
          </a:ln>
        </p:spPr>
        <p:txBody>
          <a:bodyPr/>
          <a:lstStyle/>
          <a:p>
            <a:endParaRPr lang="ja-JP" altLang="en-US"/>
          </a:p>
        </p:txBody>
      </p:sp>
      <p:sp>
        <p:nvSpPr>
          <p:cNvPr id="629769" name="Rectangle 9"/>
          <p:cNvSpPr>
            <a:spLocks noChangeArrowheads="1"/>
          </p:cNvSpPr>
          <p:nvPr/>
        </p:nvSpPr>
        <p:spPr bwMode="auto">
          <a:xfrm>
            <a:off x="1590675" y="3673475"/>
            <a:ext cx="1873250" cy="360363"/>
          </a:xfrm>
          <a:prstGeom prst="rect">
            <a:avLst/>
          </a:prstGeom>
          <a:noFill/>
          <a:ln w="19050">
            <a:solidFill>
              <a:schemeClr val="accent2"/>
            </a:solidFill>
            <a:miter lim="800000"/>
            <a:headEnd/>
            <a:tailEnd/>
          </a:ln>
        </p:spPr>
        <p:txBody>
          <a:bodyPr wrap="none" anchor="ctr"/>
          <a:lstStyle/>
          <a:p>
            <a:endParaRPr lang="ja-JP" altLang="en-US"/>
          </a:p>
        </p:txBody>
      </p:sp>
      <p:sp>
        <p:nvSpPr>
          <p:cNvPr id="10" name="日付プレースホルダ 9"/>
          <p:cNvSpPr>
            <a:spLocks noGrp="1"/>
          </p:cNvSpPr>
          <p:nvPr>
            <p:ph type="dt" sz="half" idx="10"/>
          </p:nvPr>
        </p:nvSpPr>
        <p:spPr/>
        <p:txBody>
          <a:bodyPr/>
          <a:lstStyle/>
          <a:p>
            <a:r>
              <a:rPr lang="en-US" altLang="ja-JP" smtClean="0"/>
              <a:t>14/06/12</a:t>
            </a:r>
            <a:endParaRPr lang="en-US" altLang="ja-JP"/>
          </a:p>
        </p:txBody>
      </p:sp>
      <p:sp>
        <p:nvSpPr>
          <p:cNvPr id="11" name="スライド番号プレースホルダ 10"/>
          <p:cNvSpPr>
            <a:spLocks noGrp="1"/>
          </p:cNvSpPr>
          <p:nvPr>
            <p:ph type="sldNum" sz="quarter" idx="12"/>
          </p:nvPr>
        </p:nvSpPr>
        <p:spPr/>
        <p:txBody>
          <a:bodyPr/>
          <a:lstStyle/>
          <a:p>
            <a:fld id="{F06225BA-B0EB-481C-8A78-E726EEDFF1D4}" type="slidenum">
              <a:rPr lang="en-US" altLang="ja-JP" smtClean="0"/>
              <a:pPr/>
              <a:t>12</a:t>
            </a:fld>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629763"/>
                                        </p:tgtEl>
                                        <p:attrNameLst>
                                          <p:attrName>style.visibility</p:attrName>
                                        </p:attrNameLst>
                                      </p:cBhvr>
                                      <p:to>
                                        <p:strVal val="visible"/>
                                      </p:to>
                                    </p:set>
                                    <p:anim calcmode="lin" valueType="num">
                                      <p:cBhvr additive="base">
                                        <p:cTn id="7" dur="500" fill="hold"/>
                                        <p:tgtEl>
                                          <p:spTgt spid="629763"/>
                                        </p:tgtEl>
                                        <p:attrNameLst>
                                          <p:attrName>ppt_x</p:attrName>
                                        </p:attrNameLst>
                                      </p:cBhvr>
                                      <p:tavLst>
                                        <p:tav tm="0">
                                          <p:val>
                                            <p:strVal val="#ppt_x"/>
                                          </p:val>
                                        </p:tav>
                                        <p:tav tm="100000">
                                          <p:val>
                                            <p:strVal val="#ppt_x"/>
                                          </p:val>
                                        </p:tav>
                                      </p:tavLst>
                                    </p:anim>
                                    <p:anim calcmode="lin" valueType="num">
                                      <p:cBhvr additive="base">
                                        <p:cTn id="8" dur="500" fill="hold"/>
                                        <p:tgtEl>
                                          <p:spTgt spid="629763"/>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nodeType="clickEffect">
                                  <p:stCondLst>
                                    <p:cond delay="0"/>
                                  </p:stCondLst>
                                  <p:childTnLst>
                                    <p:set>
                                      <p:cBhvr>
                                        <p:cTn id="12" dur="1" fill="hold">
                                          <p:stCondLst>
                                            <p:cond delay="0"/>
                                          </p:stCondLst>
                                        </p:cTn>
                                        <p:tgtEl>
                                          <p:spTgt spid="629764"/>
                                        </p:tgtEl>
                                        <p:attrNameLst>
                                          <p:attrName>style.visibility</p:attrName>
                                        </p:attrNameLst>
                                      </p:cBhvr>
                                      <p:to>
                                        <p:strVal val="visible"/>
                                      </p:to>
                                    </p:set>
                                    <p:anim calcmode="lin" valueType="num">
                                      <p:cBhvr additive="base">
                                        <p:cTn id="13" dur="500" fill="hold"/>
                                        <p:tgtEl>
                                          <p:spTgt spid="629764"/>
                                        </p:tgtEl>
                                        <p:attrNameLst>
                                          <p:attrName>ppt_x</p:attrName>
                                        </p:attrNameLst>
                                      </p:cBhvr>
                                      <p:tavLst>
                                        <p:tav tm="0">
                                          <p:val>
                                            <p:strVal val="#ppt_x"/>
                                          </p:val>
                                        </p:tav>
                                        <p:tav tm="100000">
                                          <p:val>
                                            <p:strVal val="#ppt_x"/>
                                          </p:val>
                                        </p:tav>
                                      </p:tavLst>
                                    </p:anim>
                                    <p:anim calcmode="lin" valueType="num">
                                      <p:cBhvr additive="base">
                                        <p:cTn id="14" dur="500" fill="hold"/>
                                        <p:tgtEl>
                                          <p:spTgt spid="629764"/>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629767"/>
                                        </p:tgtEl>
                                        <p:attrNameLst>
                                          <p:attrName>style.visibility</p:attrName>
                                        </p:attrNameLst>
                                      </p:cBhvr>
                                      <p:to>
                                        <p:strVal val="visible"/>
                                      </p:to>
                                    </p:set>
                                    <p:anim calcmode="lin" valueType="num">
                                      <p:cBhvr additive="base">
                                        <p:cTn id="19" dur="500" fill="hold"/>
                                        <p:tgtEl>
                                          <p:spTgt spid="629767"/>
                                        </p:tgtEl>
                                        <p:attrNameLst>
                                          <p:attrName>ppt_x</p:attrName>
                                        </p:attrNameLst>
                                      </p:cBhvr>
                                      <p:tavLst>
                                        <p:tav tm="0">
                                          <p:val>
                                            <p:strVal val="#ppt_x"/>
                                          </p:val>
                                        </p:tav>
                                        <p:tav tm="100000">
                                          <p:val>
                                            <p:strVal val="#ppt_x"/>
                                          </p:val>
                                        </p:tav>
                                      </p:tavLst>
                                    </p:anim>
                                    <p:anim calcmode="lin" valueType="num">
                                      <p:cBhvr additive="base">
                                        <p:cTn id="20" dur="500" fill="hold"/>
                                        <p:tgtEl>
                                          <p:spTgt spid="629767"/>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nodeType="clickEffect">
                                  <p:stCondLst>
                                    <p:cond delay="0"/>
                                  </p:stCondLst>
                                  <p:childTnLst>
                                    <p:set>
                                      <p:cBhvr>
                                        <p:cTn id="24" dur="1" fill="hold">
                                          <p:stCondLst>
                                            <p:cond delay="0"/>
                                          </p:stCondLst>
                                        </p:cTn>
                                        <p:tgtEl>
                                          <p:spTgt spid="629766"/>
                                        </p:tgtEl>
                                        <p:attrNameLst>
                                          <p:attrName>style.visibility</p:attrName>
                                        </p:attrNameLst>
                                      </p:cBhvr>
                                      <p:to>
                                        <p:strVal val="visible"/>
                                      </p:to>
                                    </p:set>
                                    <p:anim calcmode="lin" valueType="num">
                                      <p:cBhvr additive="base">
                                        <p:cTn id="25" dur="500" fill="hold"/>
                                        <p:tgtEl>
                                          <p:spTgt spid="629766"/>
                                        </p:tgtEl>
                                        <p:attrNameLst>
                                          <p:attrName>ppt_x</p:attrName>
                                        </p:attrNameLst>
                                      </p:cBhvr>
                                      <p:tavLst>
                                        <p:tav tm="0">
                                          <p:val>
                                            <p:strVal val="#ppt_x"/>
                                          </p:val>
                                        </p:tav>
                                        <p:tav tm="100000">
                                          <p:val>
                                            <p:strVal val="#ppt_x"/>
                                          </p:val>
                                        </p:tav>
                                      </p:tavLst>
                                    </p:anim>
                                    <p:anim calcmode="lin" valueType="num">
                                      <p:cBhvr additive="base">
                                        <p:cTn id="26" dur="500" fill="hold"/>
                                        <p:tgtEl>
                                          <p:spTgt spid="629766"/>
                                        </p:tgtEl>
                                        <p:attrNameLst>
                                          <p:attrName>ppt_y</p:attrName>
                                        </p:attrNameLst>
                                      </p:cBhvr>
                                      <p:tavLst>
                                        <p:tav tm="0">
                                          <p:val>
                                            <p:strVal val="1+#ppt_h/2"/>
                                          </p:val>
                                        </p:tav>
                                        <p:tav tm="100000">
                                          <p:val>
                                            <p:strVal val="#ppt_y"/>
                                          </p:val>
                                        </p:tav>
                                      </p:tavLst>
                                    </p:anim>
                                  </p:childTnLst>
                                </p:cTn>
                              </p:par>
                            </p:childTnLst>
                          </p:cTn>
                        </p:par>
                      </p:childTnLst>
                    </p:cTn>
                  </p:par>
                  <p:par>
                    <p:cTn id="27" fill="hold">
                      <p:stCondLst>
                        <p:cond delay="indefinite"/>
                      </p:stCondLst>
                      <p:childTnLst>
                        <p:par>
                          <p:cTn id="28" fill="hold">
                            <p:stCondLst>
                              <p:cond delay="0"/>
                            </p:stCondLst>
                            <p:childTnLst>
                              <p:par>
                                <p:cTn id="29" presetID="2" presetClass="entr" presetSubtype="4" fill="hold" grpId="0" nodeType="clickEffect">
                                  <p:stCondLst>
                                    <p:cond delay="0"/>
                                  </p:stCondLst>
                                  <p:childTnLst>
                                    <p:set>
                                      <p:cBhvr>
                                        <p:cTn id="30" dur="1" fill="hold">
                                          <p:stCondLst>
                                            <p:cond delay="0"/>
                                          </p:stCondLst>
                                        </p:cTn>
                                        <p:tgtEl>
                                          <p:spTgt spid="629768"/>
                                        </p:tgtEl>
                                        <p:attrNameLst>
                                          <p:attrName>style.visibility</p:attrName>
                                        </p:attrNameLst>
                                      </p:cBhvr>
                                      <p:to>
                                        <p:strVal val="visible"/>
                                      </p:to>
                                    </p:set>
                                    <p:anim calcmode="lin" valueType="num">
                                      <p:cBhvr additive="base">
                                        <p:cTn id="31" dur="500" fill="hold"/>
                                        <p:tgtEl>
                                          <p:spTgt spid="629768"/>
                                        </p:tgtEl>
                                        <p:attrNameLst>
                                          <p:attrName>ppt_x</p:attrName>
                                        </p:attrNameLst>
                                      </p:cBhvr>
                                      <p:tavLst>
                                        <p:tav tm="0">
                                          <p:val>
                                            <p:strVal val="#ppt_x"/>
                                          </p:val>
                                        </p:tav>
                                        <p:tav tm="100000">
                                          <p:val>
                                            <p:strVal val="#ppt_x"/>
                                          </p:val>
                                        </p:tav>
                                      </p:tavLst>
                                    </p:anim>
                                    <p:anim calcmode="lin" valueType="num">
                                      <p:cBhvr additive="base">
                                        <p:cTn id="32" dur="500" fill="hold"/>
                                        <p:tgtEl>
                                          <p:spTgt spid="629768"/>
                                        </p:tgtEl>
                                        <p:attrNameLst>
                                          <p:attrName>ppt_y</p:attrName>
                                        </p:attrNameLst>
                                      </p:cBhvr>
                                      <p:tavLst>
                                        <p:tav tm="0">
                                          <p:val>
                                            <p:strVal val="1+#ppt_h/2"/>
                                          </p:val>
                                        </p:tav>
                                        <p:tav tm="100000">
                                          <p:val>
                                            <p:strVal val="#ppt_y"/>
                                          </p:val>
                                        </p:tav>
                                      </p:tavLst>
                                    </p:anim>
                                  </p:childTnLst>
                                </p:cTn>
                              </p:par>
                            </p:childTnLst>
                          </p:cTn>
                        </p:par>
                      </p:childTnLst>
                    </p:cTn>
                  </p:par>
                  <p:par>
                    <p:cTn id="33" fill="hold">
                      <p:stCondLst>
                        <p:cond delay="indefinite"/>
                      </p:stCondLst>
                      <p:childTnLst>
                        <p:par>
                          <p:cTn id="34" fill="hold">
                            <p:stCondLst>
                              <p:cond delay="0"/>
                            </p:stCondLst>
                            <p:childTnLst>
                              <p:par>
                                <p:cTn id="35" presetID="2" presetClass="entr" presetSubtype="4" fill="hold" grpId="0" nodeType="clickEffect">
                                  <p:stCondLst>
                                    <p:cond delay="0"/>
                                  </p:stCondLst>
                                  <p:childTnLst>
                                    <p:set>
                                      <p:cBhvr>
                                        <p:cTn id="36" dur="1" fill="hold">
                                          <p:stCondLst>
                                            <p:cond delay="0"/>
                                          </p:stCondLst>
                                        </p:cTn>
                                        <p:tgtEl>
                                          <p:spTgt spid="629769"/>
                                        </p:tgtEl>
                                        <p:attrNameLst>
                                          <p:attrName>style.visibility</p:attrName>
                                        </p:attrNameLst>
                                      </p:cBhvr>
                                      <p:to>
                                        <p:strVal val="visible"/>
                                      </p:to>
                                    </p:set>
                                    <p:anim calcmode="lin" valueType="num">
                                      <p:cBhvr additive="base">
                                        <p:cTn id="37" dur="500" fill="hold"/>
                                        <p:tgtEl>
                                          <p:spTgt spid="629769"/>
                                        </p:tgtEl>
                                        <p:attrNameLst>
                                          <p:attrName>ppt_x</p:attrName>
                                        </p:attrNameLst>
                                      </p:cBhvr>
                                      <p:tavLst>
                                        <p:tav tm="0">
                                          <p:val>
                                            <p:strVal val="#ppt_x"/>
                                          </p:val>
                                        </p:tav>
                                        <p:tav tm="100000">
                                          <p:val>
                                            <p:strVal val="#ppt_x"/>
                                          </p:val>
                                        </p:tav>
                                      </p:tavLst>
                                    </p:anim>
                                    <p:anim calcmode="lin" valueType="num">
                                      <p:cBhvr additive="base">
                                        <p:cTn id="38" dur="500" fill="hold"/>
                                        <p:tgtEl>
                                          <p:spTgt spid="629769"/>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29763" grpId="0"/>
      <p:bldP spid="629767" grpId="0" animBg="1"/>
      <p:bldP spid="629768" grpId="0" animBg="1"/>
      <p:bldP spid="629769" grpId="0" animBg="1"/>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5602" name="Object 2"/>
          <p:cNvGraphicFramePr>
            <a:graphicFrameLocks noChangeAspect="1"/>
          </p:cNvGraphicFramePr>
          <p:nvPr/>
        </p:nvGraphicFramePr>
        <p:xfrm>
          <a:off x="868363" y="1203325"/>
          <a:ext cx="7605712" cy="4527550"/>
        </p:xfrm>
        <a:graphic>
          <a:graphicData uri="http://schemas.openxmlformats.org/presentationml/2006/ole">
            <p:oleObj spid="_x0000_s90124" name="Document" r:id="rId3" imgW="4772159" imgH="2835766" progId="Word.Document.8">
              <p:embed/>
            </p:oleObj>
          </a:graphicData>
        </a:graphic>
      </p:graphicFrame>
      <p:sp>
        <p:nvSpPr>
          <p:cNvPr id="3" name="日付プレースホルダ 2"/>
          <p:cNvSpPr>
            <a:spLocks noGrp="1"/>
          </p:cNvSpPr>
          <p:nvPr>
            <p:ph type="dt" sz="half" idx="10"/>
          </p:nvPr>
        </p:nvSpPr>
        <p:spPr/>
        <p:txBody>
          <a:bodyPr/>
          <a:lstStyle/>
          <a:p>
            <a:r>
              <a:rPr lang="en-US" altLang="ja-JP" smtClean="0"/>
              <a:t>14/06/12</a:t>
            </a:r>
            <a:endParaRPr lang="en-US" altLang="ja-JP"/>
          </a:p>
        </p:txBody>
      </p:sp>
      <p:sp>
        <p:nvSpPr>
          <p:cNvPr id="4" name="スライド番号プレースホルダ 3"/>
          <p:cNvSpPr>
            <a:spLocks noGrp="1"/>
          </p:cNvSpPr>
          <p:nvPr>
            <p:ph type="sldNum" sz="quarter" idx="12"/>
          </p:nvPr>
        </p:nvSpPr>
        <p:spPr/>
        <p:txBody>
          <a:bodyPr/>
          <a:lstStyle/>
          <a:p>
            <a:fld id="{F06225BA-B0EB-481C-8A78-E726EEDFF1D4}" type="slidenum">
              <a:rPr lang="en-US" altLang="ja-JP" smtClean="0"/>
              <a:pPr/>
              <a:t>13</a:t>
            </a:fld>
            <a:endParaRPr lang="en-US" altLang="ja-JP"/>
          </a:p>
        </p:txBody>
      </p:sp>
    </p:spTree>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6626" name="Object 2"/>
          <p:cNvGraphicFramePr>
            <a:graphicFrameLocks noChangeAspect="1"/>
          </p:cNvGraphicFramePr>
          <p:nvPr/>
        </p:nvGraphicFramePr>
        <p:xfrm>
          <a:off x="820738" y="1751013"/>
          <a:ext cx="7610475" cy="1038225"/>
        </p:xfrm>
        <a:graphic>
          <a:graphicData uri="http://schemas.openxmlformats.org/presentationml/2006/ole">
            <p:oleObj spid="_x0000_s91158" name="文書" r:id="rId3" imgW="5230443" imgH="708221" progId="Word.Document.8">
              <p:embed/>
            </p:oleObj>
          </a:graphicData>
        </a:graphic>
      </p:graphicFrame>
      <p:graphicFrame>
        <p:nvGraphicFramePr>
          <p:cNvPr id="640003" name="Object 3"/>
          <p:cNvGraphicFramePr>
            <a:graphicFrameLocks noChangeAspect="1"/>
          </p:cNvGraphicFramePr>
          <p:nvPr/>
        </p:nvGraphicFramePr>
        <p:xfrm>
          <a:off x="898525" y="3717925"/>
          <a:ext cx="7453313" cy="1616075"/>
        </p:xfrm>
        <a:graphic>
          <a:graphicData uri="http://schemas.openxmlformats.org/presentationml/2006/ole">
            <p:oleObj spid="_x0000_s91159" name="Document" r:id="rId4" imgW="5235871" imgH="1143041" progId="Word.Document.8">
              <p:embed/>
            </p:oleObj>
          </a:graphicData>
        </a:graphic>
      </p:graphicFrame>
      <p:sp>
        <p:nvSpPr>
          <p:cNvPr id="26628" name="Rectangle 6"/>
          <p:cNvSpPr>
            <a:spLocks noChangeArrowheads="1"/>
          </p:cNvSpPr>
          <p:nvPr/>
        </p:nvSpPr>
        <p:spPr bwMode="auto">
          <a:xfrm>
            <a:off x="0" y="3314700"/>
            <a:ext cx="9144000" cy="0"/>
          </a:xfrm>
          <a:prstGeom prst="rect">
            <a:avLst/>
          </a:prstGeom>
          <a:noFill/>
          <a:ln w="9525">
            <a:noFill/>
            <a:miter lim="800000"/>
            <a:headEnd/>
            <a:tailEnd/>
          </a:ln>
        </p:spPr>
        <p:txBody>
          <a:bodyPr wrap="none" anchor="ctr">
            <a:spAutoFit/>
          </a:bodyPr>
          <a:lstStyle/>
          <a:p>
            <a:endParaRPr lang="ja-JP" altLang="en-US"/>
          </a:p>
        </p:txBody>
      </p:sp>
      <p:sp>
        <p:nvSpPr>
          <p:cNvPr id="5" name="日付プレースホルダ 4"/>
          <p:cNvSpPr>
            <a:spLocks noGrp="1"/>
          </p:cNvSpPr>
          <p:nvPr>
            <p:ph type="dt" sz="half" idx="10"/>
          </p:nvPr>
        </p:nvSpPr>
        <p:spPr/>
        <p:txBody>
          <a:bodyPr/>
          <a:lstStyle/>
          <a:p>
            <a:r>
              <a:rPr lang="en-US" altLang="ja-JP" smtClean="0"/>
              <a:t>14/06/12</a:t>
            </a:r>
            <a:endParaRPr lang="en-US" altLang="ja-JP"/>
          </a:p>
        </p:txBody>
      </p:sp>
      <p:sp>
        <p:nvSpPr>
          <p:cNvPr id="6" name="スライド番号プレースホルダ 5"/>
          <p:cNvSpPr>
            <a:spLocks noGrp="1"/>
          </p:cNvSpPr>
          <p:nvPr>
            <p:ph type="sldNum" sz="quarter" idx="12"/>
          </p:nvPr>
        </p:nvSpPr>
        <p:spPr/>
        <p:txBody>
          <a:bodyPr/>
          <a:lstStyle/>
          <a:p>
            <a:fld id="{F06225BA-B0EB-481C-8A78-E726EEDFF1D4}" type="slidenum">
              <a:rPr lang="en-US" altLang="ja-JP" smtClean="0"/>
              <a:pPr/>
              <a:t>14</a:t>
            </a:fld>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640003"/>
                                        </p:tgtEl>
                                        <p:attrNameLst>
                                          <p:attrName>style.visibility</p:attrName>
                                        </p:attrNameLst>
                                      </p:cBhvr>
                                      <p:to>
                                        <p:strVal val="visible"/>
                                      </p:to>
                                    </p:set>
                                    <p:anim calcmode="lin" valueType="num">
                                      <p:cBhvr additive="base">
                                        <p:cTn id="7" dur="500" fill="hold"/>
                                        <p:tgtEl>
                                          <p:spTgt spid="640003"/>
                                        </p:tgtEl>
                                        <p:attrNameLst>
                                          <p:attrName>ppt_x</p:attrName>
                                        </p:attrNameLst>
                                      </p:cBhvr>
                                      <p:tavLst>
                                        <p:tav tm="0">
                                          <p:val>
                                            <p:strVal val="#ppt_x"/>
                                          </p:val>
                                        </p:tav>
                                        <p:tav tm="100000">
                                          <p:val>
                                            <p:strVal val="#ppt_x"/>
                                          </p:val>
                                        </p:tav>
                                      </p:tavLst>
                                    </p:anim>
                                    <p:anim calcmode="lin" valueType="num">
                                      <p:cBhvr additive="base">
                                        <p:cTn id="8" dur="500" fill="hold"/>
                                        <p:tgtEl>
                                          <p:spTgt spid="64000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7650" name="Object 4"/>
          <p:cNvGraphicFramePr>
            <a:graphicFrameLocks noChangeAspect="1"/>
          </p:cNvGraphicFramePr>
          <p:nvPr/>
        </p:nvGraphicFramePr>
        <p:xfrm>
          <a:off x="1539875" y="473075"/>
          <a:ext cx="6461125" cy="6064250"/>
        </p:xfrm>
        <a:graphic>
          <a:graphicData uri="http://schemas.openxmlformats.org/presentationml/2006/ole">
            <p:oleObj spid="_x0000_s92172" name="Document" r:id="rId3" imgW="5391873" imgH="5066645" progId="Word.Document.8">
              <p:embed/>
            </p:oleObj>
          </a:graphicData>
        </a:graphic>
      </p:graphicFrame>
      <p:sp>
        <p:nvSpPr>
          <p:cNvPr id="3" name="日付プレースホルダ 2"/>
          <p:cNvSpPr>
            <a:spLocks noGrp="1"/>
          </p:cNvSpPr>
          <p:nvPr>
            <p:ph type="dt" sz="half" idx="10"/>
          </p:nvPr>
        </p:nvSpPr>
        <p:spPr/>
        <p:txBody>
          <a:bodyPr/>
          <a:lstStyle/>
          <a:p>
            <a:r>
              <a:rPr lang="en-US" altLang="ja-JP" smtClean="0"/>
              <a:t>14/06/12</a:t>
            </a:r>
            <a:endParaRPr lang="en-US" altLang="ja-JP"/>
          </a:p>
        </p:txBody>
      </p:sp>
      <p:sp>
        <p:nvSpPr>
          <p:cNvPr id="4" name="スライド番号プレースホルダ 3"/>
          <p:cNvSpPr>
            <a:spLocks noGrp="1"/>
          </p:cNvSpPr>
          <p:nvPr>
            <p:ph type="sldNum" sz="quarter" idx="12"/>
          </p:nvPr>
        </p:nvSpPr>
        <p:spPr/>
        <p:txBody>
          <a:bodyPr/>
          <a:lstStyle/>
          <a:p>
            <a:fld id="{F06225BA-B0EB-481C-8A78-E726EEDFF1D4}" type="slidenum">
              <a:rPr lang="en-US" altLang="ja-JP" smtClean="0"/>
              <a:pPr/>
              <a:t>15</a:t>
            </a:fld>
            <a:endParaRPr lang="en-US" altLang="ja-JP"/>
          </a:p>
        </p:txBody>
      </p:sp>
    </p:spTree>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8674" name="Object 2"/>
          <p:cNvGraphicFramePr>
            <a:graphicFrameLocks noChangeAspect="1"/>
          </p:cNvGraphicFramePr>
          <p:nvPr/>
        </p:nvGraphicFramePr>
        <p:xfrm>
          <a:off x="1187450" y="1341438"/>
          <a:ext cx="7205663" cy="4884737"/>
        </p:xfrm>
        <a:graphic>
          <a:graphicData uri="http://schemas.openxmlformats.org/presentationml/2006/ole">
            <p:oleObj spid="_x0000_s93216" name="文書" r:id="rId3" imgW="5141120" imgH="3489806" progId="Word.Document.8">
              <p:embed/>
            </p:oleObj>
          </a:graphicData>
        </a:graphic>
      </p:graphicFrame>
      <p:sp>
        <p:nvSpPr>
          <p:cNvPr id="28677" name="Rectangle 4"/>
          <p:cNvSpPr>
            <a:spLocks noChangeArrowheads="1"/>
          </p:cNvSpPr>
          <p:nvPr/>
        </p:nvSpPr>
        <p:spPr bwMode="auto">
          <a:xfrm>
            <a:off x="0" y="3324225"/>
            <a:ext cx="9144000" cy="0"/>
          </a:xfrm>
          <a:prstGeom prst="rect">
            <a:avLst/>
          </a:prstGeom>
          <a:noFill/>
          <a:ln w="9525">
            <a:noFill/>
            <a:miter lim="800000"/>
            <a:headEnd/>
            <a:tailEnd/>
          </a:ln>
        </p:spPr>
        <p:txBody>
          <a:bodyPr wrap="none" anchor="ctr">
            <a:spAutoFit/>
          </a:bodyPr>
          <a:lstStyle/>
          <a:p>
            <a:endParaRPr lang="ja-JP" altLang="en-US"/>
          </a:p>
        </p:txBody>
      </p:sp>
      <p:graphicFrame>
        <p:nvGraphicFramePr>
          <p:cNvPr id="28675" name="Object 3"/>
          <p:cNvGraphicFramePr>
            <a:graphicFrameLocks noChangeAspect="1"/>
          </p:cNvGraphicFramePr>
          <p:nvPr/>
        </p:nvGraphicFramePr>
        <p:xfrm>
          <a:off x="5245100" y="4702175"/>
          <a:ext cx="173038" cy="273050"/>
        </p:xfrm>
        <a:graphic>
          <a:graphicData uri="http://schemas.openxmlformats.org/presentationml/2006/ole">
            <p:oleObj spid="_x0000_s93217" name="数式" r:id="rId4" imgW="152334" imgH="228501" progId="Equation.3">
              <p:embed/>
            </p:oleObj>
          </a:graphicData>
        </a:graphic>
      </p:graphicFrame>
      <p:sp>
        <p:nvSpPr>
          <p:cNvPr id="28678" name="Rectangle 6"/>
          <p:cNvSpPr>
            <a:spLocks noChangeArrowheads="1"/>
          </p:cNvSpPr>
          <p:nvPr/>
        </p:nvSpPr>
        <p:spPr bwMode="auto">
          <a:xfrm>
            <a:off x="0" y="3343275"/>
            <a:ext cx="9144000" cy="0"/>
          </a:xfrm>
          <a:prstGeom prst="rect">
            <a:avLst/>
          </a:prstGeom>
          <a:noFill/>
          <a:ln w="9525">
            <a:noFill/>
            <a:miter lim="800000"/>
            <a:headEnd/>
            <a:tailEnd/>
          </a:ln>
        </p:spPr>
        <p:txBody>
          <a:bodyPr wrap="none" anchor="ctr">
            <a:spAutoFit/>
          </a:bodyPr>
          <a:lstStyle/>
          <a:p>
            <a:endParaRPr lang="ja-JP" altLang="en-US"/>
          </a:p>
        </p:txBody>
      </p:sp>
      <p:graphicFrame>
        <p:nvGraphicFramePr>
          <p:cNvPr id="28676" name="Object 5"/>
          <p:cNvGraphicFramePr>
            <a:graphicFrameLocks noChangeAspect="1"/>
          </p:cNvGraphicFramePr>
          <p:nvPr/>
        </p:nvGraphicFramePr>
        <p:xfrm>
          <a:off x="4922838" y="4816475"/>
          <a:ext cx="204787" cy="230188"/>
        </p:xfrm>
        <a:graphic>
          <a:graphicData uri="http://schemas.openxmlformats.org/presentationml/2006/ole">
            <p:oleObj spid="_x0000_s93218" name="数式" r:id="rId5" imgW="177646" imgH="190335" progId="Equation.3">
              <p:embed/>
            </p:oleObj>
          </a:graphicData>
        </a:graphic>
      </p:graphicFrame>
      <p:sp>
        <p:nvSpPr>
          <p:cNvPr id="7" name="日付プレースホルダ 6"/>
          <p:cNvSpPr>
            <a:spLocks noGrp="1"/>
          </p:cNvSpPr>
          <p:nvPr>
            <p:ph type="dt" sz="half" idx="10"/>
          </p:nvPr>
        </p:nvSpPr>
        <p:spPr/>
        <p:txBody>
          <a:bodyPr/>
          <a:lstStyle/>
          <a:p>
            <a:r>
              <a:rPr lang="en-US" altLang="ja-JP" smtClean="0"/>
              <a:t>14/06/12</a:t>
            </a:r>
            <a:endParaRPr lang="en-US" altLang="ja-JP"/>
          </a:p>
        </p:txBody>
      </p:sp>
      <p:sp>
        <p:nvSpPr>
          <p:cNvPr id="8" name="スライド番号プレースホルダ 7"/>
          <p:cNvSpPr>
            <a:spLocks noGrp="1"/>
          </p:cNvSpPr>
          <p:nvPr>
            <p:ph type="sldNum" sz="quarter" idx="12"/>
          </p:nvPr>
        </p:nvSpPr>
        <p:spPr/>
        <p:txBody>
          <a:bodyPr/>
          <a:lstStyle/>
          <a:p>
            <a:fld id="{F06225BA-B0EB-481C-8A78-E726EEDFF1D4}" type="slidenum">
              <a:rPr lang="en-US" altLang="ja-JP" smtClean="0"/>
              <a:pPr/>
              <a:t>16</a:t>
            </a:fld>
            <a:endParaRPr lang="en-US" altLang="ja-JP"/>
          </a:p>
        </p:txBody>
      </p:sp>
    </p:spTree>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646146" name="Object 2"/>
          <p:cNvGraphicFramePr>
            <a:graphicFrameLocks noChangeAspect="1"/>
          </p:cNvGraphicFramePr>
          <p:nvPr/>
        </p:nvGraphicFramePr>
        <p:xfrm>
          <a:off x="960438" y="3733800"/>
          <a:ext cx="6735762" cy="1311275"/>
        </p:xfrm>
        <a:graphic>
          <a:graphicData uri="http://schemas.openxmlformats.org/presentationml/2006/ole">
            <p:oleObj spid="_x0000_s94240" name="Document" r:id="rId3" imgW="3823027" imgH="752508" progId="Word.Document.8">
              <p:embed/>
            </p:oleObj>
          </a:graphicData>
        </a:graphic>
      </p:graphicFrame>
      <p:sp>
        <p:nvSpPr>
          <p:cNvPr id="646147" name="Line 3"/>
          <p:cNvSpPr>
            <a:spLocks noChangeShapeType="1"/>
          </p:cNvSpPr>
          <p:nvPr/>
        </p:nvSpPr>
        <p:spPr bwMode="auto">
          <a:xfrm>
            <a:off x="1042988" y="1957388"/>
            <a:ext cx="4824412" cy="0"/>
          </a:xfrm>
          <a:prstGeom prst="line">
            <a:avLst/>
          </a:prstGeom>
          <a:noFill/>
          <a:ln w="19050">
            <a:solidFill>
              <a:srgbClr val="FF3300"/>
            </a:solidFill>
            <a:round/>
            <a:headEnd/>
            <a:tailEnd/>
          </a:ln>
        </p:spPr>
        <p:txBody>
          <a:bodyPr/>
          <a:lstStyle/>
          <a:p>
            <a:endParaRPr lang="ja-JP" altLang="en-US"/>
          </a:p>
        </p:txBody>
      </p:sp>
      <p:graphicFrame>
        <p:nvGraphicFramePr>
          <p:cNvPr id="29699" name="Object 4"/>
          <p:cNvGraphicFramePr>
            <a:graphicFrameLocks noChangeAspect="1"/>
          </p:cNvGraphicFramePr>
          <p:nvPr/>
        </p:nvGraphicFramePr>
        <p:xfrm>
          <a:off x="1036638" y="1600200"/>
          <a:ext cx="6872287" cy="1096963"/>
        </p:xfrm>
        <a:graphic>
          <a:graphicData uri="http://schemas.openxmlformats.org/presentationml/2006/ole">
            <p:oleObj spid="_x0000_s94241" name="Document" r:id="rId4" imgW="3801001" imgH="612808" progId="Word.Document.8">
              <p:embed/>
            </p:oleObj>
          </a:graphicData>
        </a:graphic>
      </p:graphicFrame>
      <p:sp>
        <p:nvSpPr>
          <p:cNvPr id="646149" name="Line 5"/>
          <p:cNvSpPr>
            <a:spLocks noChangeShapeType="1"/>
          </p:cNvSpPr>
          <p:nvPr/>
        </p:nvSpPr>
        <p:spPr bwMode="auto">
          <a:xfrm>
            <a:off x="1042988" y="2349500"/>
            <a:ext cx="6408737" cy="0"/>
          </a:xfrm>
          <a:prstGeom prst="line">
            <a:avLst/>
          </a:prstGeom>
          <a:noFill/>
          <a:ln w="19050">
            <a:solidFill>
              <a:schemeClr val="accent2"/>
            </a:solidFill>
            <a:round/>
            <a:headEnd/>
            <a:tailEnd/>
          </a:ln>
        </p:spPr>
        <p:txBody>
          <a:bodyPr/>
          <a:lstStyle/>
          <a:p>
            <a:endParaRPr lang="ja-JP" altLang="en-US"/>
          </a:p>
        </p:txBody>
      </p:sp>
      <p:graphicFrame>
        <p:nvGraphicFramePr>
          <p:cNvPr id="646150" name="Object 6"/>
          <p:cNvGraphicFramePr>
            <a:graphicFrameLocks noChangeAspect="1"/>
          </p:cNvGraphicFramePr>
          <p:nvPr/>
        </p:nvGraphicFramePr>
        <p:xfrm>
          <a:off x="3565525" y="2941638"/>
          <a:ext cx="4495800" cy="334962"/>
        </p:xfrm>
        <a:graphic>
          <a:graphicData uri="http://schemas.openxmlformats.org/presentationml/2006/ole">
            <p:oleObj spid="_x0000_s94242" name="Document" r:id="rId5" imgW="3257883" imgH="246249" progId="Word.Document.8">
              <p:embed/>
            </p:oleObj>
          </a:graphicData>
        </a:graphic>
      </p:graphicFrame>
      <p:sp>
        <p:nvSpPr>
          <p:cNvPr id="646151" name="Line 7"/>
          <p:cNvSpPr>
            <a:spLocks noChangeShapeType="1"/>
          </p:cNvSpPr>
          <p:nvPr/>
        </p:nvSpPr>
        <p:spPr bwMode="auto">
          <a:xfrm flipH="1" flipV="1">
            <a:off x="5003800" y="2349500"/>
            <a:ext cx="720725" cy="574675"/>
          </a:xfrm>
          <a:prstGeom prst="line">
            <a:avLst/>
          </a:prstGeom>
          <a:noFill/>
          <a:ln w="19050">
            <a:solidFill>
              <a:schemeClr val="accent2"/>
            </a:solidFill>
            <a:round/>
            <a:headEnd/>
            <a:tailEnd type="triangle" w="med" len="med"/>
          </a:ln>
        </p:spPr>
        <p:txBody>
          <a:bodyPr/>
          <a:lstStyle/>
          <a:p>
            <a:endParaRPr lang="ja-JP" altLang="en-US"/>
          </a:p>
        </p:txBody>
      </p:sp>
      <p:sp>
        <p:nvSpPr>
          <p:cNvPr id="8" name="日付プレースホルダ 7"/>
          <p:cNvSpPr>
            <a:spLocks noGrp="1"/>
          </p:cNvSpPr>
          <p:nvPr>
            <p:ph type="dt" sz="half" idx="10"/>
          </p:nvPr>
        </p:nvSpPr>
        <p:spPr/>
        <p:txBody>
          <a:bodyPr/>
          <a:lstStyle/>
          <a:p>
            <a:r>
              <a:rPr lang="en-US" altLang="ja-JP" smtClean="0"/>
              <a:t>14/06/12</a:t>
            </a:r>
            <a:endParaRPr lang="en-US" altLang="ja-JP"/>
          </a:p>
        </p:txBody>
      </p:sp>
      <p:sp>
        <p:nvSpPr>
          <p:cNvPr id="9" name="スライド番号プレースホルダ 8"/>
          <p:cNvSpPr>
            <a:spLocks noGrp="1"/>
          </p:cNvSpPr>
          <p:nvPr>
            <p:ph type="sldNum" sz="quarter" idx="12"/>
          </p:nvPr>
        </p:nvSpPr>
        <p:spPr/>
        <p:txBody>
          <a:bodyPr/>
          <a:lstStyle/>
          <a:p>
            <a:fld id="{F06225BA-B0EB-481C-8A78-E726EEDFF1D4}" type="slidenum">
              <a:rPr lang="en-US" altLang="ja-JP" smtClean="0"/>
              <a:pPr/>
              <a:t>17</a:t>
            </a:fld>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646147"/>
                                        </p:tgtEl>
                                        <p:attrNameLst>
                                          <p:attrName>style.visibility</p:attrName>
                                        </p:attrNameLst>
                                      </p:cBhvr>
                                      <p:to>
                                        <p:strVal val="visible"/>
                                      </p:to>
                                    </p:set>
                                    <p:anim calcmode="lin" valueType="num">
                                      <p:cBhvr additive="base">
                                        <p:cTn id="7" dur="500" fill="hold"/>
                                        <p:tgtEl>
                                          <p:spTgt spid="646147"/>
                                        </p:tgtEl>
                                        <p:attrNameLst>
                                          <p:attrName>ppt_x</p:attrName>
                                        </p:attrNameLst>
                                      </p:cBhvr>
                                      <p:tavLst>
                                        <p:tav tm="0">
                                          <p:val>
                                            <p:strVal val="#ppt_x"/>
                                          </p:val>
                                        </p:tav>
                                        <p:tav tm="100000">
                                          <p:val>
                                            <p:strVal val="#ppt_x"/>
                                          </p:val>
                                        </p:tav>
                                      </p:tavLst>
                                    </p:anim>
                                    <p:anim calcmode="lin" valueType="num">
                                      <p:cBhvr additive="base">
                                        <p:cTn id="8" dur="500" fill="hold"/>
                                        <p:tgtEl>
                                          <p:spTgt spid="646147"/>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646149"/>
                                        </p:tgtEl>
                                        <p:attrNameLst>
                                          <p:attrName>style.visibility</p:attrName>
                                        </p:attrNameLst>
                                      </p:cBhvr>
                                      <p:to>
                                        <p:strVal val="visible"/>
                                      </p:to>
                                    </p:set>
                                    <p:anim calcmode="lin" valueType="num">
                                      <p:cBhvr additive="base">
                                        <p:cTn id="13" dur="500" fill="hold"/>
                                        <p:tgtEl>
                                          <p:spTgt spid="646149"/>
                                        </p:tgtEl>
                                        <p:attrNameLst>
                                          <p:attrName>ppt_x</p:attrName>
                                        </p:attrNameLst>
                                      </p:cBhvr>
                                      <p:tavLst>
                                        <p:tav tm="0">
                                          <p:val>
                                            <p:strVal val="#ppt_x"/>
                                          </p:val>
                                        </p:tav>
                                        <p:tav tm="100000">
                                          <p:val>
                                            <p:strVal val="#ppt_x"/>
                                          </p:val>
                                        </p:tav>
                                      </p:tavLst>
                                    </p:anim>
                                    <p:anim calcmode="lin" valueType="num">
                                      <p:cBhvr additive="base">
                                        <p:cTn id="14" dur="500" fill="hold"/>
                                        <p:tgtEl>
                                          <p:spTgt spid="646149"/>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grpId="0" nodeType="clickEffect">
                                  <p:stCondLst>
                                    <p:cond delay="0"/>
                                  </p:stCondLst>
                                  <p:childTnLst>
                                    <p:set>
                                      <p:cBhvr>
                                        <p:cTn id="18" dur="1" fill="hold">
                                          <p:stCondLst>
                                            <p:cond delay="0"/>
                                          </p:stCondLst>
                                        </p:cTn>
                                        <p:tgtEl>
                                          <p:spTgt spid="646151"/>
                                        </p:tgtEl>
                                        <p:attrNameLst>
                                          <p:attrName>style.visibility</p:attrName>
                                        </p:attrNameLst>
                                      </p:cBhvr>
                                      <p:to>
                                        <p:strVal val="visible"/>
                                      </p:to>
                                    </p:set>
                                    <p:anim calcmode="lin" valueType="num">
                                      <p:cBhvr additive="base">
                                        <p:cTn id="19" dur="500" fill="hold"/>
                                        <p:tgtEl>
                                          <p:spTgt spid="646151"/>
                                        </p:tgtEl>
                                        <p:attrNameLst>
                                          <p:attrName>ppt_x</p:attrName>
                                        </p:attrNameLst>
                                      </p:cBhvr>
                                      <p:tavLst>
                                        <p:tav tm="0">
                                          <p:val>
                                            <p:strVal val="#ppt_x"/>
                                          </p:val>
                                        </p:tav>
                                        <p:tav tm="100000">
                                          <p:val>
                                            <p:strVal val="#ppt_x"/>
                                          </p:val>
                                        </p:tav>
                                      </p:tavLst>
                                    </p:anim>
                                    <p:anim calcmode="lin" valueType="num">
                                      <p:cBhvr additive="base">
                                        <p:cTn id="20" dur="500" fill="hold"/>
                                        <p:tgtEl>
                                          <p:spTgt spid="646151"/>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nodeType="clickEffect">
                                  <p:stCondLst>
                                    <p:cond delay="0"/>
                                  </p:stCondLst>
                                  <p:childTnLst>
                                    <p:set>
                                      <p:cBhvr>
                                        <p:cTn id="24" dur="1" fill="hold">
                                          <p:stCondLst>
                                            <p:cond delay="0"/>
                                          </p:stCondLst>
                                        </p:cTn>
                                        <p:tgtEl>
                                          <p:spTgt spid="646150"/>
                                        </p:tgtEl>
                                        <p:attrNameLst>
                                          <p:attrName>style.visibility</p:attrName>
                                        </p:attrNameLst>
                                      </p:cBhvr>
                                      <p:to>
                                        <p:strVal val="visible"/>
                                      </p:to>
                                    </p:set>
                                    <p:anim calcmode="lin" valueType="num">
                                      <p:cBhvr additive="base">
                                        <p:cTn id="25" dur="500" fill="hold"/>
                                        <p:tgtEl>
                                          <p:spTgt spid="646150"/>
                                        </p:tgtEl>
                                        <p:attrNameLst>
                                          <p:attrName>ppt_x</p:attrName>
                                        </p:attrNameLst>
                                      </p:cBhvr>
                                      <p:tavLst>
                                        <p:tav tm="0">
                                          <p:val>
                                            <p:strVal val="#ppt_x"/>
                                          </p:val>
                                        </p:tav>
                                        <p:tav tm="100000">
                                          <p:val>
                                            <p:strVal val="#ppt_x"/>
                                          </p:val>
                                        </p:tav>
                                      </p:tavLst>
                                    </p:anim>
                                    <p:anim calcmode="lin" valueType="num">
                                      <p:cBhvr additive="base">
                                        <p:cTn id="26" dur="500" fill="hold"/>
                                        <p:tgtEl>
                                          <p:spTgt spid="646150"/>
                                        </p:tgtEl>
                                        <p:attrNameLst>
                                          <p:attrName>ppt_y</p:attrName>
                                        </p:attrNameLst>
                                      </p:cBhvr>
                                      <p:tavLst>
                                        <p:tav tm="0">
                                          <p:val>
                                            <p:strVal val="1+#ppt_h/2"/>
                                          </p:val>
                                        </p:tav>
                                        <p:tav tm="100000">
                                          <p:val>
                                            <p:strVal val="#ppt_y"/>
                                          </p:val>
                                        </p:tav>
                                      </p:tavLst>
                                    </p:anim>
                                  </p:childTnLst>
                                </p:cTn>
                              </p:par>
                            </p:childTnLst>
                          </p:cTn>
                        </p:par>
                      </p:childTnLst>
                    </p:cTn>
                  </p:par>
                  <p:par>
                    <p:cTn id="27" fill="hold">
                      <p:stCondLst>
                        <p:cond delay="indefinite"/>
                      </p:stCondLst>
                      <p:childTnLst>
                        <p:par>
                          <p:cTn id="28" fill="hold">
                            <p:stCondLst>
                              <p:cond delay="0"/>
                            </p:stCondLst>
                            <p:childTnLst>
                              <p:par>
                                <p:cTn id="29" presetID="2" presetClass="entr" presetSubtype="4" fill="hold" nodeType="clickEffect">
                                  <p:stCondLst>
                                    <p:cond delay="0"/>
                                  </p:stCondLst>
                                  <p:childTnLst>
                                    <p:set>
                                      <p:cBhvr>
                                        <p:cTn id="30" dur="1" fill="hold">
                                          <p:stCondLst>
                                            <p:cond delay="0"/>
                                          </p:stCondLst>
                                        </p:cTn>
                                        <p:tgtEl>
                                          <p:spTgt spid="646146"/>
                                        </p:tgtEl>
                                        <p:attrNameLst>
                                          <p:attrName>style.visibility</p:attrName>
                                        </p:attrNameLst>
                                      </p:cBhvr>
                                      <p:to>
                                        <p:strVal val="visible"/>
                                      </p:to>
                                    </p:set>
                                    <p:anim calcmode="lin" valueType="num">
                                      <p:cBhvr additive="base">
                                        <p:cTn id="31" dur="500" fill="hold"/>
                                        <p:tgtEl>
                                          <p:spTgt spid="646146"/>
                                        </p:tgtEl>
                                        <p:attrNameLst>
                                          <p:attrName>ppt_x</p:attrName>
                                        </p:attrNameLst>
                                      </p:cBhvr>
                                      <p:tavLst>
                                        <p:tav tm="0">
                                          <p:val>
                                            <p:strVal val="#ppt_x"/>
                                          </p:val>
                                        </p:tav>
                                        <p:tav tm="100000">
                                          <p:val>
                                            <p:strVal val="#ppt_x"/>
                                          </p:val>
                                        </p:tav>
                                      </p:tavLst>
                                    </p:anim>
                                    <p:anim calcmode="lin" valueType="num">
                                      <p:cBhvr additive="base">
                                        <p:cTn id="32" dur="500" fill="hold"/>
                                        <p:tgtEl>
                                          <p:spTgt spid="646146"/>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46147" grpId="0" animBg="1"/>
      <p:bldP spid="646149" grpId="0" animBg="1"/>
      <p:bldP spid="646151" grpId="0" animBg="1"/>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47170" name="Line 2"/>
          <p:cNvSpPr>
            <a:spLocks noChangeShapeType="1"/>
          </p:cNvSpPr>
          <p:nvPr/>
        </p:nvSpPr>
        <p:spPr bwMode="auto">
          <a:xfrm>
            <a:off x="3143250" y="1927225"/>
            <a:ext cx="1511300" cy="1512888"/>
          </a:xfrm>
          <a:prstGeom prst="line">
            <a:avLst/>
          </a:prstGeom>
          <a:noFill/>
          <a:ln w="19050">
            <a:solidFill>
              <a:srgbClr val="FF3300"/>
            </a:solidFill>
            <a:round/>
            <a:headEnd/>
            <a:tailEnd/>
          </a:ln>
        </p:spPr>
        <p:txBody>
          <a:bodyPr/>
          <a:lstStyle/>
          <a:p>
            <a:endParaRPr lang="ja-JP" altLang="en-US"/>
          </a:p>
        </p:txBody>
      </p:sp>
      <p:sp>
        <p:nvSpPr>
          <p:cNvPr id="647171" name="AutoShape 3"/>
          <p:cNvSpPr>
            <a:spLocks/>
          </p:cNvSpPr>
          <p:nvPr/>
        </p:nvSpPr>
        <p:spPr bwMode="auto">
          <a:xfrm>
            <a:off x="2628900" y="1628775"/>
            <a:ext cx="71438" cy="287338"/>
          </a:xfrm>
          <a:prstGeom prst="leftBrace">
            <a:avLst>
              <a:gd name="adj1" fmla="val 33518"/>
              <a:gd name="adj2" fmla="val 50000"/>
            </a:avLst>
          </a:prstGeom>
          <a:noFill/>
          <a:ln w="9525">
            <a:solidFill>
              <a:schemeClr val="accent2"/>
            </a:solidFill>
            <a:round/>
            <a:headEnd/>
            <a:tailEnd/>
          </a:ln>
        </p:spPr>
        <p:txBody>
          <a:bodyPr wrap="none" anchor="ctr"/>
          <a:lstStyle/>
          <a:p>
            <a:endParaRPr lang="ja-JP" altLang="en-US"/>
          </a:p>
        </p:txBody>
      </p:sp>
      <p:sp>
        <p:nvSpPr>
          <p:cNvPr id="647172" name="Line 4"/>
          <p:cNvSpPr>
            <a:spLocks noChangeShapeType="1"/>
          </p:cNvSpPr>
          <p:nvPr/>
        </p:nvSpPr>
        <p:spPr bwMode="auto">
          <a:xfrm flipH="1">
            <a:off x="2727325" y="1927225"/>
            <a:ext cx="360363" cy="0"/>
          </a:xfrm>
          <a:prstGeom prst="line">
            <a:avLst/>
          </a:prstGeom>
          <a:noFill/>
          <a:ln w="9525">
            <a:solidFill>
              <a:schemeClr val="accent2"/>
            </a:solidFill>
            <a:prstDash val="dash"/>
            <a:round/>
            <a:headEnd/>
            <a:tailEnd/>
          </a:ln>
        </p:spPr>
        <p:txBody>
          <a:bodyPr/>
          <a:lstStyle/>
          <a:p>
            <a:endParaRPr lang="ja-JP" altLang="en-US"/>
          </a:p>
        </p:txBody>
      </p:sp>
      <p:sp>
        <p:nvSpPr>
          <p:cNvPr id="30740" name="Rectangle 5"/>
          <p:cNvSpPr>
            <a:spLocks noChangeArrowheads="1"/>
          </p:cNvSpPr>
          <p:nvPr/>
        </p:nvSpPr>
        <p:spPr bwMode="auto">
          <a:xfrm>
            <a:off x="0" y="3338513"/>
            <a:ext cx="9144000" cy="0"/>
          </a:xfrm>
          <a:prstGeom prst="rect">
            <a:avLst/>
          </a:prstGeom>
          <a:noFill/>
          <a:ln w="9525">
            <a:noFill/>
            <a:miter lim="800000"/>
            <a:headEnd/>
            <a:tailEnd/>
          </a:ln>
        </p:spPr>
        <p:txBody>
          <a:bodyPr wrap="none" anchor="ctr">
            <a:spAutoFit/>
          </a:bodyPr>
          <a:lstStyle/>
          <a:p>
            <a:endParaRPr lang="ja-JP" altLang="en-US"/>
          </a:p>
        </p:txBody>
      </p:sp>
      <p:graphicFrame>
        <p:nvGraphicFramePr>
          <p:cNvPr id="647174" name="Object 6"/>
          <p:cNvGraphicFramePr>
            <a:graphicFrameLocks noChangeAspect="1"/>
          </p:cNvGraphicFramePr>
          <p:nvPr/>
        </p:nvGraphicFramePr>
        <p:xfrm>
          <a:off x="2346325" y="1674813"/>
          <a:ext cx="269875" cy="233362"/>
        </p:xfrm>
        <a:graphic>
          <a:graphicData uri="http://schemas.openxmlformats.org/presentationml/2006/ole">
            <p:oleObj spid="_x0000_s95384" name="数式" r:id="rId3" imgW="266584" imgH="228501" progId="Equation.3">
              <p:embed/>
            </p:oleObj>
          </a:graphicData>
        </a:graphic>
      </p:graphicFrame>
      <p:sp>
        <p:nvSpPr>
          <p:cNvPr id="647176" name="AutoShape 8"/>
          <p:cNvSpPr>
            <a:spLocks/>
          </p:cNvSpPr>
          <p:nvPr/>
        </p:nvSpPr>
        <p:spPr bwMode="auto">
          <a:xfrm>
            <a:off x="2627313" y="765175"/>
            <a:ext cx="73025" cy="836613"/>
          </a:xfrm>
          <a:prstGeom prst="leftBrace">
            <a:avLst>
              <a:gd name="adj1" fmla="val 95471"/>
              <a:gd name="adj2" fmla="val 50000"/>
            </a:avLst>
          </a:prstGeom>
          <a:noFill/>
          <a:ln w="9525">
            <a:solidFill>
              <a:schemeClr val="accent2"/>
            </a:solidFill>
            <a:round/>
            <a:headEnd/>
            <a:tailEnd/>
          </a:ln>
        </p:spPr>
        <p:txBody>
          <a:bodyPr wrap="none" anchor="ctr"/>
          <a:lstStyle/>
          <a:p>
            <a:endParaRPr lang="ja-JP" altLang="en-US"/>
          </a:p>
        </p:txBody>
      </p:sp>
      <p:sp>
        <p:nvSpPr>
          <p:cNvPr id="647177" name="Line 9"/>
          <p:cNvSpPr>
            <a:spLocks noChangeShapeType="1"/>
          </p:cNvSpPr>
          <p:nvPr/>
        </p:nvSpPr>
        <p:spPr bwMode="auto">
          <a:xfrm flipH="1">
            <a:off x="2722563" y="765175"/>
            <a:ext cx="360362" cy="0"/>
          </a:xfrm>
          <a:prstGeom prst="line">
            <a:avLst/>
          </a:prstGeom>
          <a:noFill/>
          <a:ln w="9525">
            <a:solidFill>
              <a:schemeClr val="accent2"/>
            </a:solidFill>
            <a:prstDash val="dash"/>
            <a:round/>
            <a:headEnd/>
            <a:tailEnd/>
          </a:ln>
        </p:spPr>
        <p:txBody>
          <a:bodyPr/>
          <a:lstStyle/>
          <a:p>
            <a:endParaRPr lang="ja-JP" altLang="en-US"/>
          </a:p>
        </p:txBody>
      </p:sp>
      <p:graphicFrame>
        <p:nvGraphicFramePr>
          <p:cNvPr id="647178" name="Object 10"/>
          <p:cNvGraphicFramePr>
            <a:graphicFrameLocks noChangeAspect="1"/>
          </p:cNvGraphicFramePr>
          <p:nvPr/>
        </p:nvGraphicFramePr>
        <p:xfrm>
          <a:off x="2339975" y="1109663"/>
          <a:ext cx="269875" cy="231775"/>
        </p:xfrm>
        <a:graphic>
          <a:graphicData uri="http://schemas.openxmlformats.org/presentationml/2006/ole">
            <p:oleObj spid="_x0000_s95385" name="数式" r:id="rId4" imgW="266584" imgH="228501" progId="Equation.3">
              <p:embed/>
            </p:oleObj>
          </a:graphicData>
        </a:graphic>
      </p:graphicFrame>
      <p:graphicFrame>
        <p:nvGraphicFramePr>
          <p:cNvPr id="30724" name="Object 12"/>
          <p:cNvGraphicFramePr>
            <a:graphicFrameLocks noChangeAspect="1"/>
          </p:cNvGraphicFramePr>
          <p:nvPr/>
        </p:nvGraphicFramePr>
        <p:xfrm>
          <a:off x="1903189" y="436835"/>
          <a:ext cx="5045075" cy="6232525"/>
        </p:xfrm>
        <a:graphic>
          <a:graphicData uri="http://schemas.openxmlformats.org/presentationml/2006/ole">
            <p:oleObj spid="_x0000_s95386" name="Document" r:id="rId5" imgW="4330053" imgH="5337764" progId="Word.Document.8">
              <p:embed/>
            </p:oleObj>
          </a:graphicData>
        </a:graphic>
      </p:graphicFrame>
      <p:sp>
        <p:nvSpPr>
          <p:cNvPr id="647181" name="Line 13"/>
          <p:cNvSpPr>
            <a:spLocks noChangeShapeType="1"/>
          </p:cNvSpPr>
          <p:nvPr/>
        </p:nvSpPr>
        <p:spPr bwMode="auto">
          <a:xfrm>
            <a:off x="2755900" y="5013325"/>
            <a:ext cx="503238" cy="0"/>
          </a:xfrm>
          <a:prstGeom prst="line">
            <a:avLst/>
          </a:prstGeom>
          <a:noFill/>
          <a:ln w="9525">
            <a:solidFill>
              <a:schemeClr val="accent2"/>
            </a:solidFill>
            <a:round/>
            <a:headEnd/>
            <a:tailEnd type="triangle" w="med" len="med"/>
          </a:ln>
        </p:spPr>
        <p:txBody>
          <a:bodyPr/>
          <a:lstStyle/>
          <a:p>
            <a:endParaRPr lang="ja-JP" altLang="en-US"/>
          </a:p>
        </p:txBody>
      </p:sp>
      <p:grpSp>
        <p:nvGrpSpPr>
          <p:cNvPr id="2" name="Group 14"/>
          <p:cNvGrpSpPr>
            <a:grpSpLocks/>
          </p:cNvGrpSpPr>
          <p:nvPr/>
        </p:nvGrpSpPr>
        <p:grpSpPr bwMode="auto">
          <a:xfrm>
            <a:off x="3148013" y="4724400"/>
            <a:ext cx="503237" cy="504825"/>
            <a:chOff x="1973" y="2976"/>
            <a:chExt cx="317" cy="318"/>
          </a:xfrm>
        </p:grpSpPr>
        <p:sp>
          <p:nvSpPr>
            <p:cNvPr id="30758" name="Line 15"/>
            <p:cNvSpPr>
              <a:spLocks noChangeShapeType="1"/>
            </p:cNvSpPr>
            <p:nvPr/>
          </p:nvSpPr>
          <p:spPr bwMode="auto">
            <a:xfrm>
              <a:off x="1973" y="3294"/>
              <a:ext cx="317" cy="0"/>
            </a:xfrm>
            <a:prstGeom prst="line">
              <a:avLst/>
            </a:prstGeom>
            <a:noFill/>
            <a:ln w="9525">
              <a:solidFill>
                <a:schemeClr val="accent2"/>
              </a:solidFill>
              <a:prstDash val="dash"/>
              <a:round/>
              <a:headEnd/>
              <a:tailEnd/>
            </a:ln>
          </p:spPr>
          <p:txBody>
            <a:bodyPr/>
            <a:lstStyle/>
            <a:p>
              <a:endParaRPr lang="ja-JP" altLang="en-US"/>
            </a:p>
          </p:txBody>
        </p:sp>
        <p:sp>
          <p:nvSpPr>
            <p:cNvPr id="30759" name="Line 16"/>
            <p:cNvSpPr>
              <a:spLocks noChangeShapeType="1"/>
            </p:cNvSpPr>
            <p:nvPr/>
          </p:nvSpPr>
          <p:spPr bwMode="auto">
            <a:xfrm>
              <a:off x="1980" y="3249"/>
              <a:ext cx="227" cy="0"/>
            </a:xfrm>
            <a:prstGeom prst="line">
              <a:avLst/>
            </a:prstGeom>
            <a:noFill/>
            <a:ln w="9525">
              <a:solidFill>
                <a:schemeClr val="accent2"/>
              </a:solidFill>
              <a:prstDash val="dash"/>
              <a:round/>
              <a:headEnd/>
              <a:tailEnd/>
            </a:ln>
          </p:spPr>
          <p:txBody>
            <a:bodyPr/>
            <a:lstStyle/>
            <a:p>
              <a:endParaRPr lang="ja-JP" altLang="en-US"/>
            </a:p>
          </p:txBody>
        </p:sp>
        <p:sp>
          <p:nvSpPr>
            <p:cNvPr id="30760" name="Line 17"/>
            <p:cNvSpPr>
              <a:spLocks noChangeShapeType="1"/>
            </p:cNvSpPr>
            <p:nvPr/>
          </p:nvSpPr>
          <p:spPr bwMode="auto">
            <a:xfrm>
              <a:off x="1980" y="3203"/>
              <a:ext cx="181" cy="0"/>
            </a:xfrm>
            <a:prstGeom prst="line">
              <a:avLst/>
            </a:prstGeom>
            <a:noFill/>
            <a:ln w="9525">
              <a:solidFill>
                <a:schemeClr val="accent2"/>
              </a:solidFill>
              <a:prstDash val="dash"/>
              <a:round/>
              <a:headEnd/>
              <a:tailEnd/>
            </a:ln>
          </p:spPr>
          <p:txBody>
            <a:bodyPr/>
            <a:lstStyle/>
            <a:p>
              <a:endParaRPr lang="ja-JP" altLang="en-US"/>
            </a:p>
          </p:txBody>
        </p:sp>
        <p:sp>
          <p:nvSpPr>
            <p:cNvPr id="30761" name="Line 18"/>
            <p:cNvSpPr>
              <a:spLocks noChangeShapeType="1"/>
            </p:cNvSpPr>
            <p:nvPr/>
          </p:nvSpPr>
          <p:spPr bwMode="auto">
            <a:xfrm>
              <a:off x="1980" y="3158"/>
              <a:ext cx="136" cy="0"/>
            </a:xfrm>
            <a:prstGeom prst="line">
              <a:avLst/>
            </a:prstGeom>
            <a:noFill/>
            <a:ln w="9525">
              <a:solidFill>
                <a:schemeClr val="accent2"/>
              </a:solidFill>
              <a:prstDash val="dash"/>
              <a:round/>
              <a:headEnd/>
              <a:tailEnd/>
            </a:ln>
          </p:spPr>
          <p:txBody>
            <a:bodyPr/>
            <a:lstStyle/>
            <a:p>
              <a:endParaRPr lang="ja-JP" altLang="en-US"/>
            </a:p>
          </p:txBody>
        </p:sp>
        <p:sp>
          <p:nvSpPr>
            <p:cNvPr id="30762" name="Line 19"/>
            <p:cNvSpPr>
              <a:spLocks noChangeShapeType="1"/>
            </p:cNvSpPr>
            <p:nvPr/>
          </p:nvSpPr>
          <p:spPr bwMode="auto">
            <a:xfrm>
              <a:off x="1973" y="3067"/>
              <a:ext cx="91" cy="0"/>
            </a:xfrm>
            <a:prstGeom prst="line">
              <a:avLst/>
            </a:prstGeom>
            <a:noFill/>
            <a:ln w="9525">
              <a:solidFill>
                <a:schemeClr val="accent2"/>
              </a:solidFill>
              <a:prstDash val="dash"/>
              <a:round/>
              <a:headEnd/>
              <a:tailEnd/>
            </a:ln>
          </p:spPr>
          <p:txBody>
            <a:bodyPr/>
            <a:lstStyle/>
            <a:p>
              <a:endParaRPr lang="ja-JP" altLang="en-US"/>
            </a:p>
          </p:txBody>
        </p:sp>
        <p:sp>
          <p:nvSpPr>
            <p:cNvPr id="30763" name="Line 20"/>
            <p:cNvSpPr>
              <a:spLocks noChangeShapeType="1"/>
            </p:cNvSpPr>
            <p:nvPr/>
          </p:nvSpPr>
          <p:spPr bwMode="auto">
            <a:xfrm>
              <a:off x="1980" y="3022"/>
              <a:ext cx="52" cy="0"/>
            </a:xfrm>
            <a:prstGeom prst="line">
              <a:avLst/>
            </a:prstGeom>
            <a:noFill/>
            <a:ln w="9525">
              <a:solidFill>
                <a:schemeClr val="accent2"/>
              </a:solidFill>
              <a:prstDash val="dash"/>
              <a:round/>
              <a:headEnd/>
              <a:tailEnd/>
            </a:ln>
          </p:spPr>
          <p:txBody>
            <a:bodyPr/>
            <a:lstStyle/>
            <a:p>
              <a:endParaRPr lang="ja-JP" altLang="en-US"/>
            </a:p>
          </p:txBody>
        </p:sp>
        <p:sp>
          <p:nvSpPr>
            <p:cNvPr id="30764" name="Line 21"/>
            <p:cNvSpPr>
              <a:spLocks noChangeShapeType="1"/>
            </p:cNvSpPr>
            <p:nvPr/>
          </p:nvSpPr>
          <p:spPr bwMode="auto">
            <a:xfrm>
              <a:off x="1974" y="2976"/>
              <a:ext cx="44" cy="0"/>
            </a:xfrm>
            <a:prstGeom prst="line">
              <a:avLst/>
            </a:prstGeom>
            <a:noFill/>
            <a:ln w="9525">
              <a:solidFill>
                <a:schemeClr val="accent2"/>
              </a:solidFill>
              <a:prstDash val="dash"/>
              <a:round/>
              <a:headEnd/>
              <a:tailEnd/>
            </a:ln>
          </p:spPr>
          <p:txBody>
            <a:bodyPr/>
            <a:lstStyle/>
            <a:p>
              <a:endParaRPr lang="ja-JP" altLang="en-US"/>
            </a:p>
          </p:txBody>
        </p:sp>
        <p:sp>
          <p:nvSpPr>
            <p:cNvPr id="30765" name="Line 22"/>
            <p:cNvSpPr>
              <a:spLocks noChangeShapeType="1"/>
            </p:cNvSpPr>
            <p:nvPr/>
          </p:nvSpPr>
          <p:spPr bwMode="auto">
            <a:xfrm>
              <a:off x="1987" y="3113"/>
              <a:ext cx="91" cy="0"/>
            </a:xfrm>
            <a:prstGeom prst="line">
              <a:avLst/>
            </a:prstGeom>
            <a:noFill/>
            <a:ln w="9525">
              <a:solidFill>
                <a:schemeClr val="accent2"/>
              </a:solidFill>
              <a:prstDash val="dash"/>
              <a:round/>
              <a:headEnd/>
              <a:tailEnd/>
            </a:ln>
          </p:spPr>
          <p:txBody>
            <a:bodyPr/>
            <a:lstStyle/>
            <a:p>
              <a:endParaRPr lang="ja-JP" altLang="en-US"/>
            </a:p>
          </p:txBody>
        </p:sp>
      </p:grpSp>
      <p:graphicFrame>
        <p:nvGraphicFramePr>
          <p:cNvPr id="647191" name="Object 23"/>
          <p:cNvGraphicFramePr>
            <a:graphicFrameLocks noChangeAspect="1"/>
          </p:cNvGraphicFramePr>
          <p:nvPr/>
        </p:nvGraphicFramePr>
        <p:xfrm>
          <a:off x="7129463" y="4254500"/>
          <a:ext cx="1584325" cy="327025"/>
        </p:xfrm>
        <a:graphic>
          <a:graphicData uri="http://schemas.openxmlformats.org/presentationml/2006/ole">
            <p:oleObj spid="_x0000_s95387" name="数式" r:id="rId6" imgW="1117600" imgH="228600" progId="Equation.3">
              <p:embed/>
            </p:oleObj>
          </a:graphicData>
        </a:graphic>
      </p:graphicFrame>
      <p:sp>
        <p:nvSpPr>
          <p:cNvPr id="647192" name="AutoShape 24"/>
          <p:cNvSpPr>
            <a:spLocks noChangeArrowheads="1"/>
          </p:cNvSpPr>
          <p:nvPr/>
        </p:nvSpPr>
        <p:spPr bwMode="auto">
          <a:xfrm>
            <a:off x="6516688" y="4292600"/>
            <a:ext cx="503237" cy="215900"/>
          </a:xfrm>
          <a:prstGeom prst="rightArrow">
            <a:avLst>
              <a:gd name="adj1" fmla="val 50000"/>
              <a:gd name="adj2" fmla="val 58272"/>
            </a:avLst>
          </a:prstGeom>
          <a:solidFill>
            <a:schemeClr val="accent1"/>
          </a:solidFill>
          <a:ln w="9525">
            <a:solidFill>
              <a:schemeClr val="tx1"/>
            </a:solidFill>
            <a:miter lim="800000"/>
            <a:headEnd/>
            <a:tailEnd/>
          </a:ln>
        </p:spPr>
        <p:txBody>
          <a:bodyPr wrap="none" anchor="ctr"/>
          <a:lstStyle/>
          <a:p>
            <a:endParaRPr lang="ja-JP" altLang="en-US"/>
          </a:p>
        </p:txBody>
      </p:sp>
      <p:sp>
        <p:nvSpPr>
          <p:cNvPr id="647193" name="Line 25"/>
          <p:cNvSpPr>
            <a:spLocks noChangeShapeType="1"/>
          </p:cNvSpPr>
          <p:nvPr/>
        </p:nvSpPr>
        <p:spPr bwMode="auto">
          <a:xfrm>
            <a:off x="7164388" y="4581525"/>
            <a:ext cx="1511300" cy="0"/>
          </a:xfrm>
          <a:prstGeom prst="line">
            <a:avLst/>
          </a:prstGeom>
          <a:noFill/>
          <a:ln w="19050">
            <a:solidFill>
              <a:schemeClr val="accent2"/>
            </a:solidFill>
            <a:round/>
            <a:headEnd/>
            <a:tailEnd/>
          </a:ln>
        </p:spPr>
        <p:txBody>
          <a:bodyPr/>
          <a:lstStyle/>
          <a:p>
            <a:endParaRPr lang="ja-JP" altLang="en-US"/>
          </a:p>
        </p:txBody>
      </p:sp>
      <p:sp>
        <p:nvSpPr>
          <p:cNvPr id="647194" name="Text Box 26"/>
          <p:cNvSpPr txBox="1">
            <a:spLocks noChangeArrowheads="1"/>
          </p:cNvSpPr>
          <p:nvPr/>
        </p:nvSpPr>
        <p:spPr bwMode="auto">
          <a:xfrm>
            <a:off x="7164388" y="5102225"/>
            <a:ext cx="1655762" cy="323850"/>
          </a:xfrm>
          <a:prstGeom prst="rect">
            <a:avLst/>
          </a:prstGeom>
          <a:noFill/>
          <a:ln w="19050">
            <a:solidFill>
              <a:schemeClr val="accent2"/>
            </a:solidFill>
            <a:miter lim="800000"/>
            <a:headEnd/>
            <a:tailEnd/>
          </a:ln>
        </p:spPr>
        <p:txBody>
          <a:bodyPr>
            <a:spAutoFit/>
          </a:bodyPr>
          <a:lstStyle/>
          <a:p>
            <a:pPr>
              <a:spcBef>
                <a:spcPct val="50000"/>
              </a:spcBef>
            </a:pPr>
            <a:r>
              <a:rPr lang="ja-JP" altLang="en-US" sz="1400" b="1">
                <a:solidFill>
                  <a:schemeClr val="accent2"/>
                </a:solidFill>
              </a:rPr>
              <a:t>自然公園は上級財</a:t>
            </a:r>
          </a:p>
        </p:txBody>
      </p:sp>
      <p:sp>
        <p:nvSpPr>
          <p:cNvPr id="647195" name="Line 27"/>
          <p:cNvSpPr>
            <a:spLocks noChangeShapeType="1"/>
          </p:cNvSpPr>
          <p:nvPr/>
        </p:nvSpPr>
        <p:spPr bwMode="auto">
          <a:xfrm flipV="1">
            <a:off x="7956550" y="4581525"/>
            <a:ext cx="0" cy="504825"/>
          </a:xfrm>
          <a:prstGeom prst="line">
            <a:avLst/>
          </a:prstGeom>
          <a:noFill/>
          <a:ln w="19050">
            <a:solidFill>
              <a:schemeClr val="accent2"/>
            </a:solidFill>
            <a:round/>
            <a:headEnd/>
            <a:tailEnd type="triangle" w="med" len="med"/>
          </a:ln>
        </p:spPr>
        <p:txBody>
          <a:bodyPr/>
          <a:lstStyle/>
          <a:p>
            <a:endParaRPr lang="ja-JP" altLang="en-US"/>
          </a:p>
        </p:txBody>
      </p:sp>
      <p:graphicFrame>
        <p:nvGraphicFramePr>
          <p:cNvPr id="647196" name="Object 28"/>
          <p:cNvGraphicFramePr>
            <a:graphicFrameLocks noChangeAspect="1"/>
          </p:cNvGraphicFramePr>
          <p:nvPr/>
        </p:nvGraphicFramePr>
        <p:xfrm>
          <a:off x="2398713" y="4916488"/>
          <a:ext cx="358775" cy="233362"/>
        </p:xfrm>
        <a:graphic>
          <a:graphicData uri="http://schemas.openxmlformats.org/presentationml/2006/ole">
            <p:oleObj spid="_x0000_s95388" name="数式" r:id="rId7" imgW="355446" imgH="228501" progId="Equation.3">
              <p:embed/>
            </p:oleObj>
          </a:graphicData>
        </a:graphic>
      </p:graphicFrame>
      <p:graphicFrame>
        <p:nvGraphicFramePr>
          <p:cNvPr id="30727" name="Object 29"/>
          <p:cNvGraphicFramePr>
            <a:graphicFrameLocks noChangeAspect="1"/>
          </p:cNvGraphicFramePr>
          <p:nvPr/>
        </p:nvGraphicFramePr>
        <p:xfrm>
          <a:off x="5254625" y="2665413"/>
          <a:ext cx="173038" cy="273050"/>
        </p:xfrm>
        <a:graphic>
          <a:graphicData uri="http://schemas.openxmlformats.org/presentationml/2006/ole">
            <p:oleObj spid="_x0000_s95389" name="数式" r:id="rId8" imgW="152334" imgH="228501" progId="Equation.3">
              <p:embed/>
            </p:oleObj>
          </a:graphicData>
        </a:graphic>
      </p:graphicFrame>
      <p:graphicFrame>
        <p:nvGraphicFramePr>
          <p:cNvPr id="30728" name="Object 30"/>
          <p:cNvGraphicFramePr>
            <a:graphicFrameLocks noChangeAspect="1"/>
          </p:cNvGraphicFramePr>
          <p:nvPr/>
        </p:nvGraphicFramePr>
        <p:xfrm>
          <a:off x="4970463" y="2781300"/>
          <a:ext cx="204787" cy="230188"/>
        </p:xfrm>
        <a:graphic>
          <a:graphicData uri="http://schemas.openxmlformats.org/presentationml/2006/ole">
            <p:oleObj spid="_x0000_s95390" name="数式" r:id="rId9" imgW="177646" imgH="190335" progId="Equation.3">
              <p:embed/>
            </p:oleObj>
          </a:graphicData>
        </a:graphic>
      </p:graphicFrame>
      <p:sp>
        <p:nvSpPr>
          <p:cNvPr id="30749" name="Rectangle 32"/>
          <p:cNvSpPr>
            <a:spLocks noChangeArrowheads="1"/>
          </p:cNvSpPr>
          <p:nvPr/>
        </p:nvSpPr>
        <p:spPr bwMode="auto">
          <a:xfrm>
            <a:off x="0" y="3314700"/>
            <a:ext cx="9144000" cy="0"/>
          </a:xfrm>
          <a:prstGeom prst="rect">
            <a:avLst/>
          </a:prstGeom>
          <a:noFill/>
          <a:ln w="9525">
            <a:noFill/>
            <a:miter lim="800000"/>
            <a:headEnd/>
            <a:tailEnd/>
          </a:ln>
        </p:spPr>
        <p:txBody>
          <a:bodyPr wrap="none" anchor="ctr">
            <a:spAutoFit/>
          </a:bodyPr>
          <a:lstStyle/>
          <a:p>
            <a:endParaRPr lang="ja-JP" altLang="en-US"/>
          </a:p>
        </p:txBody>
      </p:sp>
      <p:graphicFrame>
        <p:nvGraphicFramePr>
          <p:cNvPr id="647199" name="Object 31"/>
          <p:cNvGraphicFramePr>
            <a:graphicFrameLocks noChangeAspect="1"/>
          </p:cNvGraphicFramePr>
          <p:nvPr/>
        </p:nvGraphicFramePr>
        <p:xfrm>
          <a:off x="6591300" y="842963"/>
          <a:ext cx="1525588" cy="295275"/>
        </p:xfrm>
        <a:graphic>
          <a:graphicData uri="http://schemas.openxmlformats.org/presentationml/2006/ole">
            <p:oleObj spid="_x0000_s95391" name="数式" r:id="rId10" imgW="1091880" imgH="215640" progId="Equation.3">
              <p:embed/>
            </p:oleObj>
          </a:graphicData>
        </a:graphic>
      </p:graphicFrame>
      <p:sp>
        <p:nvSpPr>
          <p:cNvPr id="647204" name="AutoShape 36"/>
          <p:cNvSpPr>
            <a:spLocks noChangeArrowheads="1"/>
          </p:cNvSpPr>
          <p:nvPr/>
        </p:nvSpPr>
        <p:spPr bwMode="auto">
          <a:xfrm>
            <a:off x="7235825" y="1268413"/>
            <a:ext cx="360363" cy="360362"/>
          </a:xfrm>
          <a:prstGeom prst="downArrow">
            <a:avLst>
              <a:gd name="adj1" fmla="val 50000"/>
              <a:gd name="adj2" fmla="val 25000"/>
            </a:avLst>
          </a:prstGeom>
          <a:solidFill>
            <a:schemeClr val="accent1"/>
          </a:solidFill>
          <a:ln w="9525">
            <a:solidFill>
              <a:schemeClr val="tx1"/>
            </a:solidFill>
            <a:miter lim="800000"/>
            <a:headEnd/>
            <a:tailEnd/>
          </a:ln>
        </p:spPr>
        <p:txBody>
          <a:bodyPr vert="eaVert" wrap="none" anchor="ctr"/>
          <a:lstStyle/>
          <a:p>
            <a:endParaRPr lang="ja-JP" altLang="en-US"/>
          </a:p>
        </p:txBody>
      </p:sp>
      <p:graphicFrame>
        <p:nvGraphicFramePr>
          <p:cNvPr id="647206" name="Object 38"/>
          <p:cNvGraphicFramePr>
            <a:graphicFrameLocks noChangeAspect="1"/>
          </p:cNvGraphicFramePr>
          <p:nvPr/>
        </p:nvGraphicFramePr>
        <p:xfrm>
          <a:off x="6732588" y="1700213"/>
          <a:ext cx="1371600" cy="338137"/>
        </p:xfrm>
        <a:graphic>
          <a:graphicData uri="http://schemas.openxmlformats.org/presentationml/2006/ole">
            <p:oleObj spid="_x0000_s95392" name="数式" r:id="rId11" imgW="977900" imgH="241300" progId="Equation.3">
              <p:embed/>
            </p:oleObj>
          </a:graphicData>
        </a:graphic>
      </p:graphicFrame>
      <p:graphicFrame>
        <p:nvGraphicFramePr>
          <p:cNvPr id="647213" name="Object 45"/>
          <p:cNvGraphicFramePr>
            <a:graphicFrameLocks noChangeAspect="1"/>
          </p:cNvGraphicFramePr>
          <p:nvPr/>
        </p:nvGraphicFramePr>
        <p:xfrm>
          <a:off x="3786188" y="968375"/>
          <a:ext cx="425450" cy="334963"/>
        </p:xfrm>
        <a:graphic>
          <a:graphicData uri="http://schemas.openxmlformats.org/presentationml/2006/ole">
            <p:oleObj spid="_x0000_s95393" name="数式" r:id="rId12" imgW="304668" imgH="241195" progId="Equation.3">
              <p:embed/>
            </p:oleObj>
          </a:graphicData>
        </a:graphic>
      </p:graphicFrame>
      <p:graphicFrame>
        <p:nvGraphicFramePr>
          <p:cNvPr id="647212" name="Object 44"/>
          <p:cNvGraphicFramePr>
            <a:graphicFrameLocks noChangeAspect="1"/>
          </p:cNvGraphicFramePr>
          <p:nvPr/>
        </p:nvGraphicFramePr>
        <p:xfrm>
          <a:off x="4625975" y="1039813"/>
          <a:ext cx="377825" cy="228600"/>
        </p:xfrm>
        <a:graphic>
          <a:graphicData uri="http://schemas.openxmlformats.org/presentationml/2006/ole">
            <p:oleObj spid="_x0000_s95394" name="数式" r:id="rId13" imgW="266353" imgH="164885" progId="Equation.3">
              <p:embed/>
            </p:oleObj>
          </a:graphicData>
        </a:graphic>
      </p:graphicFrame>
      <p:sp>
        <p:nvSpPr>
          <p:cNvPr id="30751" name="Rectangle 48"/>
          <p:cNvSpPr>
            <a:spLocks noChangeArrowheads="1"/>
          </p:cNvSpPr>
          <p:nvPr/>
        </p:nvSpPr>
        <p:spPr bwMode="auto">
          <a:xfrm>
            <a:off x="0" y="3632200"/>
            <a:ext cx="215900" cy="228600"/>
          </a:xfrm>
          <a:prstGeom prst="rect">
            <a:avLst/>
          </a:prstGeom>
          <a:noFill/>
          <a:ln w="9525">
            <a:noFill/>
            <a:miter lim="800000"/>
            <a:headEnd/>
            <a:tailEnd/>
          </a:ln>
        </p:spPr>
        <p:txBody>
          <a:bodyPr wrap="none" anchor="ctr">
            <a:spAutoFit/>
          </a:bodyPr>
          <a:lstStyle/>
          <a:p>
            <a:r>
              <a:rPr lang="en-US" altLang="ja-JP" sz="900"/>
              <a:t> </a:t>
            </a:r>
            <a:endParaRPr lang="en-US" altLang="ja-JP"/>
          </a:p>
        </p:txBody>
      </p:sp>
      <p:sp>
        <p:nvSpPr>
          <p:cNvPr id="647217" name="AutoShape 49"/>
          <p:cNvSpPr>
            <a:spLocks noChangeArrowheads="1"/>
          </p:cNvSpPr>
          <p:nvPr/>
        </p:nvSpPr>
        <p:spPr bwMode="auto">
          <a:xfrm>
            <a:off x="4211638" y="1052513"/>
            <a:ext cx="360362" cy="215900"/>
          </a:xfrm>
          <a:prstGeom prst="rightArrow">
            <a:avLst>
              <a:gd name="adj1" fmla="val 50000"/>
              <a:gd name="adj2" fmla="val 41728"/>
            </a:avLst>
          </a:prstGeom>
          <a:solidFill>
            <a:schemeClr val="accent1"/>
          </a:solidFill>
          <a:ln w="9525">
            <a:solidFill>
              <a:schemeClr val="tx1"/>
            </a:solidFill>
            <a:miter lim="800000"/>
            <a:headEnd/>
            <a:tailEnd/>
          </a:ln>
        </p:spPr>
        <p:txBody>
          <a:bodyPr wrap="none" anchor="ctr"/>
          <a:lstStyle/>
          <a:p>
            <a:endParaRPr lang="ja-JP" altLang="en-US"/>
          </a:p>
        </p:txBody>
      </p:sp>
      <p:sp>
        <p:nvSpPr>
          <p:cNvPr id="647218" name="Arc 50"/>
          <p:cNvSpPr>
            <a:spLocks/>
          </p:cNvSpPr>
          <p:nvPr/>
        </p:nvSpPr>
        <p:spPr bwMode="auto">
          <a:xfrm flipH="1">
            <a:off x="4284663" y="3194050"/>
            <a:ext cx="133350" cy="246063"/>
          </a:xfrm>
          <a:custGeom>
            <a:avLst/>
            <a:gdLst>
              <a:gd name="T0" fmla="*/ 0 w 21600"/>
              <a:gd name="T1" fmla="*/ 0 h 21600"/>
              <a:gd name="T2" fmla="*/ 823251 w 21600"/>
              <a:gd name="T3" fmla="*/ 2803102 h 21600"/>
              <a:gd name="T4" fmla="*/ 0 w 21600"/>
              <a:gd name="T5" fmla="*/ 2803102 h 21600"/>
              <a:gd name="T6" fmla="*/ 0 60000 65536"/>
              <a:gd name="T7" fmla="*/ 0 60000 65536"/>
              <a:gd name="T8" fmla="*/ 0 60000 65536"/>
              <a:gd name="T9" fmla="*/ 0 w 21600"/>
              <a:gd name="T10" fmla="*/ 0 h 21600"/>
              <a:gd name="T11" fmla="*/ 21600 w 21600"/>
              <a:gd name="T12" fmla="*/ 21600 h 21600"/>
            </a:gdLst>
            <a:ahLst/>
            <a:cxnLst>
              <a:cxn ang="T6">
                <a:pos x="T0" y="T1"/>
              </a:cxn>
              <a:cxn ang="T7">
                <a:pos x="T2" y="T3"/>
              </a:cxn>
              <a:cxn ang="T8">
                <a:pos x="T4" y="T5"/>
              </a:cxn>
            </a:cxnLst>
            <a:rect l="T9" t="T10" r="T11" b="T12"/>
            <a:pathLst>
              <a:path w="21600" h="21600" fill="none" extrusionOk="0">
                <a:moveTo>
                  <a:pt x="-1" y="0"/>
                </a:moveTo>
                <a:cubicBezTo>
                  <a:pt x="11929" y="0"/>
                  <a:pt x="21600" y="9670"/>
                  <a:pt x="21600" y="21600"/>
                </a:cubicBezTo>
              </a:path>
              <a:path w="21600" h="21600" stroke="0" extrusionOk="0">
                <a:moveTo>
                  <a:pt x="-1" y="0"/>
                </a:moveTo>
                <a:cubicBezTo>
                  <a:pt x="11929" y="0"/>
                  <a:pt x="21600" y="9670"/>
                  <a:pt x="21600" y="21600"/>
                </a:cubicBezTo>
                <a:lnTo>
                  <a:pt x="0" y="21600"/>
                </a:lnTo>
                <a:close/>
              </a:path>
            </a:pathLst>
          </a:custGeom>
          <a:noFill/>
          <a:ln w="19050">
            <a:solidFill>
              <a:srgbClr val="FF3300"/>
            </a:solidFill>
            <a:round/>
            <a:headEnd/>
            <a:tailEnd/>
          </a:ln>
        </p:spPr>
        <p:txBody>
          <a:bodyPr lIns="74295" tIns="8890" rIns="74295" bIns="8890"/>
          <a:lstStyle/>
          <a:p>
            <a:endParaRPr lang="ja-JP" altLang="en-US"/>
          </a:p>
        </p:txBody>
      </p:sp>
      <p:graphicFrame>
        <p:nvGraphicFramePr>
          <p:cNvPr id="647219" name="Object 51"/>
          <p:cNvGraphicFramePr>
            <a:graphicFrameLocks noChangeAspect="1"/>
          </p:cNvGraphicFramePr>
          <p:nvPr/>
        </p:nvGraphicFramePr>
        <p:xfrm>
          <a:off x="6302375" y="2560638"/>
          <a:ext cx="2270125" cy="685800"/>
        </p:xfrm>
        <a:graphic>
          <a:graphicData uri="http://schemas.openxmlformats.org/presentationml/2006/ole">
            <p:oleObj spid="_x0000_s95395" name="Document" r:id="rId14" imgW="1639202" imgH="492858" progId="Word.Document.8">
              <p:embed/>
            </p:oleObj>
          </a:graphicData>
        </a:graphic>
      </p:graphicFrame>
      <p:sp>
        <p:nvSpPr>
          <p:cNvPr id="647220" name="AutoShape 52"/>
          <p:cNvSpPr>
            <a:spLocks noChangeArrowheads="1"/>
          </p:cNvSpPr>
          <p:nvPr/>
        </p:nvSpPr>
        <p:spPr bwMode="auto">
          <a:xfrm>
            <a:off x="7235825" y="2132013"/>
            <a:ext cx="360363" cy="360362"/>
          </a:xfrm>
          <a:prstGeom prst="downArrow">
            <a:avLst>
              <a:gd name="adj1" fmla="val 50000"/>
              <a:gd name="adj2" fmla="val 25000"/>
            </a:avLst>
          </a:prstGeom>
          <a:solidFill>
            <a:schemeClr val="accent1"/>
          </a:solidFill>
          <a:ln w="9525">
            <a:solidFill>
              <a:schemeClr val="tx1"/>
            </a:solidFill>
            <a:miter lim="800000"/>
            <a:headEnd/>
            <a:tailEnd/>
          </a:ln>
        </p:spPr>
        <p:txBody>
          <a:bodyPr vert="eaVert" wrap="none" anchor="ctr"/>
          <a:lstStyle/>
          <a:p>
            <a:endParaRPr lang="ja-JP" altLang="en-US"/>
          </a:p>
        </p:txBody>
      </p:sp>
      <p:sp>
        <p:nvSpPr>
          <p:cNvPr id="647221" name="Line 53"/>
          <p:cNvSpPr>
            <a:spLocks noChangeShapeType="1"/>
          </p:cNvSpPr>
          <p:nvPr/>
        </p:nvSpPr>
        <p:spPr bwMode="auto">
          <a:xfrm>
            <a:off x="3132138" y="765175"/>
            <a:ext cx="801687" cy="2663825"/>
          </a:xfrm>
          <a:prstGeom prst="line">
            <a:avLst/>
          </a:prstGeom>
          <a:noFill/>
          <a:ln w="19050">
            <a:solidFill>
              <a:srgbClr val="0000FF"/>
            </a:solidFill>
            <a:round/>
            <a:headEnd/>
            <a:tailEnd/>
          </a:ln>
        </p:spPr>
        <p:txBody>
          <a:bodyPr/>
          <a:lstStyle/>
          <a:p>
            <a:endParaRPr lang="ja-JP" altLang="en-US"/>
          </a:p>
        </p:txBody>
      </p:sp>
      <p:sp>
        <p:nvSpPr>
          <p:cNvPr id="647222" name="Arc 54"/>
          <p:cNvSpPr>
            <a:spLocks/>
          </p:cNvSpPr>
          <p:nvPr/>
        </p:nvSpPr>
        <p:spPr bwMode="auto">
          <a:xfrm flipH="1">
            <a:off x="3706813" y="3151188"/>
            <a:ext cx="144462" cy="287337"/>
          </a:xfrm>
          <a:custGeom>
            <a:avLst/>
            <a:gdLst>
              <a:gd name="T0" fmla="*/ 0 w 21600"/>
              <a:gd name="T1" fmla="*/ 0 h 21600"/>
              <a:gd name="T2" fmla="*/ 966170 w 21600"/>
              <a:gd name="T3" fmla="*/ 3822341 h 21600"/>
              <a:gd name="T4" fmla="*/ 0 w 21600"/>
              <a:gd name="T5" fmla="*/ 3822341 h 21600"/>
              <a:gd name="T6" fmla="*/ 0 60000 65536"/>
              <a:gd name="T7" fmla="*/ 0 60000 65536"/>
              <a:gd name="T8" fmla="*/ 0 60000 65536"/>
              <a:gd name="T9" fmla="*/ 0 w 21600"/>
              <a:gd name="T10" fmla="*/ 0 h 21600"/>
              <a:gd name="T11" fmla="*/ 21600 w 21600"/>
              <a:gd name="T12" fmla="*/ 21600 h 21600"/>
            </a:gdLst>
            <a:ahLst/>
            <a:cxnLst>
              <a:cxn ang="T6">
                <a:pos x="T0" y="T1"/>
              </a:cxn>
              <a:cxn ang="T7">
                <a:pos x="T2" y="T3"/>
              </a:cxn>
              <a:cxn ang="T8">
                <a:pos x="T4" y="T5"/>
              </a:cxn>
            </a:cxnLst>
            <a:rect l="T9" t="T10" r="T11" b="T12"/>
            <a:pathLst>
              <a:path w="21600" h="21600" fill="none" extrusionOk="0">
                <a:moveTo>
                  <a:pt x="-1" y="0"/>
                </a:moveTo>
                <a:cubicBezTo>
                  <a:pt x="11929" y="0"/>
                  <a:pt x="21600" y="9670"/>
                  <a:pt x="21600" y="21600"/>
                </a:cubicBezTo>
              </a:path>
              <a:path w="21600" h="21600" stroke="0" extrusionOk="0">
                <a:moveTo>
                  <a:pt x="-1" y="0"/>
                </a:moveTo>
                <a:cubicBezTo>
                  <a:pt x="11929" y="0"/>
                  <a:pt x="21600" y="9670"/>
                  <a:pt x="21600" y="21600"/>
                </a:cubicBezTo>
                <a:lnTo>
                  <a:pt x="0" y="21600"/>
                </a:lnTo>
                <a:close/>
              </a:path>
            </a:pathLst>
          </a:custGeom>
          <a:noFill/>
          <a:ln w="19050">
            <a:solidFill>
              <a:schemeClr val="accent2"/>
            </a:solidFill>
            <a:round/>
            <a:headEnd/>
            <a:tailEnd/>
          </a:ln>
        </p:spPr>
        <p:txBody>
          <a:bodyPr wrap="none" anchor="ctr"/>
          <a:lstStyle/>
          <a:p>
            <a:endParaRPr lang="ja-JP" altLang="en-US"/>
          </a:p>
        </p:txBody>
      </p:sp>
      <p:graphicFrame>
        <p:nvGraphicFramePr>
          <p:cNvPr id="44" name="Object 14"/>
          <p:cNvGraphicFramePr>
            <a:graphicFrameLocks noChangeAspect="1"/>
          </p:cNvGraphicFramePr>
          <p:nvPr/>
        </p:nvGraphicFramePr>
        <p:xfrm>
          <a:off x="4376738" y="3857625"/>
          <a:ext cx="1266825" cy="320675"/>
        </p:xfrm>
        <a:graphic>
          <a:graphicData uri="http://schemas.openxmlformats.org/presentationml/2006/ole">
            <p:oleObj spid="_x0000_s95396" name="数式" r:id="rId15" imgW="901309" imgH="228501" progId="Equation.3">
              <p:embed/>
            </p:oleObj>
          </a:graphicData>
        </a:graphic>
      </p:graphicFrame>
      <p:graphicFrame>
        <p:nvGraphicFramePr>
          <p:cNvPr id="45" name="Object 59"/>
          <p:cNvGraphicFramePr>
            <a:graphicFrameLocks noChangeAspect="1"/>
          </p:cNvGraphicFramePr>
          <p:nvPr/>
        </p:nvGraphicFramePr>
        <p:xfrm>
          <a:off x="4286250" y="1643063"/>
          <a:ext cx="1766888" cy="338137"/>
        </p:xfrm>
        <a:graphic>
          <a:graphicData uri="http://schemas.openxmlformats.org/presentationml/2006/ole">
            <p:oleObj spid="_x0000_s95397" name="数式" r:id="rId16" imgW="1257300" imgH="241300" progId="Equation.3">
              <p:embed/>
            </p:oleObj>
          </a:graphicData>
        </a:graphic>
      </p:graphicFrame>
      <p:graphicFrame>
        <p:nvGraphicFramePr>
          <p:cNvPr id="647228" name="Object 60"/>
          <p:cNvGraphicFramePr>
            <a:graphicFrameLocks noChangeAspect="1"/>
          </p:cNvGraphicFramePr>
          <p:nvPr/>
        </p:nvGraphicFramePr>
        <p:xfrm>
          <a:off x="5715000" y="3849688"/>
          <a:ext cx="1533525" cy="338137"/>
        </p:xfrm>
        <a:graphic>
          <a:graphicData uri="http://schemas.openxmlformats.org/presentationml/2006/ole">
            <p:oleObj spid="_x0000_s95398" name="数式" r:id="rId17" imgW="1091726" imgH="241195" progId="Equation.3">
              <p:embed/>
            </p:oleObj>
          </a:graphicData>
        </a:graphic>
      </p:graphicFrame>
      <p:sp>
        <p:nvSpPr>
          <p:cNvPr id="647229" name="Line 61"/>
          <p:cNvSpPr>
            <a:spLocks noChangeShapeType="1"/>
          </p:cNvSpPr>
          <p:nvPr/>
        </p:nvSpPr>
        <p:spPr bwMode="auto">
          <a:xfrm>
            <a:off x="5572125" y="2000250"/>
            <a:ext cx="214313" cy="1857375"/>
          </a:xfrm>
          <a:prstGeom prst="line">
            <a:avLst/>
          </a:prstGeom>
          <a:noFill/>
          <a:ln w="9525">
            <a:solidFill>
              <a:srgbClr val="000000"/>
            </a:solidFill>
            <a:round/>
            <a:headEnd/>
            <a:tailEnd type="arrow" w="med" len="med"/>
          </a:ln>
        </p:spPr>
        <p:txBody>
          <a:bodyPr lIns="74295" tIns="8890" rIns="74295" bIns="8890"/>
          <a:lstStyle/>
          <a:p>
            <a:endParaRPr lang="ja-JP" altLang="en-US"/>
          </a:p>
        </p:txBody>
      </p:sp>
      <p:sp>
        <p:nvSpPr>
          <p:cNvPr id="46" name="日付プレースホルダ 45"/>
          <p:cNvSpPr>
            <a:spLocks noGrp="1"/>
          </p:cNvSpPr>
          <p:nvPr>
            <p:ph type="dt" sz="half" idx="10"/>
          </p:nvPr>
        </p:nvSpPr>
        <p:spPr/>
        <p:txBody>
          <a:bodyPr/>
          <a:lstStyle/>
          <a:p>
            <a:r>
              <a:rPr lang="en-US" altLang="ja-JP" smtClean="0"/>
              <a:t>14/06/12</a:t>
            </a:r>
            <a:endParaRPr lang="en-US" altLang="ja-JP"/>
          </a:p>
        </p:txBody>
      </p:sp>
      <p:sp>
        <p:nvSpPr>
          <p:cNvPr id="47" name="スライド番号プレースホルダ 46"/>
          <p:cNvSpPr>
            <a:spLocks noGrp="1"/>
          </p:cNvSpPr>
          <p:nvPr>
            <p:ph type="sldNum" sz="quarter" idx="12"/>
          </p:nvPr>
        </p:nvSpPr>
        <p:spPr/>
        <p:txBody>
          <a:bodyPr/>
          <a:lstStyle/>
          <a:p>
            <a:fld id="{F06225BA-B0EB-481C-8A78-E726EEDFF1D4}" type="slidenum">
              <a:rPr lang="en-US" altLang="ja-JP" smtClean="0"/>
              <a:pPr/>
              <a:t>18</a:t>
            </a:fld>
            <a:endParaRPr lang="en-US" altLang="ja-JP"/>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647213"/>
                                        </p:tgtEl>
                                        <p:attrNameLst>
                                          <p:attrName>style.visibility</p:attrName>
                                        </p:attrNameLst>
                                      </p:cBhvr>
                                      <p:to>
                                        <p:strVal val="visible"/>
                                      </p:to>
                                    </p:set>
                                    <p:anim calcmode="lin" valueType="num">
                                      <p:cBhvr additive="base">
                                        <p:cTn id="7" dur="500" fill="hold"/>
                                        <p:tgtEl>
                                          <p:spTgt spid="647213"/>
                                        </p:tgtEl>
                                        <p:attrNameLst>
                                          <p:attrName>ppt_x</p:attrName>
                                        </p:attrNameLst>
                                      </p:cBhvr>
                                      <p:tavLst>
                                        <p:tav tm="0">
                                          <p:val>
                                            <p:strVal val="#ppt_x"/>
                                          </p:val>
                                        </p:tav>
                                        <p:tav tm="100000">
                                          <p:val>
                                            <p:strVal val="#ppt_x"/>
                                          </p:val>
                                        </p:tav>
                                      </p:tavLst>
                                    </p:anim>
                                    <p:anim calcmode="lin" valueType="num">
                                      <p:cBhvr additive="base">
                                        <p:cTn id="8" dur="500" fill="hold"/>
                                        <p:tgtEl>
                                          <p:spTgt spid="647213"/>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647217"/>
                                        </p:tgtEl>
                                        <p:attrNameLst>
                                          <p:attrName>style.visibility</p:attrName>
                                        </p:attrNameLst>
                                      </p:cBhvr>
                                      <p:to>
                                        <p:strVal val="visible"/>
                                      </p:to>
                                    </p:set>
                                    <p:anim calcmode="lin" valueType="num">
                                      <p:cBhvr additive="base">
                                        <p:cTn id="13" dur="500" fill="hold"/>
                                        <p:tgtEl>
                                          <p:spTgt spid="647217"/>
                                        </p:tgtEl>
                                        <p:attrNameLst>
                                          <p:attrName>ppt_x</p:attrName>
                                        </p:attrNameLst>
                                      </p:cBhvr>
                                      <p:tavLst>
                                        <p:tav tm="0">
                                          <p:val>
                                            <p:strVal val="#ppt_x"/>
                                          </p:val>
                                        </p:tav>
                                        <p:tav tm="100000">
                                          <p:val>
                                            <p:strVal val="#ppt_x"/>
                                          </p:val>
                                        </p:tav>
                                      </p:tavLst>
                                    </p:anim>
                                    <p:anim calcmode="lin" valueType="num">
                                      <p:cBhvr additive="base">
                                        <p:cTn id="14" dur="500" fill="hold"/>
                                        <p:tgtEl>
                                          <p:spTgt spid="647217"/>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nodeType="clickEffect">
                                  <p:stCondLst>
                                    <p:cond delay="0"/>
                                  </p:stCondLst>
                                  <p:childTnLst>
                                    <p:set>
                                      <p:cBhvr>
                                        <p:cTn id="18" dur="1" fill="hold">
                                          <p:stCondLst>
                                            <p:cond delay="0"/>
                                          </p:stCondLst>
                                        </p:cTn>
                                        <p:tgtEl>
                                          <p:spTgt spid="647212"/>
                                        </p:tgtEl>
                                        <p:attrNameLst>
                                          <p:attrName>style.visibility</p:attrName>
                                        </p:attrNameLst>
                                      </p:cBhvr>
                                      <p:to>
                                        <p:strVal val="visible"/>
                                      </p:to>
                                    </p:set>
                                    <p:anim calcmode="lin" valueType="num">
                                      <p:cBhvr additive="base">
                                        <p:cTn id="19" dur="500" fill="hold"/>
                                        <p:tgtEl>
                                          <p:spTgt spid="647212"/>
                                        </p:tgtEl>
                                        <p:attrNameLst>
                                          <p:attrName>ppt_x</p:attrName>
                                        </p:attrNameLst>
                                      </p:cBhvr>
                                      <p:tavLst>
                                        <p:tav tm="0">
                                          <p:val>
                                            <p:strVal val="#ppt_x"/>
                                          </p:val>
                                        </p:tav>
                                        <p:tav tm="100000">
                                          <p:val>
                                            <p:strVal val="#ppt_x"/>
                                          </p:val>
                                        </p:tav>
                                      </p:tavLst>
                                    </p:anim>
                                    <p:anim calcmode="lin" valueType="num">
                                      <p:cBhvr additive="base">
                                        <p:cTn id="20" dur="500" fill="hold"/>
                                        <p:tgtEl>
                                          <p:spTgt spid="647212"/>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nodeType="clickEffect">
                                  <p:stCondLst>
                                    <p:cond delay="0"/>
                                  </p:stCondLst>
                                  <p:childTnLst>
                                    <p:set>
                                      <p:cBhvr>
                                        <p:cTn id="24" dur="1" fill="hold">
                                          <p:stCondLst>
                                            <p:cond delay="0"/>
                                          </p:stCondLst>
                                        </p:cTn>
                                        <p:tgtEl>
                                          <p:spTgt spid="647199"/>
                                        </p:tgtEl>
                                        <p:attrNameLst>
                                          <p:attrName>style.visibility</p:attrName>
                                        </p:attrNameLst>
                                      </p:cBhvr>
                                      <p:to>
                                        <p:strVal val="visible"/>
                                      </p:to>
                                    </p:set>
                                    <p:anim calcmode="lin" valueType="num">
                                      <p:cBhvr additive="base">
                                        <p:cTn id="25" dur="500" fill="hold"/>
                                        <p:tgtEl>
                                          <p:spTgt spid="647199"/>
                                        </p:tgtEl>
                                        <p:attrNameLst>
                                          <p:attrName>ppt_x</p:attrName>
                                        </p:attrNameLst>
                                      </p:cBhvr>
                                      <p:tavLst>
                                        <p:tav tm="0">
                                          <p:val>
                                            <p:strVal val="#ppt_x"/>
                                          </p:val>
                                        </p:tav>
                                        <p:tav tm="100000">
                                          <p:val>
                                            <p:strVal val="#ppt_x"/>
                                          </p:val>
                                        </p:tav>
                                      </p:tavLst>
                                    </p:anim>
                                    <p:anim calcmode="lin" valueType="num">
                                      <p:cBhvr additive="base">
                                        <p:cTn id="26" dur="500" fill="hold"/>
                                        <p:tgtEl>
                                          <p:spTgt spid="647199"/>
                                        </p:tgtEl>
                                        <p:attrNameLst>
                                          <p:attrName>ppt_y</p:attrName>
                                        </p:attrNameLst>
                                      </p:cBhvr>
                                      <p:tavLst>
                                        <p:tav tm="0">
                                          <p:val>
                                            <p:strVal val="1+#ppt_h/2"/>
                                          </p:val>
                                        </p:tav>
                                        <p:tav tm="100000">
                                          <p:val>
                                            <p:strVal val="#ppt_y"/>
                                          </p:val>
                                        </p:tav>
                                      </p:tavLst>
                                    </p:anim>
                                  </p:childTnLst>
                                </p:cTn>
                              </p:par>
                            </p:childTnLst>
                          </p:cTn>
                        </p:par>
                      </p:childTnLst>
                    </p:cTn>
                  </p:par>
                  <p:par>
                    <p:cTn id="27" fill="hold">
                      <p:stCondLst>
                        <p:cond delay="indefinite"/>
                      </p:stCondLst>
                      <p:childTnLst>
                        <p:par>
                          <p:cTn id="28" fill="hold">
                            <p:stCondLst>
                              <p:cond delay="0"/>
                            </p:stCondLst>
                            <p:childTnLst>
                              <p:par>
                                <p:cTn id="29" presetID="2" presetClass="entr" presetSubtype="4" fill="hold" grpId="0" nodeType="clickEffect">
                                  <p:stCondLst>
                                    <p:cond delay="0"/>
                                  </p:stCondLst>
                                  <p:childTnLst>
                                    <p:set>
                                      <p:cBhvr>
                                        <p:cTn id="30" dur="1" fill="hold">
                                          <p:stCondLst>
                                            <p:cond delay="0"/>
                                          </p:stCondLst>
                                        </p:cTn>
                                        <p:tgtEl>
                                          <p:spTgt spid="647204"/>
                                        </p:tgtEl>
                                        <p:attrNameLst>
                                          <p:attrName>style.visibility</p:attrName>
                                        </p:attrNameLst>
                                      </p:cBhvr>
                                      <p:to>
                                        <p:strVal val="visible"/>
                                      </p:to>
                                    </p:set>
                                    <p:anim calcmode="lin" valueType="num">
                                      <p:cBhvr additive="base">
                                        <p:cTn id="31" dur="500" fill="hold"/>
                                        <p:tgtEl>
                                          <p:spTgt spid="647204"/>
                                        </p:tgtEl>
                                        <p:attrNameLst>
                                          <p:attrName>ppt_x</p:attrName>
                                        </p:attrNameLst>
                                      </p:cBhvr>
                                      <p:tavLst>
                                        <p:tav tm="0">
                                          <p:val>
                                            <p:strVal val="#ppt_x"/>
                                          </p:val>
                                        </p:tav>
                                        <p:tav tm="100000">
                                          <p:val>
                                            <p:strVal val="#ppt_x"/>
                                          </p:val>
                                        </p:tav>
                                      </p:tavLst>
                                    </p:anim>
                                    <p:anim calcmode="lin" valueType="num">
                                      <p:cBhvr additive="base">
                                        <p:cTn id="32" dur="500" fill="hold"/>
                                        <p:tgtEl>
                                          <p:spTgt spid="647204"/>
                                        </p:tgtEl>
                                        <p:attrNameLst>
                                          <p:attrName>ppt_y</p:attrName>
                                        </p:attrNameLst>
                                      </p:cBhvr>
                                      <p:tavLst>
                                        <p:tav tm="0">
                                          <p:val>
                                            <p:strVal val="1+#ppt_h/2"/>
                                          </p:val>
                                        </p:tav>
                                        <p:tav tm="100000">
                                          <p:val>
                                            <p:strVal val="#ppt_y"/>
                                          </p:val>
                                        </p:tav>
                                      </p:tavLst>
                                    </p:anim>
                                  </p:childTnLst>
                                </p:cTn>
                              </p:par>
                            </p:childTnLst>
                          </p:cTn>
                        </p:par>
                      </p:childTnLst>
                    </p:cTn>
                  </p:par>
                  <p:par>
                    <p:cTn id="33" fill="hold">
                      <p:stCondLst>
                        <p:cond delay="indefinite"/>
                      </p:stCondLst>
                      <p:childTnLst>
                        <p:par>
                          <p:cTn id="34" fill="hold">
                            <p:stCondLst>
                              <p:cond delay="0"/>
                            </p:stCondLst>
                            <p:childTnLst>
                              <p:par>
                                <p:cTn id="35" presetID="2" presetClass="entr" presetSubtype="4" fill="hold" nodeType="clickEffect">
                                  <p:stCondLst>
                                    <p:cond delay="0"/>
                                  </p:stCondLst>
                                  <p:childTnLst>
                                    <p:set>
                                      <p:cBhvr>
                                        <p:cTn id="36" dur="1" fill="hold">
                                          <p:stCondLst>
                                            <p:cond delay="0"/>
                                          </p:stCondLst>
                                        </p:cTn>
                                        <p:tgtEl>
                                          <p:spTgt spid="647206"/>
                                        </p:tgtEl>
                                        <p:attrNameLst>
                                          <p:attrName>style.visibility</p:attrName>
                                        </p:attrNameLst>
                                      </p:cBhvr>
                                      <p:to>
                                        <p:strVal val="visible"/>
                                      </p:to>
                                    </p:set>
                                    <p:anim calcmode="lin" valueType="num">
                                      <p:cBhvr additive="base">
                                        <p:cTn id="37" dur="500" fill="hold"/>
                                        <p:tgtEl>
                                          <p:spTgt spid="647206"/>
                                        </p:tgtEl>
                                        <p:attrNameLst>
                                          <p:attrName>ppt_x</p:attrName>
                                        </p:attrNameLst>
                                      </p:cBhvr>
                                      <p:tavLst>
                                        <p:tav tm="0">
                                          <p:val>
                                            <p:strVal val="#ppt_x"/>
                                          </p:val>
                                        </p:tav>
                                        <p:tav tm="100000">
                                          <p:val>
                                            <p:strVal val="#ppt_x"/>
                                          </p:val>
                                        </p:tav>
                                      </p:tavLst>
                                    </p:anim>
                                    <p:anim calcmode="lin" valueType="num">
                                      <p:cBhvr additive="base">
                                        <p:cTn id="38" dur="500" fill="hold"/>
                                        <p:tgtEl>
                                          <p:spTgt spid="647206"/>
                                        </p:tgtEl>
                                        <p:attrNameLst>
                                          <p:attrName>ppt_y</p:attrName>
                                        </p:attrNameLst>
                                      </p:cBhvr>
                                      <p:tavLst>
                                        <p:tav tm="0">
                                          <p:val>
                                            <p:strVal val="1+#ppt_h/2"/>
                                          </p:val>
                                        </p:tav>
                                        <p:tav tm="100000">
                                          <p:val>
                                            <p:strVal val="#ppt_y"/>
                                          </p:val>
                                        </p:tav>
                                      </p:tavLst>
                                    </p:anim>
                                  </p:childTnLst>
                                </p:cTn>
                              </p:par>
                            </p:childTnLst>
                          </p:cTn>
                        </p:par>
                      </p:childTnLst>
                    </p:cTn>
                  </p:par>
                  <p:par>
                    <p:cTn id="39" fill="hold">
                      <p:stCondLst>
                        <p:cond delay="indefinite"/>
                      </p:stCondLst>
                      <p:childTnLst>
                        <p:par>
                          <p:cTn id="40" fill="hold">
                            <p:stCondLst>
                              <p:cond delay="0"/>
                            </p:stCondLst>
                            <p:childTnLst>
                              <p:par>
                                <p:cTn id="41" presetID="2" presetClass="entr" presetSubtype="4" fill="hold" grpId="0" nodeType="clickEffect">
                                  <p:stCondLst>
                                    <p:cond delay="0"/>
                                  </p:stCondLst>
                                  <p:childTnLst>
                                    <p:set>
                                      <p:cBhvr>
                                        <p:cTn id="42" dur="1" fill="hold">
                                          <p:stCondLst>
                                            <p:cond delay="0"/>
                                          </p:stCondLst>
                                        </p:cTn>
                                        <p:tgtEl>
                                          <p:spTgt spid="647220"/>
                                        </p:tgtEl>
                                        <p:attrNameLst>
                                          <p:attrName>style.visibility</p:attrName>
                                        </p:attrNameLst>
                                      </p:cBhvr>
                                      <p:to>
                                        <p:strVal val="visible"/>
                                      </p:to>
                                    </p:set>
                                    <p:anim calcmode="lin" valueType="num">
                                      <p:cBhvr additive="base">
                                        <p:cTn id="43" dur="500" fill="hold"/>
                                        <p:tgtEl>
                                          <p:spTgt spid="647220"/>
                                        </p:tgtEl>
                                        <p:attrNameLst>
                                          <p:attrName>ppt_x</p:attrName>
                                        </p:attrNameLst>
                                      </p:cBhvr>
                                      <p:tavLst>
                                        <p:tav tm="0">
                                          <p:val>
                                            <p:strVal val="#ppt_x"/>
                                          </p:val>
                                        </p:tav>
                                        <p:tav tm="100000">
                                          <p:val>
                                            <p:strVal val="#ppt_x"/>
                                          </p:val>
                                        </p:tav>
                                      </p:tavLst>
                                    </p:anim>
                                    <p:anim calcmode="lin" valueType="num">
                                      <p:cBhvr additive="base">
                                        <p:cTn id="44" dur="500" fill="hold"/>
                                        <p:tgtEl>
                                          <p:spTgt spid="647220"/>
                                        </p:tgtEl>
                                        <p:attrNameLst>
                                          <p:attrName>ppt_y</p:attrName>
                                        </p:attrNameLst>
                                      </p:cBhvr>
                                      <p:tavLst>
                                        <p:tav tm="0">
                                          <p:val>
                                            <p:strVal val="1+#ppt_h/2"/>
                                          </p:val>
                                        </p:tav>
                                        <p:tav tm="100000">
                                          <p:val>
                                            <p:strVal val="#ppt_y"/>
                                          </p:val>
                                        </p:tav>
                                      </p:tavLst>
                                    </p:anim>
                                  </p:childTnLst>
                                </p:cTn>
                              </p:par>
                            </p:childTnLst>
                          </p:cTn>
                        </p:par>
                      </p:childTnLst>
                    </p:cTn>
                  </p:par>
                  <p:par>
                    <p:cTn id="45" fill="hold">
                      <p:stCondLst>
                        <p:cond delay="indefinite"/>
                      </p:stCondLst>
                      <p:childTnLst>
                        <p:par>
                          <p:cTn id="46" fill="hold">
                            <p:stCondLst>
                              <p:cond delay="0"/>
                            </p:stCondLst>
                            <p:childTnLst>
                              <p:par>
                                <p:cTn id="47" presetID="2" presetClass="entr" presetSubtype="4" fill="hold" nodeType="clickEffect">
                                  <p:stCondLst>
                                    <p:cond delay="0"/>
                                  </p:stCondLst>
                                  <p:childTnLst>
                                    <p:set>
                                      <p:cBhvr>
                                        <p:cTn id="48" dur="1" fill="hold">
                                          <p:stCondLst>
                                            <p:cond delay="0"/>
                                          </p:stCondLst>
                                        </p:cTn>
                                        <p:tgtEl>
                                          <p:spTgt spid="647219"/>
                                        </p:tgtEl>
                                        <p:attrNameLst>
                                          <p:attrName>style.visibility</p:attrName>
                                        </p:attrNameLst>
                                      </p:cBhvr>
                                      <p:to>
                                        <p:strVal val="visible"/>
                                      </p:to>
                                    </p:set>
                                    <p:anim calcmode="lin" valueType="num">
                                      <p:cBhvr additive="base">
                                        <p:cTn id="49" dur="500" fill="hold"/>
                                        <p:tgtEl>
                                          <p:spTgt spid="647219"/>
                                        </p:tgtEl>
                                        <p:attrNameLst>
                                          <p:attrName>ppt_x</p:attrName>
                                        </p:attrNameLst>
                                      </p:cBhvr>
                                      <p:tavLst>
                                        <p:tav tm="0">
                                          <p:val>
                                            <p:strVal val="#ppt_x"/>
                                          </p:val>
                                        </p:tav>
                                        <p:tav tm="100000">
                                          <p:val>
                                            <p:strVal val="#ppt_x"/>
                                          </p:val>
                                        </p:tav>
                                      </p:tavLst>
                                    </p:anim>
                                    <p:anim calcmode="lin" valueType="num">
                                      <p:cBhvr additive="base">
                                        <p:cTn id="50" dur="500" fill="hold"/>
                                        <p:tgtEl>
                                          <p:spTgt spid="647219"/>
                                        </p:tgtEl>
                                        <p:attrNameLst>
                                          <p:attrName>ppt_y</p:attrName>
                                        </p:attrNameLst>
                                      </p:cBhvr>
                                      <p:tavLst>
                                        <p:tav tm="0">
                                          <p:val>
                                            <p:strVal val="1+#ppt_h/2"/>
                                          </p:val>
                                        </p:tav>
                                        <p:tav tm="100000">
                                          <p:val>
                                            <p:strVal val="#ppt_y"/>
                                          </p:val>
                                        </p:tav>
                                      </p:tavLst>
                                    </p:anim>
                                  </p:childTnLst>
                                </p:cTn>
                              </p:par>
                            </p:childTnLst>
                          </p:cTn>
                        </p:par>
                      </p:childTnLst>
                    </p:cTn>
                  </p:par>
                  <p:par>
                    <p:cTn id="51" fill="hold">
                      <p:stCondLst>
                        <p:cond delay="indefinite"/>
                      </p:stCondLst>
                      <p:childTnLst>
                        <p:par>
                          <p:cTn id="52" fill="hold">
                            <p:stCondLst>
                              <p:cond delay="0"/>
                            </p:stCondLst>
                            <p:childTnLst>
                              <p:par>
                                <p:cTn id="53" presetID="2" presetClass="entr" presetSubtype="4" fill="hold" nodeType="clickEffect">
                                  <p:stCondLst>
                                    <p:cond delay="0"/>
                                  </p:stCondLst>
                                  <p:childTnLst>
                                    <p:set>
                                      <p:cBhvr>
                                        <p:cTn id="54" dur="1" fill="hold">
                                          <p:stCondLst>
                                            <p:cond delay="0"/>
                                          </p:stCondLst>
                                        </p:cTn>
                                        <p:tgtEl>
                                          <p:spTgt spid="44"/>
                                        </p:tgtEl>
                                        <p:attrNameLst>
                                          <p:attrName>style.visibility</p:attrName>
                                        </p:attrNameLst>
                                      </p:cBhvr>
                                      <p:to>
                                        <p:strVal val="visible"/>
                                      </p:to>
                                    </p:set>
                                    <p:anim calcmode="lin" valueType="num">
                                      <p:cBhvr additive="base">
                                        <p:cTn id="55" dur="500" fill="hold"/>
                                        <p:tgtEl>
                                          <p:spTgt spid="44"/>
                                        </p:tgtEl>
                                        <p:attrNameLst>
                                          <p:attrName>ppt_x</p:attrName>
                                        </p:attrNameLst>
                                      </p:cBhvr>
                                      <p:tavLst>
                                        <p:tav tm="0">
                                          <p:val>
                                            <p:strVal val="#ppt_x"/>
                                          </p:val>
                                        </p:tav>
                                        <p:tav tm="100000">
                                          <p:val>
                                            <p:strVal val="#ppt_x"/>
                                          </p:val>
                                        </p:tav>
                                      </p:tavLst>
                                    </p:anim>
                                    <p:anim calcmode="lin" valueType="num">
                                      <p:cBhvr additive="base">
                                        <p:cTn id="56" dur="500" fill="hold"/>
                                        <p:tgtEl>
                                          <p:spTgt spid="44"/>
                                        </p:tgtEl>
                                        <p:attrNameLst>
                                          <p:attrName>ppt_y</p:attrName>
                                        </p:attrNameLst>
                                      </p:cBhvr>
                                      <p:tavLst>
                                        <p:tav tm="0">
                                          <p:val>
                                            <p:strVal val="1+#ppt_h/2"/>
                                          </p:val>
                                        </p:tav>
                                        <p:tav tm="100000">
                                          <p:val>
                                            <p:strVal val="#ppt_y"/>
                                          </p:val>
                                        </p:tav>
                                      </p:tavLst>
                                    </p:anim>
                                  </p:childTnLst>
                                </p:cTn>
                              </p:par>
                            </p:childTnLst>
                          </p:cTn>
                        </p:par>
                      </p:childTnLst>
                    </p:cTn>
                  </p:par>
                  <p:par>
                    <p:cTn id="57" fill="hold">
                      <p:stCondLst>
                        <p:cond delay="indefinite"/>
                      </p:stCondLst>
                      <p:childTnLst>
                        <p:par>
                          <p:cTn id="58" fill="hold">
                            <p:stCondLst>
                              <p:cond delay="0"/>
                            </p:stCondLst>
                            <p:childTnLst>
                              <p:par>
                                <p:cTn id="59" presetID="2" presetClass="entr" presetSubtype="4" fill="hold" nodeType="clickEffect">
                                  <p:stCondLst>
                                    <p:cond delay="0"/>
                                  </p:stCondLst>
                                  <p:childTnLst>
                                    <p:set>
                                      <p:cBhvr>
                                        <p:cTn id="60" dur="1" fill="hold">
                                          <p:stCondLst>
                                            <p:cond delay="0"/>
                                          </p:stCondLst>
                                        </p:cTn>
                                        <p:tgtEl>
                                          <p:spTgt spid="45"/>
                                        </p:tgtEl>
                                        <p:attrNameLst>
                                          <p:attrName>style.visibility</p:attrName>
                                        </p:attrNameLst>
                                      </p:cBhvr>
                                      <p:to>
                                        <p:strVal val="visible"/>
                                      </p:to>
                                    </p:set>
                                    <p:anim calcmode="lin" valueType="num">
                                      <p:cBhvr additive="base">
                                        <p:cTn id="61" dur="500" fill="hold"/>
                                        <p:tgtEl>
                                          <p:spTgt spid="45"/>
                                        </p:tgtEl>
                                        <p:attrNameLst>
                                          <p:attrName>ppt_x</p:attrName>
                                        </p:attrNameLst>
                                      </p:cBhvr>
                                      <p:tavLst>
                                        <p:tav tm="0">
                                          <p:val>
                                            <p:strVal val="#ppt_x"/>
                                          </p:val>
                                        </p:tav>
                                        <p:tav tm="100000">
                                          <p:val>
                                            <p:strVal val="#ppt_x"/>
                                          </p:val>
                                        </p:tav>
                                      </p:tavLst>
                                    </p:anim>
                                    <p:anim calcmode="lin" valueType="num">
                                      <p:cBhvr additive="base">
                                        <p:cTn id="62" dur="500" fill="hold"/>
                                        <p:tgtEl>
                                          <p:spTgt spid="45"/>
                                        </p:tgtEl>
                                        <p:attrNameLst>
                                          <p:attrName>ppt_y</p:attrName>
                                        </p:attrNameLst>
                                      </p:cBhvr>
                                      <p:tavLst>
                                        <p:tav tm="0">
                                          <p:val>
                                            <p:strVal val="1+#ppt_h/2"/>
                                          </p:val>
                                        </p:tav>
                                        <p:tav tm="100000">
                                          <p:val>
                                            <p:strVal val="#ppt_y"/>
                                          </p:val>
                                        </p:tav>
                                      </p:tavLst>
                                    </p:anim>
                                  </p:childTnLst>
                                </p:cTn>
                              </p:par>
                            </p:childTnLst>
                          </p:cTn>
                        </p:par>
                      </p:childTnLst>
                    </p:cTn>
                  </p:par>
                  <p:par>
                    <p:cTn id="63" fill="hold">
                      <p:stCondLst>
                        <p:cond delay="indefinite"/>
                      </p:stCondLst>
                      <p:childTnLst>
                        <p:par>
                          <p:cTn id="64" fill="hold">
                            <p:stCondLst>
                              <p:cond delay="0"/>
                            </p:stCondLst>
                            <p:childTnLst>
                              <p:par>
                                <p:cTn id="65" presetID="2" presetClass="entr" presetSubtype="4" fill="hold" grpId="0" nodeType="clickEffect">
                                  <p:stCondLst>
                                    <p:cond delay="0"/>
                                  </p:stCondLst>
                                  <p:childTnLst>
                                    <p:set>
                                      <p:cBhvr>
                                        <p:cTn id="66" dur="1" fill="hold">
                                          <p:stCondLst>
                                            <p:cond delay="0"/>
                                          </p:stCondLst>
                                        </p:cTn>
                                        <p:tgtEl>
                                          <p:spTgt spid="647229"/>
                                        </p:tgtEl>
                                        <p:attrNameLst>
                                          <p:attrName>style.visibility</p:attrName>
                                        </p:attrNameLst>
                                      </p:cBhvr>
                                      <p:to>
                                        <p:strVal val="visible"/>
                                      </p:to>
                                    </p:set>
                                    <p:anim calcmode="lin" valueType="num">
                                      <p:cBhvr additive="base">
                                        <p:cTn id="67" dur="500" fill="hold"/>
                                        <p:tgtEl>
                                          <p:spTgt spid="647229"/>
                                        </p:tgtEl>
                                        <p:attrNameLst>
                                          <p:attrName>ppt_x</p:attrName>
                                        </p:attrNameLst>
                                      </p:cBhvr>
                                      <p:tavLst>
                                        <p:tav tm="0">
                                          <p:val>
                                            <p:strVal val="#ppt_x"/>
                                          </p:val>
                                        </p:tav>
                                        <p:tav tm="100000">
                                          <p:val>
                                            <p:strVal val="#ppt_x"/>
                                          </p:val>
                                        </p:tav>
                                      </p:tavLst>
                                    </p:anim>
                                    <p:anim calcmode="lin" valueType="num">
                                      <p:cBhvr additive="base">
                                        <p:cTn id="68" dur="500" fill="hold"/>
                                        <p:tgtEl>
                                          <p:spTgt spid="647229"/>
                                        </p:tgtEl>
                                        <p:attrNameLst>
                                          <p:attrName>ppt_y</p:attrName>
                                        </p:attrNameLst>
                                      </p:cBhvr>
                                      <p:tavLst>
                                        <p:tav tm="0">
                                          <p:val>
                                            <p:strVal val="1+#ppt_h/2"/>
                                          </p:val>
                                        </p:tav>
                                        <p:tav tm="100000">
                                          <p:val>
                                            <p:strVal val="#ppt_y"/>
                                          </p:val>
                                        </p:tav>
                                      </p:tavLst>
                                    </p:anim>
                                  </p:childTnLst>
                                </p:cTn>
                              </p:par>
                            </p:childTnLst>
                          </p:cTn>
                        </p:par>
                      </p:childTnLst>
                    </p:cTn>
                  </p:par>
                  <p:par>
                    <p:cTn id="69" fill="hold">
                      <p:stCondLst>
                        <p:cond delay="indefinite"/>
                      </p:stCondLst>
                      <p:childTnLst>
                        <p:par>
                          <p:cTn id="70" fill="hold">
                            <p:stCondLst>
                              <p:cond delay="0"/>
                            </p:stCondLst>
                            <p:childTnLst>
                              <p:par>
                                <p:cTn id="71" presetID="2" presetClass="entr" presetSubtype="4" fill="hold" nodeType="clickEffect">
                                  <p:stCondLst>
                                    <p:cond delay="0"/>
                                  </p:stCondLst>
                                  <p:childTnLst>
                                    <p:set>
                                      <p:cBhvr>
                                        <p:cTn id="72" dur="1" fill="hold">
                                          <p:stCondLst>
                                            <p:cond delay="0"/>
                                          </p:stCondLst>
                                        </p:cTn>
                                        <p:tgtEl>
                                          <p:spTgt spid="647228"/>
                                        </p:tgtEl>
                                        <p:attrNameLst>
                                          <p:attrName>style.visibility</p:attrName>
                                        </p:attrNameLst>
                                      </p:cBhvr>
                                      <p:to>
                                        <p:strVal val="visible"/>
                                      </p:to>
                                    </p:set>
                                    <p:anim calcmode="lin" valueType="num">
                                      <p:cBhvr additive="base">
                                        <p:cTn id="73" dur="500" fill="hold"/>
                                        <p:tgtEl>
                                          <p:spTgt spid="647228"/>
                                        </p:tgtEl>
                                        <p:attrNameLst>
                                          <p:attrName>ppt_x</p:attrName>
                                        </p:attrNameLst>
                                      </p:cBhvr>
                                      <p:tavLst>
                                        <p:tav tm="0">
                                          <p:val>
                                            <p:strVal val="#ppt_x"/>
                                          </p:val>
                                        </p:tav>
                                        <p:tav tm="100000">
                                          <p:val>
                                            <p:strVal val="#ppt_x"/>
                                          </p:val>
                                        </p:tav>
                                      </p:tavLst>
                                    </p:anim>
                                    <p:anim calcmode="lin" valueType="num">
                                      <p:cBhvr additive="base">
                                        <p:cTn id="74" dur="500" fill="hold"/>
                                        <p:tgtEl>
                                          <p:spTgt spid="647228"/>
                                        </p:tgtEl>
                                        <p:attrNameLst>
                                          <p:attrName>ppt_y</p:attrName>
                                        </p:attrNameLst>
                                      </p:cBhvr>
                                      <p:tavLst>
                                        <p:tav tm="0">
                                          <p:val>
                                            <p:strVal val="1+#ppt_h/2"/>
                                          </p:val>
                                        </p:tav>
                                        <p:tav tm="100000">
                                          <p:val>
                                            <p:strVal val="#ppt_y"/>
                                          </p:val>
                                        </p:tav>
                                      </p:tavLst>
                                    </p:anim>
                                  </p:childTnLst>
                                </p:cTn>
                              </p:par>
                            </p:childTnLst>
                          </p:cTn>
                        </p:par>
                      </p:childTnLst>
                    </p:cTn>
                  </p:par>
                  <p:par>
                    <p:cTn id="75" fill="hold">
                      <p:stCondLst>
                        <p:cond delay="indefinite"/>
                      </p:stCondLst>
                      <p:childTnLst>
                        <p:par>
                          <p:cTn id="76" fill="hold">
                            <p:stCondLst>
                              <p:cond delay="0"/>
                            </p:stCondLst>
                            <p:childTnLst>
                              <p:par>
                                <p:cTn id="77" presetID="2" presetClass="exit" presetSubtype="4" fill="hold" grpId="1" nodeType="clickEffect">
                                  <p:stCondLst>
                                    <p:cond delay="0"/>
                                  </p:stCondLst>
                                  <p:childTnLst>
                                    <p:anim calcmode="lin" valueType="num">
                                      <p:cBhvr additive="base">
                                        <p:cTn id="78" dur="500"/>
                                        <p:tgtEl>
                                          <p:spTgt spid="647229"/>
                                        </p:tgtEl>
                                        <p:attrNameLst>
                                          <p:attrName>ppt_x</p:attrName>
                                        </p:attrNameLst>
                                      </p:cBhvr>
                                      <p:tavLst>
                                        <p:tav tm="0">
                                          <p:val>
                                            <p:strVal val="ppt_x"/>
                                          </p:val>
                                        </p:tav>
                                        <p:tav tm="100000">
                                          <p:val>
                                            <p:strVal val="ppt_x"/>
                                          </p:val>
                                        </p:tav>
                                      </p:tavLst>
                                    </p:anim>
                                    <p:anim calcmode="lin" valueType="num">
                                      <p:cBhvr additive="base">
                                        <p:cTn id="79" dur="500"/>
                                        <p:tgtEl>
                                          <p:spTgt spid="647229"/>
                                        </p:tgtEl>
                                        <p:attrNameLst>
                                          <p:attrName>ppt_y</p:attrName>
                                        </p:attrNameLst>
                                      </p:cBhvr>
                                      <p:tavLst>
                                        <p:tav tm="0">
                                          <p:val>
                                            <p:strVal val="ppt_y"/>
                                          </p:val>
                                        </p:tav>
                                        <p:tav tm="100000">
                                          <p:val>
                                            <p:strVal val="1+ppt_h/2"/>
                                          </p:val>
                                        </p:tav>
                                      </p:tavLst>
                                    </p:anim>
                                    <p:set>
                                      <p:cBhvr>
                                        <p:cTn id="80" dur="1" fill="hold">
                                          <p:stCondLst>
                                            <p:cond delay="499"/>
                                          </p:stCondLst>
                                        </p:cTn>
                                        <p:tgtEl>
                                          <p:spTgt spid="647229"/>
                                        </p:tgtEl>
                                        <p:attrNameLst>
                                          <p:attrName>style.visibility</p:attrName>
                                        </p:attrNameLst>
                                      </p:cBhvr>
                                      <p:to>
                                        <p:strVal val="hidden"/>
                                      </p:to>
                                    </p:set>
                                  </p:childTnLst>
                                </p:cTn>
                              </p:par>
                            </p:childTnLst>
                          </p:cTn>
                        </p:par>
                      </p:childTnLst>
                    </p:cTn>
                  </p:par>
                  <p:par>
                    <p:cTn id="81" fill="hold">
                      <p:stCondLst>
                        <p:cond delay="indefinite"/>
                      </p:stCondLst>
                      <p:childTnLst>
                        <p:par>
                          <p:cTn id="82" fill="hold">
                            <p:stCondLst>
                              <p:cond delay="0"/>
                            </p:stCondLst>
                            <p:childTnLst>
                              <p:par>
                                <p:cTn id="83" presetID="2" presetClass="entr" presetSubtype="4" fill="hold" grpId="0" nodeType="clickEffect">
                                  <p:stCondLst>
                                    <p:cond delay="0"/>
                                  </p:stCondLst>
                                  <p:childTnLst>
                                    <p:set>
                                      <p:cBhvr>
                                        <p:cTn id="84" dur="1" fill="hold">
                                          <p:stCondLst>
                                            <p:cond delay="0"/>
                                          </p:stCondLst>
                                        </p:cTn>
                                        <p:tgtEl>
                                          <p:spTgt spid="647170"/>
                                        </p:tgtEl>
                                        <p:attrNameLst>
                                          <p:attrName>style.visibility</p:attrName>
                                        </p:attrNameLst>
                                      </p:cBhvr>
                                      <p:to>
                                        <p:strVal val="visible"/>
                                      </p:to>
                                    </p:set>
                                    <p:anim calcmode="lin" valueType="num">
                                      <p:cBhvr additive="base">
                                        <p:cTn id="85" dur="500" fill="hold"/>
                                        <p:tgtEl>
                                          <p:spTgt spid="647170"/>
                                        </p:tgtEl>
                                        <p:attrNameLst>
                                          <p:attrName>ppt_x</p:attrName>
                                        </p:attrNameLst>
                                      </p:cBhvr>
                                      <p:tavLst>
                                        <p:tav tm="0">
                                          <p:val>
                                            <p:strVal val="#ppt_x"/>
                                          </p:val>
                                        </p:tav>
                                        <p:tav tm="100000">
                                          <p:val>
                                            <p:strVal val="#ppt_x"/>
                                          </p:val>
                                        </p:tav>
                                      </p:tavLst>
                                    </p:anim>
                                    <p:anim calcmode="lin" valueType="num">
                                      <p:cBhvr additive="base">
                                        <p:cTn id="86" dur="500" fill="hold"/>
                                        <p:tgtEl>
                                          <p:spTgt spid="647170"/>
                                        </p:tgtEl>
                                        <p:attrNameLst>
                                          <p:attrName>ppt_y</p:attrName>
                                        </p:attrNameLst>
                                      </p:cBhvr>
                                      <p:tavLst>
                                        <p:tav tm="0">
                                          <p:val>
                                            <p:strVal val="1+#ppt_h/2"/>
                                          </p:val>
                                        </p:tav>
                                        <p:tav tm="100000">
                                          <p:val>
                                            <p:strVal val="#ppt_y"/>
                                          </p:val>
                                        </p:tav>
                                      </p:tavLst>
                                    </p:anim>
                                  </p:childTnLst>
                                </p:cTn>
                              </p:par>
                            </p:childTnLst>
                          </p:cTn>
                        </p:par>
                      </p:childTnLst>
                    </p:cTn>
                  </p:par>
                  <p:par>
                    <p:cTn id="87" fill="hold">
                      <p:stCondLst>
                        <p:cond delay="indefinite"/>
                      </p:stCondLst>
                      <p:childTnLst>
                        <p:par>
                          <p:cTn id="88" fill="hold">
                            <p:stCondLst>
                              <p:cond delay="0"/>
                            </p:stCondLst>
                            <p:childTnLst>
                              <p:par>
                                <p:cTn id="89" presetID="2" presetClass="entr" presetSubtype="4" fill="hold" grpId="0" nodeType="clickEffect">
                                  <p:stCondLst>
                                    <p:cond delay="0"/>
                                  </p:stCondLst>
                                  <p:childTnLst>
                                    <p:set>
                                      <p:cBhvr>
                                        <p:cTn id="90" dur="1" fill="hold">
                                          <p:stCondLst>
                                            <p:cond delay="0"/>
                                          </p:stCondLst>
                                        </p:cTn>
                                        <p:tgtEl>
                                          <p:spTgt spid="647218"/>
                                        </p:tgtEl>
                                        <p:attrNameLst>
                                          <p:attrName>style.visibility</p:attrName>
                                        </p:attrNameLst>
                                      </p:cBhvr>
                                      <p:to>
                                        <p:strVal val="visible"/>
                                      </p:to>
                                    </p:set>
                                    <p:anim calcmode="lin" valueType="num">
                                      <p:cBhvr additive="base">
                                        <p:cTn id="91" dur="500" fill="hold"/>
                                        <p:tgtEl>
                                          <p:spTgt spid="647218"/>
                                        </p:tgtEl>
                                        <p:attrNameLst>
                                          <p:attrName>ppt_x</p:attrName>
                                        </p:attrNameLst>
                                      </p:cBhvr>
                                      <p:tavLst>
                                        <p:tav tm="0">
                                          <p:val>
                                            <p:strVal val="#ppt_x"/>
                                          </p:val>
                                        </p:tav>
                                        <p:tav tm="100000">
                                          <p:val>
                                            <p:strVal val="#ppt_x"/>
                                          </p:val>
                                        </p:tav>
                                      </p:tavLst>
                                    </p:anim>
                                    <p:anim calcmode="lin" valueType="num">
                                      <p:cBhvr additive="base">
                                        <p:cTn id="92" dur="500" fill="hold"/>
                                        <p:tgtEl>
                                          <p:spTgt spid="647218"/>
                                        </p:tgtEl>
                                        <p:attrNameLst>
                                          <p:attrName>ppt_y</p:attrName>
                                        </p:attrNameLst>
                                      </p:cBhvr>
                                      <p:tavLst>
                                        <p:tav tm="0">
                                          <p:val>
                                            <p:strVal val="1+#ppt_h/2"/>
                                          </p:val>
                                        </p:tav>
                                        <p:tav tm="100000">
                                          <p:val>
                                            <p:strVal val="#ppt_y"/>
                                          </p:val>
                                        </p:tav>
                                      </p:tavLst>
                                    </p:anim>
                                  </p:childTnLst>
                                </p:cTn>
                              </p:par>
                            </p:childTnLst>
                          </p:cTn>
                        </p:par>
                      </p:childTnLst>
                    </p:cTn>
                  </p:par>
                  <p:par>
                    <p:cTn id="93" fill="hold">
                      <p:stCondLst>
                        <p:cond delay="indefinite"/>
                      </p:stCondLst>
                      <p:childTnLst>
                        <p:par>
                          <p:cTn id="94" fill="hold">
                            <p:stCondLst>
                              <p:cond delay="0"/>
                            </p:stCondLst>
                            <p:childTnLst>
                              <p:par>
                                <p:cTn id="95" presetID="2" presetClass="entr" presetSubtype="4" fill="hold" grpId="0" nodeType="clickEffect">
                                  <p:stCondLst>
                                    <p:cond delay="0"/>
                                  </p:stCondLst>
                                  <p:childTnLst>
                                    <p:set>
                                      <p:cBhvr>
                                        <p:cTn id="96" dur="1" fill="hold">
                                          <p:stCondLst>
                                            <p:cond delay="0"/>
                                          </p:stCondLst>
                                        </p:cTn>
                                        <p:tgtEl>
                                          <p:spTgt spid="647172"/>
                                        </p:tgtEl>
                                        <p:attrNameLst>
                                          <p:attrName>style.visibility</p:attrName>
                                        </p:attrNameLst>
                                      </p:cBhvr>
                                      <p:to>
                                        <p:strVal val="visible"/>
                                      </p:to>
                                    </p:set>
                                    <p:anim calcmode="lin" valueType="num">
                                      <p:cBhvr additive="base">
                                        <p:cTn id="97" dur="500" fill="hold"/>
                                        <p:tgtEl>
                                          <p:spTgt spid="647172"/>
                                        </p:tgtEl>
                                        <p:attrNameLst>
                                          <p:attrName>ppt_x</p:attrName>
                                        </p:attrNameLst>
                                      </p:cBhvr>
                                      <p:tavLst>
                                        <p:tav tm="0">
                                          <p:val>
                                            <p:strVal val="#ppt_x"/>
                                          </p:val>
                                        </p:tav>
                                        <p:tav tm="100000">
                                          <p:val>
                                            <p:strVal val="#ppt_x"/>
                                          </p:val>
                                        </p:tav>
                                      </p:tavLst>
                                    </p:anim>
                                    <p:anim calcmode="lin" valueType="num">
                                      <p:cBhvr additive="base">
                                        <p:cTn id="98" dur="500" fill="hold"/>
                                        <p:tgtEl>
                                          <p:spTgt spid="647172"/>
                                        </p:tgtEl>
                                        <p:attrNameLst>
                                          <p:attrName>ppt_y</p:attrName>
                                        </p:attrNameLst>
                                      </p:cBhvr>
                                      <p:tavLst>
                                        <p:tav tm="0">
                                          <p:val>
                                            <p:strVal val="1+#ppt_h/2"/>
                                          </p:val>
                                        </p:tav>
                                        <p:tav tm="100000">
                                          <p:val>
                                            <p:strVal val="#ppt_y"/>
                                          </p:val>
                                        </p:tav>
                                      </p:tavLst>
                                    </p:anim>
                                  </p:childTnLst>
                                </p:cTn>
                              </p:par>
                            </p:childTnLst>
                          </p:cTn>
                        </p:par>
                      </p:childTnLst>
                    </p:cTn>
                  </p:par>
                  <p:par>
                    <p:cTn id="99" fill="hold">
                      <p:stCondLst>
                        <p:cond delay="indefinite"/>
                      </p:stCondLst>
                      <p:childTnLst>
                        <p:par>
                          <p:cTn id="100" fill="hold">
                            <p:stCondLst>
                              <p:cond delay="0"/>
                            </p:stCondLst>
                            <p:childTnLst>
                              <p:par>
                                <p:cTn id="101" presetID="2" presetClass="entr" presetSubtype="4" fill="hold" grpId="0" nodeType="clickEffect">
                                  <p:stCondLst>
                                    <p:cond delay="0"/>
                                  </p:stCondLst>
                                  <p:childTnLst>
                                    <p:set>
                                      <p:cBhvr>
                                        <p:cTn id="102" dur="1" fill="hold">
                                          <p:stCondLst>
                                            <p:cond delay="0"/>
                                          </p:stCondLst>
                                        </p:cTn>
                                        <p:tgtEl>
                                          <p:spTgt spid="647171"/>
                                        </p:tgtEl>
                                        <p:attrNameLst>
                                          <p:attrName>style.visibility</p:attrName>
                                        </p:attrNameLst>
                                      </p:cBhvr>
                                      <p:to>
                                        <p:strVal val="visible"/>
                                      </p:to>
                                    </p:set>
                                    <p:anim calcmode="lin" valueType="num">
                                      <p:cBhvr additive="base">
                                        <p:cTn id="103" dur="500" fill="hold"/>
                                        <p:tgtEl>
                                          <p:spTgt spid="647171"/>
                                        </p:tgtEl>
                                        <p:attrNameLst>
                                          <p:attrName>ppt_x</p:attrName>
                                        </p:attrNameLst>
                                      </p:cBhvr>
                                      <p:tavLst>
                                        <p:tav tm="0">
                                          <p:val>
                                            <p:strVal val="#ppt_x"/>
                                          </p:val>
                                        </p:tav>
                                        <p:tav tm="100000">
                                          <p:val>
                                            <p:strVal val="#ppt_x"/>
                                          </p:val>
                                        </p:tav>
                                      </p:tavLst>
                                    </p:anim>
                                    <p:anim calcmode="lin" valueType="num">
                                      <p:cBhvr additive="base">
                                        <p:cTn id="104" dur="500" fill="hold"/>
                                        <p:tgtEl>
                                          <p:spTgt spid="647171"/>
                                        </p:tgtEl>
                                        <p:attrNameLst>
                                          <p:attrName>ppt_y</p:attrName>
                                        </p:attrNameLst>
                                      </p:cBhvr>
                                      <p:tavLst>
                                        <p:tav tm="0">
                                          <p:val>
                                            <p:strVal val="1+#ppt_h/2"/>
                                          </p:val>
                                        </p:tav>
                                        <p:tav tm="100000">
                                          <p:val>
                                            <p:strVal val="#ppt_y"/>
                                          </p:val>
                                        </p:tav>
                                      </p:tavLst>
                                    </p:anim>
                                  </p:childTnLst>
                                </p:cTn>
                              </p:par>
                            </p:childTnLst>
                          </p:cTn>
                        </p:par>
                      </p:childTnLst>
                    </p:cTn>
                  </p:par>
                  <p:par>
                    <p:cTn id="105" fill="hold">
                      <p:stCondLst>
                        <p:cond delay="indefinite"/>
                      </p:stCondLst>
                      <p:childTnLst>
                        <p:par>
                          <p:cTn id="106" fill="hold">
                            <p:stCondLst>
                              <p:cond delay="0"/>
                            </p:stCondLst>
                            <p:childTnLst>
                              <p:par>
                                <p:cTn id="107" presetID="2" presetClass="entr" presetSubtype="4" fill="hold" nodeType="clickEffect">
                                  <p:stCondLst>
                                    <p:cond delay="0"/>
                                  </p:stCondLst>
                                  <p:childTnLst>
                                    <p:set>
                                      <p:cBhvr>
                                        <p:cTn id="108" dur="1" fill="hold">
                                          <p:stCondLst>
                                            <p:cond delay="0"/>
                                          </p:stCondLst>
                                        </p:cTn>
                                        <p:tgtEl>
                                          <p:spTgt spid="647174"/>
                                        </p:tgtEl>
                                        <p:attrNameLst>
                                          <p:attrName>style.visibility</p:attrName>
                                        </p:attrNameLst>
                                      </p:cBhvr>
                                      <p:to>
                                        <p:strVal val="visible"/>
                                      </p:to>
                                    </p:set>
                                    <p:anim calcmode="lin" valueType="num">
                                      <p:cBhvr additive="base">
                                        <p:cTn id="109" dur="500" fill="hold"/>
                                        <p:tgtEl>
                                          <p:spTgt spid="647174"/>
                                        </p:tgtEl>
                                        <p:attrNameLst>
                                          <p:attrName>ppt_x</p:attrName>
                                        </p:attrNameLst>
                                      </p:cBhvr>
                                      <p:tavLst>
                                        <p:tav tm="0">
                                          <p:val>
                                            <p:strVal val="#ppt_x"/>
                                          </p:val>
                                        </p:tav>
                                        <p:tav tm="100000">
                                          <p:val>
                                            <p:strVal val="#ppt_x"/>
                                          </p:val>
                                        </p:tav>
                                      </p:tavLst>
                                    </p:anim>
                                    <p:anim calcmode="lin" valueType="num">
                                      <p:cBhvr additive="base">
                                        <p:cTn id="110" dur="500" fill="hold"/>
                                        <p:tgtEl>
                                          <p:spTgt spid="647174"/>
                                        </p:tgtEl>
                                        <p:attrNameLst>
                                          <p:attrName>ppt_y</p:attrName>
                                        </p:attrNameLst>
                                      </p:cBhvr>
                                      <p:tavLst>
                                        <p:tav tm="0">
                                          <p:val>
                                            <p:strVal val="1+#ppt_h/2"/>
                                          </p:val>
                                        </p:tav>
                                        <p:tav tm="100000">
                                          <p:val>
                                            <p:strVal val="#ppt_y"/>
                                          </p:val>
                                        </p:tav>
                                      </p:tavLst>
                                    </p:anim>
                                  </p:childTnLst>
                                </p:cTn>
                              </p:par>
                            </p:childTnLst>
                          </p:cTn>
                        </p:par>
                      </p:childTnLst>
                    </p:cTn>
                  </p:par>
                  <p:par>
                    <p:cTn id="111" fill="hold">
                      <p:stCondLst>
                        <p:cond delay="indefinite"/>
                      </p:stCondLst>
                      <p:childTnLst>
                        <p:par>
                          <p:cTn id="112" fill="hold">
                            <p:stCondLst>
                              <p:cond delay="0"/>
                            </p:stCondLst>
                            <p:childTnLst>
                              <p:par>
                                <p:cTn id="113" presetID="2" presetClass="entr" presetSubtype="4" fill="hold" grpId="0" nodeType="clickEffect">
                                  <p:stCondLst>
                                    <p:cond delay="0"/>
                                  </p:stCondLst>
                                  <p:childTnLst>
                                    <p:set>
                                      <p:cBhvr>
                                        <p:cTn id="114" dur="1" fill="hold">
                                          <p:stCondLst>
                                            <p:cond delay="0"/>
                                          </p:stCondLst>
                                        </p:cTn>
                                        <p:tgtEl>
                                          <p:spTgt spid="647221"/>
                                        </p:tgtEl>
                                        <p:attrNameLst>
                                          <p:attrName>style.visibility</p:attrName>
                                        </p:attrNameLst>
                                      </p:cBhvr>
                                      <p:to>
                                        <p:strVal val="visible"/>
                                      </p:to>
                                    </p:set>
                                    <p:anim calcmode="lin" valueType="num">
                                      <p:cBhvr additive="base">
                                        <p:cTn id="115" dur="500" fill="hold"/>
                                        <p:tgtEl>
                                          <p:spTgt spid="647221"/>
                                        </p:tgtEl>
                                        <p:attrNameLst>
                                          <p:attrName>ppt_x</p:attrName>
                                        </p:attrNameLst>
                                      </p:cBhvr>
                                      <p:tavLst>
                                        <p:tav tm="0">
                                          <p:val>
                                            <p:strVal val="#ppt_x"/>
                                          </p:val>
                                        </p:tav>
                                        <p:tav tm="100000">
                                          <p:val>
                                            <p:strVal val="#ppt_x"/>
                                          </p:val>
                                        </p:tav>
                                      </p:tavLst>
                                    </p:anim>
                                    <p:anim calcmode="lin" valueType="num">
                                      <p:cBhvr additive="base">
                                        <p:cTn id="116" dur="500" fill="hold"/>
                                        <p:tgtEl>
                                          <p:spTgt spid="647221"/>
                                        </p:tgtEl>
                                        <p:attrNameLst>
                                          <p:attrName>ppt_y</p:attrName>
                                        </p:attrNameLst>
                                      </p:cBhvr>
                                      <p:tavLst>
                                        <p:tav tm="0">
                                          <p:val>
                                            <p:strVal val="1+#ppt_h/2"/>
                                          </p:val>
                                        </p:tav>
                                        <p:tav tm="100000">
                                          <p:val>
                                            <p:strVal val="#ppt_y"/>
                                          </p:val>
                                        </p:tav>
                                      </p:tavLst>
                                    </p:anim>
                                  </p:childTnLst>
                                </p:cTn>
                              </p:par>
                            </p:childTnLst>
                          </p:cTn>
                        </p:par>
                      </p:childTnLst>
                    </p:cTn>
                  </p:par>
                  <p:par>
                    <p:cTn id="117" fill="hold">
                      <p:stCondLst>
                        <p:cond delay="indefinite"/>
                      </p:stCondLst>
                      <p:childTnLst>
                        <p:par>
                          <p:cTn id="118" fill="hold">
                            <p:stCondLst>
                              <p:cond delay="0"/>
                            </p:stCondLst>
                            <p:childTnLst>
                              <p:par>
                                <p:cTn id="119" presetID="2" presetClass="entr" presetSubtype="4" fill="hold" grpId="0" nodeType="clickEffect">
                                  <p:stCondLst>
                                    <p:cond delay="0"/>
                                  </p:stCondLst>
                                  <p:childTnLst>
                                    <p:set>
                                      <p:cBhvr>
                                        <p:cTn id="120" dur="1" fill="hold">
                                          <p:stCondLst>
                                            <p:cond delay="0"/>
                                          </p:stCondLst>
                                        </p:cTn>
                                        <p:tgtEl>
                                          <p:spTgt spid="647222"/>
                                        </p:tgtEl>
                                        <p:attrNameLst>
                                          <p:attrName>style.visibility</p:attrName>
                                        </p:attrNameLst>
                                      </p:cBhvr>
                                      <p:to>
                                        <p:strVal val="visible"/>
                                      </p:to>
                                    </p:set>
                                    <p:anim calcmode="lin" valueType="num">
                                      <p:cBhvr additive="base">
                                        <p:cTn id="121" dur="500" fill="hold"/>
                                        <p:tgtEl>
                                          <p:spTgt spid="647222"/>
                                        </p:tgtEl>
                                        <p:attrNameLst>
                                          <p:attrName>ppt_x</p:attrName>
                                        </p:attrNameLst>
                                      </p:cBhvr>
                                      <p:tavLst>
                                        <p:tav tm="0">
                                          <p:val>
                                            <p:strVal val="#ppt_x"/>
                                          </p:val>
                                        </p:tav>
                                        <p:tav tm="100000">
                                          <p:val>
                                            <p:strVal val="#ppt_x"/>
                                          </p:val>
                                        </p:tav>
                                      </p:tavLst>
                                    </p:anim>
                                    <p:anim calcmode="lin" valueType="num">
                                      <p:cBhvr additive="base">
                                        <p:cTn id="122" dur="500" fill="hold"/>
                                        <p:tgtEl>
                                          <p:spTgt spid="647222"/>
                                        </p:tgtEl>
                                        <p:attrNameLst>
                                          <p:attrName>ppt_y</p:attrName>
                                        </p:attrNameLst>
                                      </p:cBhvr>
                                      <p:tavLst>
                                        <p:tav tm="0">
                                          <p:val>
                                            <p:strVal val="1+#ppt_h/2"/>
                                          </p:val>
                                        </p:tav>
                                        <p:tav tm="100000">
                                          <p:val>
                                            <p:strVal val="#ppt_y"/>
                                          </p:val>
                                        </p:tav>
                                      </p:tavLst>
                                    </p:anim>
                                  </p:childTnLst>
                                </p:cTn>
                              </p:par>
                            </p:childTnLst>
                          </p:cTn>
                        </p:par>
                      </p:childTnLst>
                    </p:cTn>
                  </p:par>
                  <p:par>
                    <p:cTn id="123" fill="hold">
                      <p:stCondLst>
                        <p:cond delay="indefinite"/>
                      </p:stCondLst>
                      <p:childTnLst>
                        <p:par>
                          <p:cTn id="124" fill="hold">
                            <p:stCondLst>
                              <p:cond delay="0"/>
                            </p:stCondLst>
                            <p:childTnLst>
                              <p:par>
                                <p:cTn id="125" presetID="2" presetClass="entr" presetSubtype="4" fill="hold" grpId="0" nodeType="clickEffect">
                                  <p:stCondLst>
                                    <p:cond delay="0"/>
                                  </p:stCondLst>
                                  <p:childTnLst>
                                    <p:set>
                                      <p:cBhvr>
                                        <p:cTn id="126" dur="1" fill="hold">
                                          <p:stCondLst>
                                            <p:cond delay="0"/>
                                          </p:stCondLst>
                                        </p:cTn>
                                        <p:tgtEl>
                                          <p:spTgt spid="647177"/>
                                        </p:tgtEl>
                                        <p:attrNameLst>
                                          <p:attrName>style.visibility</p:attrName>
                                        </p:attrNameLst>
                                      </p:cBhvr>
                                      <p:to>
                                        <p:strVal val="visible"/>
                                      </p:to>
                                    </p:set>
                                    <p:anim calcmode="lin" valueType="num">
                                      <p:cBhvr additive="base">
                                        <p:cTn id="127" dur="500" fill="hold"/>
                                        <p:tgtEl>
                                          <p:spTgt spid="647177"/>
                                        </p:tgtEl>
                                        <p:attrNameLst>
                                          <p:attrName>ppt_x</p:attrName>
                                        </p:attrNameLst>
                                      </p:cBhvr>
                                      <p:tavLst>
                                        <p:tav tm="0">
                                          <p:val>
                                            <p:strVal val="#ppt_x"/>
                                          </p:val>
                                        </p:tav>
                                        <p:tav tm="100000">
                                          <p:val>
                                            <p:strVal val="#ppt_x"/>
                                          </p:val>
                                        </p:tav>
                                      </p:tavLst>
                                    </p:anim>
                                    <p:anim calcmode="lin" valueType="num">
                                      <p:cBhvr additive="base">
                                        <p:cTn id="128" dur="500" fill="hold"/>
                                        <p:tgtEl>
                                          <p:spTgt spid="647177"/>
                                        </p:tgtEl>
                                        <p:attrNameLst>
                                          <p:attrName>ppt_y</p:attrName>
                                        </p:attrNameLst>
                                      </p:cBhvr>
                                      <p:tavLst>
                                        <p:tav tm="0">
                                          <p:val>
                                            <p:strVal val="1+#ppt_h/2"/>
                                          </p:val>
                                        </p:tav>
                                        <p:tav tm="100000">
                                          <p:val>
                                            <p:strVal val="#ppt_y"/>
                                          </p:val>
                                        </p:tav>
                                      </p:tavLst>
                                    </p:anim>
                                  </p:childTnLst>
                                </p:cTn>
                              </p:par>
                            </p:childTnLst>
                          </p:cTn>
                        </p:par>
                      </p:childTnLst>
                    </p:cTn>
                  </p:par>
                  <p:par>
                    <p:cTn id="129" fill="hold">
                      <p:stCondLst>
                        <p:cond delay="indefinite"/>
                      </p:stCondLst>
                      <p:childTnLst>
                        <p:par>
                          <p:cTn id="130" fill="hold">
                            <p:stCondLst>
                              <p:cond delay="0"/>
                            </p:stCondLst>
                            <p:childTnLst>
                              <p:par>
                                <p:cTn id="131" presetID="2" presetClass="entr" presetSubtype="4" fill="hold" grpId="0" nodeType="clickEffect">
                                  <p:stCondLst>
                                    <p:cond delay="0"/>
                                  </p:stCondLst>
                                  <p:childTnLst>
                                    <p:set>
                                      <p:cBhvr>
                                        <p:cTn id="132" dur="1" fill="hold">
                                          <p:stCondLst>
                                            <p:cond delay="0"/>
                                          </p:stCondLst>
                                        </p:cTn>
                                        <p:tgtEl>
                                          <p:spTgt spid="647176"/>
                                        </p:tgtEl>
                                        <p:attrNameLst>
                                          <p:attrName>style.visibility</p:attrName>
                                        </p:attrNameLst>
                                      </p:cBhvr>
                                      <p:to>
                                        <p:strVal val="visible"/>
                                      </p:to>
                                    </p:set>
                                    <p:anim calcmode="lin" valueType="num">
                                      <p:cBhvr additive="base">
                                        <p:cTn id="133" dur="500" fill="hold"/>
                                        <p:tgtEl>
                                          <p:spTgt spid="647176"/>
                                        </p:tgtEl>
                                        <p:attrNameLst>
                                          <p:attrName>ppt_x</p:attrName>
                                        </p:attrNameLst>
                                      </p:cBhvr>
                                      <p:tavLst>
                                        <p:tav tm="0">
                                          <p:val>
                                            <p:strVal val="#ppt_x"/>
                                          </p:val>
                                        </p:tav>
                                        <p:tav tm="100000">
                                          <p:val>
                                            <p:strVal val="#ppt_x"/>
                                          </p:val>
                                        </p:tav>
                                      </p:tavLst>
                                    </p:anim>
                                    <p:anim calcmode="lin" valueType="num">
                                      <p:cBhvr additive="base">
                                        <p:cTn id="134" dur="500" fill="hold"/>
                                        <p:tgtEl>
                                          <p:spTgt spid="647176"/>
                                        </p:tgtEl>
                                        <p:attrNameLst>
                                          <p:attrName>ppt_y</p:attrName>
                                        </p:attrNameLst>
                                      </p:cBhvr>
                                      <p:tavLst>
                                        <p:tav tm="0">
                                          <p:val>
                                            <p:strVal val="1+#ppt_h/2"/>
                                          </p:val>
                                        </p:tav>
                                        <p:tav tm="100000">
                                          <p:val>
                                            <p:strVal val="#ppt_y"/>
                                          </p:val>
                                        </p:tav>
                                      </p:tavLst>
                                    </p:anim>
                                  </p:childTnLst>
                                </p:cTn>
                              </p:par>
                            </p:childTnLst>
                          </p:cTn>
                        </p:par>
                      </p:childTnLst>
                    </p:cTn>
                  </p:par>
                  <p:par>
                    <p:cTn id="135" fill="hold">
                      <p:stCondLst>
                        <p:cond delay="indefinite"/>
                      </p:stCondLst>
                      <p:childTnLst>
                        <p:par>
                          <p:cTn id="136" fill="hold">
                            <p:stCondLst>
                              <p:cond delay="0"/>
                            </p:stCondLst>
                            <p:childTnLst>
                              <p:par>
                                <p:cTn id="137" presetID="2" presetClass="entr" presetSubtype="4" fill="hold" nodeType="clickEffect">
                                  <p:stCondLst>
                                    <p:cond delay="0"/>
                                  </p:stCondLst>
                                  <p:childTnLst>
                                    <p:set>
                                      <p:cBhvr>
                                        <p:cTn id="138" dur="1" fill="hold">
                                          <p:stCondLst>
                                            <p:cond delay="0"/>
                                          </p:stCondLst>
                                        </p:cTn>
                                        <p:tgtEl>
                                          <p:spTgt spid="647178"/>
                                        </p:tgtEl>
                                        <p:attrNameLst>
                                          <p:attrName>style.visibility</p:attrName>
                                        </p:attrNameLst>
                                      </p:cBhvr>
                                      <p:to>
                                        <p:strVal val="visible"/>
                                      </p:to>
                                    </p:set>
                                    <p:anim calcmode="lin" valueType="num">
                                      <p:cBhvr additive="base">
                                        <p:cTn id="139" dur="500" fill="hold"/>
                                        <p:tgtEl>
                                          <p:spTgt spid="647178"/>
                                        </p:tgtEl>
                                        <p:attrNameLst>
                                          <p:attrName>ppt_x</p:attrName>
                                        </p:attrNameLst>
                                      </p:cBhvr>
                                      <p:tavLst>
                                        <p:tav tm="0">
                                          <p:val>
                                            <p:strVal val="#ppt_x"/>
                                          </p:val>
                                        </p:tav>
                                        <p:tav tm="100000">
                                          <p:val>
                                            <p:strVal val="#ppt_x"/>
                                          </p:val>
                                        </p:tav>
                                      </p:tavLst>
                                    </p:anim>
                                    <p:anim calcmode="lin" valueType="num">
                                      <p:cBhvr additive="base">
                                        <p:cTn id="140" dur="500" fill="hold"/>
                                        <p:tgtEl>
                                          <p:spTgt spid="647178"/>
                                        </p:tgtEl>
                                        <p:attrNameLst>
                                          <p:attrName>ppt_y</p:attrName>
                                        </p:attrNameLst>
                                      </p:cBhvr>
                                      <p:tavLst>
                                        <p:tav tm="0">
                                          <p:val>
                                            <p:strVal val="1+#ppt_h/2"/>
                                          </p:val>
                                        </p:tav>
                                        <p:tav tm="100000">
                                          <p:val>
                                            <p:strVal val="#ppt_y"/>
                                          </p:val>
                                        </p:tav>
                                      </p:tavLst>
                                    </p:anim>
                                  </p:childTnLst>
                                </p:cTn>
                              </p:par>
                            </p:childTnLst>
                          </p:cTn>
                        </p:par>
                      </p:childTnLst>
                    </p:cTn>
                  </p:par>
                  <p:par>
                    <p:cTn id="141" fill="hold">
                      <p:stCondLst>
                        <p:cond delay="indefinite"/>
                      </p:stCondLst>
                      <p:childTnLst>
                        <p:par>
                          <p:cTn id="142" fill="hold">
                            <p:stCondLst>
                              <p:cond delay="0"/>
                            </p:stCondLst>
                            <p:childTnLst>
                              <p:par>
                                <p:cTn id="143" presetID="2" presetClass="entr" presetSubtype="4" fill="hold" nodeType="clickEffect">
                                  <p:stCondLst>
                                    <p:cond delay="0"/>
                                  </p:stCondLst>
                                  <p:childTnLst>
                                    <p:set>
                                      <p:cBhvr>
                                        <p:cTn id="144" dur="1" fill="hold">
                                          <p:stCondLst>
                                            <p:cond delay="0"/>
                                          </p:stCondLst>
                                        </p:cTn>
                                        <p:tgtEl>
                                          <p:spTgt spid="2"/>
                                        </p:tgtEl>
                                        <p:attrNameLst>
                                          <p:attrName>style.visibility</p:attrName>
                                        </p:attrNameLst>
                                      </p:cBhvr>
                                      <p:to>
                                        <p:strVal val="visible"/>
                                      </p:to>
                                    </p:set>
                                    <p:anim calcmode="lin" valueType="num">
                                      <p:cBhvr additive="base">
                                        <p:cTn id="145" dur="500" fill="hold"/>
                                        <p:tgtEl>
                                          <p:spTgt spid="2"/>
                                        </p:tgtEl>
                                        <p:attrNameLst>
                                          <p:attrName>ppt_x</p:attrName>
                                        </p:attrNameLst>
                                      </p:cBhvr>
                                      <p:tavLst>
                                        <p:tav tm="0">
                                          <p:val>
                                            <p:strVal val="#ppt_x"/>
                                          </p:val>
                                        </p:tav>
                                        <p:tav tm="100000">
                                          <p:val>
                                            <p:strVal val="#ppt_x"/>
                                          </p:val>
                                        </p:tav>
                                      </p:tavLst>
                                    </p:anim>
                                    <p:anim calcmode="lin" valueType="num">
                                      <p:cBhvr additive="base">
                                        <p:cTn id="146" dur="500" fill="hold"/>
                                        <p:tgtEl>
                                          <p:spTgt spid="2"/>
                                        </p:tgtEl>
                                        <p:attrNameLst>
                                          <p:attrName>ppt_y</p:attrName>
                                        </p:attrNameLst>
                                      </p:cBhvr>
                                      <p:tavLst>
                                        <p:tav tm="0">
                                          <p:val>
                                            <p:strVal val="1+#ppt_h/2"/>
                                          </p:val>
                                        </p:tav>
                                        <p:tav tm="100000">
                                          <p:val>
                                            <p:strVal val="#ppt_y"/>
                                          </p:val>
                                        </p:tav>
                                      </p:tavLst>
                                    </p:anim>
                                  </p:childTnLst>
                                </p:cTn>
                              </p:par>
                            </p:childTnLst>
                          </p:cTn>
                        </p:par>
                      </p:childTnLst>
                    </p:cTn>
                  </p:par>
                  <p:par>
                    <p:cTn id="147" fill="hold">
                      <p:stCondLst>
                        <p:cond delay="indefinite"/>
                      </p:stCondLst>
                      <p:childTnLst>
                        <p:par>
                          <p:cTn id="148" fill="hold">
                            <p:stCondLst>
                              <p:cond delay="0"/>
                            </p:stCondLst>
                            <p:childTnLst>
                              <p:par>
                                <p:cTn id="149" presetID="2" presetClass="entr" presetSubtype="4" fill="hold" grpId="0" nodeType="clickEffect">
                                  <p:stCondLst>
                                    <p:cond delay="0"/>
                                  </p:stCondLst>
                                  <p:childTnLst>
                                    <p:set>
                                      <p:cBhvr>
                                        <p:cTn id="150" dur="1" fill="hold">
                                          <p:stCondLst>
                                            <p:cond delay="0"/>
                                          </p:stCondLst>
                                        </p:cTn>
                                        <p:tgtEl>
                                          <p:spTgt spid="647181"/>
                                        </p:tgtEl>
                                        <p:attrNameLst>
                                          <p:attrName>style.visibility</p:attrName>
                                        </p:attrNameLst>
                                      </p:cBhvr>
                                      <p:to>
                                        <p:strVal val="visible"/>
                                      </p:to>
                                    </p:set>
                                    <p:anim calcmode="lin" valueType="num">
                                      <p:cBhvr additive="base">
                                        <p:cTn id="151" dur="500" fill="hold"/>
                                        <p:tgtEl>
                                          <p:spTgt spid="647181"/>
                                        </p:tgtEl>
                                        <p:attrNameLst>
                                          <p:attrName>ppt_x</p:attrName>
                                        </p:attrNameLst>
                                      </p:cBhvr>
                                      <p:tavLst>
                                        <p:tav tm="0">
                                          <p:val>
                                            <p:strVal val="#ppt_x"/>
                                          </p:val>
                                        </p:tav>
                                        <p:tav tm="100000">
                                          <p:val>
                                            <p:strVal val="#ppt_x"/>
                                          </p:val>
                                        </p:tav>
                                      </p:tavLst>
                                    </p:anim>
                                    <p:anim calcmode="lin" valueType="num">
                                      <p:cBhvr additive="base">
                                        <p:cTn id="152" dur="500" fill="hold"/>
                                        <p:tgtEl>
                                          <p:spTgt spid="647181"/>
                                        </p:tgtEl>
                                        <p:attrNameLst>
                                          <p:attrName>ppt_y</p:attrName>
                                        </p:attrNameLst>
                                      </p:cBhvr>
                                      <p:tavLst>
                                        <p:tav tm="0">
                                          <p:val>
                                            <p:strVal val="1+#ppt_h/2"/>
                                          </p:val>
                                        </p:tav>
                                        <p:tav tm="100000">
                                          <p:val>
                                            <p:strVal val="#ppt_y"/>
                                          </p:val>
                                        </p:tav>
                                      </p:tavLst>
                                    </p:anim>
                                  </p:childTnLst>
                                </p:cTn>
                              </p:par>
                            </p:childTnLst>
                          </p:cTn>
                        </p:par>
                      </p:childTnLst>
                    </p:cTn>
                  </p:par>
                  <p:par>
                    <p:cTn id="153" fill="hold">
                      <p:stCondLst>
                        <p:cond delay="indefinite"/>
                      </p:stCondLst>
                      <p:childTnLst>
                        <p:par>
                          <p:cTn id="154" fill="hold">
                            <p:stCondLst>
                              <p:cond delay="0"/>
                            </p:stCondLst>
                            <p:childTnLst>
                              <p:par>
                                <p:cTn id="155" presetID="2" presetClass="entr" presetSubtype="4" fill="hold" nodeType="clickEffect">
                                  <p:stCondLst>
                                    <p:cond delay="0"/>
                                  </p:stCondLst>
                                  <p:childTnLst>
                                    <p:set>
                                      <p:cBhvr>
                                        <p:cTn id="156" dur="1" fill="hold">
                                          <p:stCondLst>
                                            <p:cond delay="0"/>
                                          </p:stCondLst>
                                        </p:cTn>
                                        <p:tgtEl>
                                          <p:spTgt spid="647196"/>
                                        </p:tgtEl>
                                        <p:attrNameLst>
                                          <p:attrName>style.visibility</p:attrName>
                                        </p:attrNameLst>
                                      </p:cBhvr>
                                      <p:to>
                                        <p:strVal val="visible"/>
                                      </p:to>
                                    </p:set>
                                    <p:anim calcmode="lin" valueType="num">
                                      <p:cBhvr additive="base">
                                        <p:cTn id="157" dur="500" fill="hold"/>
                                        <p:tgtEl>
                                          <p:spTgt spid="647196"/>
                                        </p:tgtEl>
                                        <p:attrNameLst>
                                          <p:attrName>ppt_x</p:attrName>
                                        </p:attrNameLst>
                                      </p:cBhvr>
                                      <p:tavLst>
                                        <p:tav tm="0">
                                          <p:val>
                                            <p:strVal val="#ppt_x"/>
                                          </p:val>
                                        </p:tav>
                                        <p:tav tm="100000">
                                          <p:val>
                                            <p:strVal val="#ppt_x"/>
                                          </p:val>
                                        </p:tav>
                                      </p:tavLst>
                                    </p:anim>
                                    <p:anim calcmode="lin" valueType="num">
                                      <p:cBhvr additive="base">
                                        <p:cTn id="158" dur="500" fill="hold"/>
                                        <p:tgtEl>
                                          <p:spTgt spid="647196"/>
                                        </p:tgtEl>
                                        <p:attrNameLst>
                                          <p:attrName>ppt_y</p:attrName>
                                        </p:attrNameLst>
                                      </p:cBhvr>
                                      <p:tavLst>
                                        <p:tav tm="0">
                                          <p:val>
                                            <p:strVal val="1+#ppt_h/2"/>
                                          </p:val>
                                        </p:tav>
                                        <p:tav tm="100000">
                                          <p:val>
                                            <p:strVal val="#ppt_y"/>
                                          </p:val>
                                        </p:tav>
                                      </p:tavLst>
                                    </p:anim>
                                  </p:childTnLst>
                                </p:cTn>
                              </p:par>
                            </p:childTnLst>
                          </p:cTn>
                        </p:par>
                      </p:childTnLst>
                    </p:cTn>
                  </p:par>
                  <p:par>
                    <p:cTn id="159" fill="hold">
                      <p:stCondLst>
                        <p:cond delay="indefinite"/>
                      </p:stCondLst>
                      <p:childTnLst>
                        <p:par>
                          <p:cTn id="160" fill="hold">
                            <p:stCondLst>
                              <p:cond delay="0"/>
                            </p:stCondLst>
                            <p:childTnLst>
                              <p:par>
                                <p:cTn id="161" presetID="2" presetClass="entr" presetSubtype="4" fill="hold" grpId="0" nodeType="clickEffect">
                                  <p:stCondLst>
                                    <p:cond delay="0"/>
                                  </p:stCondLst>
                                  <p:childTnLst>
                                    <p:set>
                                      <p:cBhvr>
                                        <p:cTn id="162" dur="1" fill="hold">
                                          <p:stCondLst>
                                            <p:cond delay="0"/>
                                          </p:stCondLst>
                                        </p:cTn>
                                        <p:tgtEl>
                                          <p:spTgt spid="647192"/>
                                        </p:tgtEl>
                                        <p:attrNameLst>
                                          <p:attrName>style.visibility</p:attrName>
                                        </p:attrNameLst>
                                      </p:cBhvr>
                                      <p:to>
                                        <p:strVal val="visible"/>
                                      </p:to>
                                    </p:set>
                                    <p:anim calcmode="lin" valueType="num">
                                      <p:cBhvr additive="base">
                                        <p:cTn id="163" dur="500" fill="hold"/>
                                        <p:tgtEl>
                                          <p:spTgt spid="647192"/>
                                        </p:tgtEl>
                                        <p:attrNameLst>
                                          <p:attrName>ppt_x</p:attrName>
                                        </p:attrNameLst>
                                      </p:cBhvr>
                                      <p:tavLst>
                                        <p:tav tm="0">
                                          <p:val>
                                            <p:strVal val="#ppt_x"/>
                                          </p:val>
                                        </p:tav>
                                        <p:tav tm="100000">
                                          <p:val>
                                            <p:strVal val="#ppt_x"/>
                                          </p:val>
                                        </p:tav>
                                      </p:tavLst>
                                    </p:anim>
                                    <p:anim calcmode="lin" valueType="num">
                                      <p:cBhvr additive="base">
                                        <p:cTn id="164" dur="500" fill="hold"/>
                                        <p:tgtEl>
                                          <p:spTgt spid="647192"/>
                                        </p:tgtEl>
                                        <p:attrNameLst>
                                          <p:attrName>ppt_y</p:attrName>
                                        </p:attrNameLst>
                                      </p:cBhvr>
                                      <p:tavLst>
                                        <p:tav tm="0">
                                          <p:val>
                                            <p:strVal val="1+#ppt_h/2"/>
                                          </p:val>
                                        </p:tav>
                                        <p:tav tm="100000">
                                          <p:val>
                                            <p:strVal val="#ppt_y"/>
                                          </p:val>
                                        </p:tav>
                                      </p:tavLst>
                                    </p:anim>
                                  </p:childTnLst>
                                </p:cTn>
                              </p:par>
                            </p:childTnLst>
                          </p:cTn>
                        </p:par>
                      </p:childTnLst>
                    </p:cTn>
                  </p:par>
                  <p:par>
                    <p:cTn id="165" fill="hold">
                      <p:stCondLst>
                        <p:cond delay="indefinite"/>
                      </p:stCondLst>
                      <p:childTnLst>
                        <p:par>
                          <p:cTn id="166" fill="hold">
                            <p:stCondLst>
                              <p:cond delay="0"/>
                            </p:stCondLst>
                            <p:childTnLst>
                              <p:par>
                                <p:cTn id="167" presetID="2" presetClass="entr" presetSubtype="4" fill="hold" nodeType="clickEffect">
                                  <p:stCondLst>
                                    <p:cond delay="0"/>
                                  </p:stCondLst>
                                  <p:childTnLst>
                                    <p:set>
                                      <p:cBhvr>
                                        <p:cTn id="168" dur="1" fill="hold">
                                          <p:stCondLst>
                                            <p:cond delay="0"/>
                                          </p:stCondLst>
                                        </p:cTn>
                                        <p:tgtEl>
                                          <p:spTgt spid="647191"/>
                                        </p:tgtEl>
                                        <p:attrNameLst>
                                          <p:attrName>style.visibility</p:attrName>
                                        </p:attrNameLst>
                                      </p:cBhvr>
                                      <p:to>
                                        <p:strVal val="visible"/>
                                      </p:to>
                                    </p:set>
                                    <p:anim calcmode="lin" valueType="num">
                                      <p:cBhvr additive="base">
                                        <p:cTn id="169" dur="500" fill="hold"/>
                                        <p:tgtEl>
                                          <p:spTgt spid="647191"/>
                                        </p:tgtEl>
                                        <p:attrNameLst>
                                          <p:attrName>ppt_x</p:attrName>
                                        </p:attrNameLst>
                                      </p:cBhvr>
                                      <p:tavLst>
                                        <p:tav tm="0">
                                          <p:val>
                                            <p:strVal val="#ppt_x"/>
                                          </p:val>
                                        </p:tav>
                                        <p:tav tm="100000">
                                          <p:val>
                                            <p:strVal val="#ppt_x"/>
                                          </p:val>
                                        </p:tav>
                                      </p:tavLst>
                                    </p:anim>
                                    <p:anim calcmode="lin" valueType="num">
                                      <p:cBhvr additive="base">
                                        <p:cTn id="170" dur="500" fill="hold"/>
                                        <p:tgtEl>
                                          <p:spTgt spid="647191"/>
                                        </p:tgtEl>
                                        <p:attrNameLst>
                                          <p:attrName>ppt_y</p:attrName>
                                        </p:attrNameLst>
                                      </p:cBhvr>
                                      <p:tavLst>
                                        <p:tav tm="0">
                                          <p:val>
                                            <p:strVal val="1+#ppt_h/2"/>
                                          </p:val>
                                        </p:tav>
                                        <p:tav tm="100000">
                                          <p:val>
                                            <p:strVal val="#ppt_y"/>
                                          </p:val>
                                        </p:tav>
                                      </p:tavLst>
                                    </p:anim>
                                  </p:childTnLst>
                                </p:cTn>
                              </p:par>
                            </p:childTnLst>
                          </p:cTn>
                        </p:par>
                      </p:childTnLst>
                    </p:cTn>
                  </p:par>
                  <p:par>
                    <p:cTn id="171" fill="hold">
                      <p:stCondLst>
                        <p:cond delay="indefinite"/>
                      </p:stCondLst>
                      <p:childTnLst>
                        <p:par>
                          <p:cTn id="172" fill="hold">
                            <p:stCondLst>
                              <p:cond delay="0"/>
                            </p:stCondLst>
                            <p:childTnLst>
                              <p:par>
                                <p:cTn id="173" presetID="2" presetClass="entr" presetSubtype="4" fill="hold" grpId="0" nodeType="clickEffect">
                                  <p:stCondLst>
                                    <p:cond delay="0"/>
                                  </p:stCondLst>
                                  <p:childTnLst>
                                    <p:set>
                                      <p:cBhvr>
                                        <p:cTn id="174" dur="1" fill="hold">
                                          <p:stCondLst>
                                            <p:cond delay="0"/>
                                          </p:stCondLst>
                                        </p:cTn>
                                        <p:tgtEl>
                                          <p:spTgt spid="647193"/>
                                        </p:tgtEl>
                                        <p:attrNameLst>
                                          <p:attrName>style.visibility</p:attrName>
                                        </p:attrNameLst>
                                      </p:cBhvr>
                                      <p:to>
                                        <p:strVal val="visible"/>
                                      </p:to>
                                    </p:set>
                                    <p:anim calcmode="lin" valueType="num">
                                      <p:cBhvr additive="base">
                                        <p:cTn id="175" dur="500" fill="hold"/>
                                        <p:tgtEl>
                                          <p:spTgt spid="647193"/>
                                        </p:tgtEl>
                                        <p:attrNameLst>
                                          <p:attrName>ppt_x</p:attrName>
                                        </p:attrNameLst>
                                      </p:cBhvr>
                                      <p:tavLst>
                                        <p:tav tm="0">
                                          <p:val>
                                            <p:strVal val="#ppt_x"/>
                                          </p:val>
                                        </p:tav>
                                        <p:tav tm="100000">
                                          <p:val>
                                            <p:strVal val="#ppt_x"/>
                                          </p:val>
                                        </p:tav>
                                      </p:tavLst>
                                    </p:anim>
                                    <p:anim calcmode="lin" valueType="num">
                                      <p:cBhvr additive="base">
                                        <p:cTn id="176" dur="500" fill="hold"/>
                                        <p:tgtEl>
                                          <p:spTgt spid="647193"/>
                                        </p:tgtEl>
                                        <p:attrNameLst>
                                          <p:attrName>ppt_y</p:attrName>
                                        </p:attrNameLst>
                                      </p:cBhvr>
                                      <p:tavLst>
                                        <p:tav tm="0">
                                          <p:val>
                                            <p:strVal val="1+#ppt_h/2"/>
                                          </p:val>
                                        </p:tav>
                                        <p:tav tm="100000">
                                          <p:val>
                                            <p:strVal val="#ppt_y"/>
                                          </p:val>
                                        </p:tav>
                                      </p:tavLst>
                                    </p:anim>
                                  </p:childTnLst>
                                </p:cTn>
                              </p:par>
                            </p:childTnLst>
                          </p:cTn>
                        </p:par>
                      </p:childTnLst>
                    </p:cTn>
                  </p:par>
                  <p:par>
                    <p:cTn id="177" fill="hold">
                      <p:stCondLst>
                        <p:cond delay="indefinite"/>
                      </p:stCondLst>
                      <p:childTnLst>
                        <p:par>
                          <p:cTn id="178" fill="hold">
                            <p:stCondLst>
                              <p:cond delay="0"/>
                            </p:stCondLst>
                            <p:childTnLst>
                              <p:par>
                                <p:cTn id="179" presetID="2" presetClass="entr" presetSubtype="4" fill="hold" grpId="0" nodeType="clickEffect">
                                  <p:stCondLst>
                                    <p:cond delay="0"/>
                                  </p:stCondLst>
                                  <p:childTnLst>
                                    <p:set>
                                      <p:cBhvr>
                                        <p:cTn id="180" dur="1" fill="hold">
                                          <p:stCondLst>
                                            <p:cond delay="0"/>
                                          </p:stCondLst>
                                        </p:cTn>
                                        <p:tgtEl>
                                          <p:spTgt spid="647195"/>
                                        </p:tgtEl>
                                        <p:attrNameLst>
                                          <p:attrName>style.visibility</p:attrName>
                                        </p:attrNameLst>
                                      </p:cBhvr>
                                      <p:to>
                                        <p:strVal val="visible"/>
                                      </p:to>
                                    </p:set>
                                    <p:anim calcmode="lin" valueType="num">
                                      <p:cBhvr additive="base">
                                        <p:cTn id="181" dur="500" fill="hold"/>
                                        <p:tgtEl>
                                          <p:spTgt spid="647195"/>
                                        </p:tgtEl>
                                        <p:attrNameLst>
                                          <p:attrName>ppt_x</p:attrName>
                                        </p:attrNameLst>
                                      </p:cBhvr>
                                      <p:tavLst>
                                        <p:tav tm="0">
                                          <p:val>
                                            <p:strVal val="#ppt_x"/>
                                          </p:val>
                                        </p:tav>
                                        <p:tav tm="100000">
                                          <p:val>
                                            <p:strVal val="#ppt_x"/>
                                          </p:val>
                                        </p:tav>
                                      </p:tavLst>
                                    </p:anim>
                                    <p:anim calcmode="lin" valueType="num">
                                      <p:cBhvr additive="base">
                                        <p:cTn id="182" dur="500" fill="hold"/>
                                        <p:tgtEl>
                                          <p:spTgt spid="647195"/>
                                        </p:tgtEl>
                                        <p:attrNameLst>
                                          <p:attrName>ppt_y</p:attrName>
                                        </p:attrNameLst>
                                      </p:cBhvr>
                                      <p:tavLst>
                                        <p:tav tm="0">
                                          <p:val>
                                            <p:strVal val="1+#ppt_h/2"/>
                                          </p:val>
                                        </p:tav>
                                        <p:tav tm="100000">
                                          <p:val>
                                            <p:strVal val="#ppt_y"/>
                                          </p:val>
                                        </p:tav>
                                      </p:tavLst>
                                    </p:anim>
                                  </p:childTnLst>
                                </p:cTn>
                              </p:par>
                            </p:childTnLst>
                          </p:cTn>
                        </p:par>
                      </p:childTnLst>
                    </p:cTn>
                  </p:par>
                  <p:par>
                    <p:cTn id="183" fill="hold">
                      <p:stCondLst>
                        <p:cond delay="indefinite"/>
                      </p:stCondLst>
                      <p:childTnLst>
                        <p:par>
                          <p:cTn id="184" fill="hold">
                            <p:stCondLst>
                              <p:cond delay="0"/>
                            </p:stCondLst>
                            <p:childTnLst>
                              <p:par>
                                <p:cTn id="185" presetID="2" presetClass="entr" presetSubtype="4" fill="hold" grpId="0" nodeType="clickEffect">
                                  <p:stCondLst>
                                    <p:cond delay="0"/>
                                  </p:stCondLst>
                                  <p:childTnLst>
                                    <p:set>
                                      <p:cBhvr>
                                        <p:cTn id="186" dur="1" fill="hold">
                                          <p:stCondLst>
                                            <p:cond delay="0"/>
                                          </p:stCondLst>
                                        </p:cTn>
                                        <p:tgtEl>
                                          <p:spTgt spid="647194"/>
                                        </p:tgtEl>
                                        <p:attrNameLst>
                                          <p:attrName>style.visibility</p:attrName>
                                        </p:attrNameLst>
                                      </p:cBhvr>
                                      <p:to>
                                        <p:strVal val="visible"/>
                                      </p:to>
                                    </p:set>
                                    <p:anim calcmode="lin" valueType="num">
                                      <p:cBhvr additive="base">
                                        <p:cTn id="187" dur="500" fill="hold"/>
                                        <p:tgtEl>
                                          <p:spTgt spid="647194"/>
                                        </p:tgtEl>
                                        <p:attrNameLst>
                                          <p:attrName>ppt_x</p:attrName>
                                        </p:attrNameLst>
                                      </p:cBhvr>
                                      <p:tavLst>
                                        <p:tav tm="0">
                                          <p:val>
                                            <p:strVal val="#ppt_x"/>
                                          </p:val>
                                        </p:tav>
                                        <p:tav tm="100000">
                                          <p:val>
                                            <p:strVal val="#ppt_x"/>
                                          </p:val>
                                        </p:tav>
                                      </p:tavLst>
                                    </p:anim>
                                    <p:anim calcmode="lin" valueType="num">
                                      <p:cBhvr additive="base">
                                        <p:cTn id="188" dur="500" fill="hold"/>
                                        <p:tgtEl>
                                          <p:spTgt spid="647194"/>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47170" grpId="0" animBg="1"/>
      <p:bldP spid="647171" grpId="0" animBg="1"/>
      <p:bldP spid="647172" grpId="0" animBg="1"/>
      <p:bldP spid="647176" grpId="0" animBg="1"/>
      <p:bldP spid="647177" grpId="0" animBg="1"/>
      <p:bldP spid="647181" grpId="0" animBg="1"/>
      <p:bldP spid="647192" grpId="0" animBg="1"/>
      <p:bldP spid="647193" grpId="0" animBg="1"/>
      <p:bldP spid="647194" grpId="0" animBg="1"/>
      <p:bldP spid="647195" grpId="0" animBg="1"/>
      <p:bldP spid="647204" grpId="0" animBg="1"/>
      <p:bldP spid="647217" grpId="0" animBg="1"/>
      <p:bldP spid="647218" grpId="0" animBg="1"/>
      <p:bldP spid="647220" grpId="0" animBg="1"/>
      <p:bldP spid="647221" grpId="0" animBg="1"/>
      <p:bldP spid="647222" grpId="0" animBg="1"/>
      <p:bldP spid="647229" grpId="0" animBg="1"/>
      <p:bldP spid="647229" grpId="1" animBg="1"/>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31746" name="Object 2"/>
          <p:cNvGraphicFramePr>
            <a:graphicFrameLocks noChangeAspect="1"/>
          </p:cNvGraphicFramePr>
          <p:nvPr/>
        </p:nvGraphicFramePr>
        <p:xfrm>
          <a:off x="762000" y="980728"/>
          <a:ext cx="7559675" cy="1235075"/>
        </p:xfrm>
        <a:graphic>
          <a:graphicData uri="http://schemas.openxmlformats.org/presentationml/2006/ole">
            <p:oleObj spid="_x0000_s165930" name="Document" r:id="rId3" imgW="5095326" imgH="838200" progId="Word.Document.8">
              <p:embed/>
            </p:oleObj>
          </a:graphicData>
        </a:graphic>
      </p:graphicFrame>
      <p:graphicFrame>
        <p:nvGraphicFramePr>
          <p:cNvPr id="636933" name="Object 5"/>
          <p:cNvGraphicFramePr>
            <a:graphicFrameLocks noChangeAspect="1"/>
          </p:cNvGraphicFramePr>
          <p:nvPr/>
        </p:nvGraphicFramePr>
        <p:xfrm>
          <a:off x="1768475" y="2773363"/>
          <a:ext cx="6384925" cy="990600"/>
        </p:xfrm>
        <a:graphic>
          <a:graphicData uri="http://schemas.openxmlformats.org/presentationml/2006/ole">
            <p:oleObj spid="_x0000_s165931" name="Document" r:id="rId4" imgW="4154635" imgH="647733" progId="Word.Document.8">
              <p:embed/>
            </p:oleObj>
          </a:graphicData>
        </a:graphic>
      </p:graphicFrame>
      <p:sp>
        <p:nvSpPr>
          <p:cNvPr id="6" name="日付プレースホルダ 5"/>
          <p:cNvSpPr>
            <a:spLocks noGrp="1"/>
          </p:cNvSpPr>
          <p:nvPr>
            <p:ph type="dt" sz="half" idx="10"/>
          </p:nvPr>
        </p:nvSpPr>
        <p:spPr/>
        <p:txBody>
          <a:bodyPr/>
          <a:lstStyle/>
          <a:p>
            <a:r>
              <a:rPr lang="en-US" altLang="ja-JP" smtClean="0"/>
              <a:t>14/06/12</a:t>
            </a:r>
            <a:endParaRPr lang="en-US" altLang="ja-JP"/>
          </a:p>
        </p:txBody>
      </p:sp>
      <p:sp>
        <p:nvSpPr>
          <p:cNvPr id="7" name="スライド番号プレースホルダ 6"/>
          <p:cNvSpPr>
            <a:spLocks noGrp="1"/>
          </p:cNvSpPr>
          <p:nvPr>
            <p:ph type="sldNum" sz="quarter" idx="12"/>
          </p:nvPr>
        </p:nvSpPr>
        <p:spPr/>
        <p:txBody>
          <a:bodyPr/>
          <a:lstStyle/>
          <a:p>
            <a:fld id="{F06225BA-B0EB-481C-8A78-E726EEDFF1D4}" type="slidenum">
              <a:rPr lang="en-US" altLang="ja-JP" smtClean="0"/>
              <a:pPr/>
              <a:t>19</a:t>
            </a:fld>
            <a:endParaRPr lang="en-US" altLang="ja-JP"/>
          </a:p>
        </p:txBody>
      </p:sp>
      <p:graphicFrame>
        <p:nvGraphicFramePr>
          <p:cNvPr id="2" name="Object 4"/>
          <p:cNvGraphicFramePr>
            <a:graphicFrameLocks noChangeAspect="1"/>
          </p:cNvGraphicFramePr>
          <p:nvPr/>
        </p:nvGraphicFramePr>
        <p:xfrm>
          <a:off x="1768475" y="4005064"/>
          <a:ext cx="6126163" cy="623888"/>
        </p:xfrm>
        <a:graphic>
          <a:graphicData uri="http://schemas.openxmlformats.org/presentationml/2006/ole">
            <p:oleObj spid="_x0000_s165932" name="Document" r:id="rId5" imgW="4209119" imgH="431702" progId="Word.Document.8">
              <p:embed/>
            </p:oleObj>
          </a:graphicData>
        </a:graphic>
      </p:graphicFrame>
      <p:graphicFrame>
        <p:nvGraphicFramePr>
          <p:cNvPr id="3" name="Object 4"/>
          <p:cNvGraphicFramePr>
            <a:graphicFrameLocks noChangeAspect="1"/>
          </p:cNvGraphicFramePr>
          <p:nvPr/>
        </p:nvGraphicFramePr>
        <p:xfrm>
          <a:off x="1768475" y="5227638"/>
          <a:ext cx="6186488" cy="700087"/>
        </p:xfrm>
        <a:graphic>
          <a:graphicData uri="http://schemas.openxmlformats.org/presentationml/2006/ole">
            <p:oleObj spid="_x0000_s165933" name="Document" r:id="rId6" imgW="4209119" imgH="481029" progId="Word.Document.8">
              <p:embed/>
            </p:oleObj>
          </a:graphicData>
        </a:graphic>
      </p:graphicFrame>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636933"/>
                                        </p:tgtEl>
                                        <p:attrNameLst>
                                          <p:attrName>style.visibility</p:attrName>
                                        </p:attrNameLst>
                                      </p:cBhvr>
                                      <p:to>
                                        <p:strVal val="visible"/>
                                      </p:to>
                                    </p:set>
                                    <p:anim calcmode="lin" valueType="num">
                                      <p:cBhvr additive="base">
                                        <p:cTn id="7" dur="500" fill="hold"/>
                                        <p:tgtEl>
                                          <p:spTgt spid="636933"/>
                                        </p:tgtEl>
                                        <p:attrNameLst>
                                          <p:attrName>ppt_x</p:attrName>
                                        </p:attrNameLst>
                                      </p:cBhvr>
                                      <p:tavLst>
                                        <p:tav tm="0">
                                          <p:val>
                                            <p:strVal val="#ppt_x"/>
                                          </p:val>
                                        </p:tav>
                                        <p:tav tm="100000">
                                          <p:val>
                                            <p:strVal val="#ppt_x"/>
                                          </p:val>
                                        </p:tav>
                                      </p:tavLst>
                                    </p:anim>
                                    <p:anim calcmode="lin" valueType="num">
                                      <p:cBhvr additive="base">
                                        <p:cTn id="8" dur="500" fill="hold"/>
                                        <p:tgtEl>
                                          <p:spTgt spid="636933"/>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nodeType="clickEffect">
                                  <p:stCondLst>
                                    <p:cond delay="0"/>
                                  </p:stCondLst>
                                  <p:childTnLst>
                                    <p:set>
                                      <p:cBhvr>
                                        <p:cTn id="12" dur="1" fill="hold">
                                          <p:stCondLst>
                                            <p:cond delay="0"/>
                                          </p:stCondLst>
                                        </p:cTn>
                                        <p:tgtEl>
                                          <p:spTgt spid="2"/>
                                        </p:tgtEl>
                                        <p:attrNameLst>
                                          <p:attrName>style.visibility</p:attrName>
                                        </p:attrNameLst>
                                      </p:cBhvr>
                                      <p:to>
                                        <p:strVal val="visible"/>
                                      </p:to>
                                    </p:set>
                                    <p:anim calcmode="lin" valueType="num">
                                      <p:cBhvr additive="base">
                                        <p:cTn id="13" dur="500" fill="hold"/>
                                        <p:tgtEl>
                                          <p:spTgt spid="2"/>
                                        </p:tgtEl>
                                        <p:attrNameLst>
                                          <p:attrName>ppt_x</p:attrName>
                                        </p:attrNameLst>
                                      </p:cBhvr>
                                      <p:tavLst>
                                        <p:tav tm="0">
                                          <p:val>
                                            <p:strVal val="#ppt_x"/>
                                          </p:val>
                                        </p:tav>
                                        <p:tav tm="100000">
                                          <p:val>
                                            <p:strVal val="#ppt_x"/>
                                          </p:val>
                                        </p:tav>
                                      </p:tavLst>
                                    </p:anim>
                                    <p:anim calcmode="lin" valueType="num">
                                      <p:cBhvr additive="base">
                                        <p:cTn id="14" dur="500" fill="hold"/>
                                        <p:tgtEl>
                                          <p:spTgt spid="2"/>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2" presetClass="entr" presetSubtype="4" fill="hold" nodeType="clickEffect">
                                  <p:stCondLst>
                                    <p:cond delay="0"/>
                                  </p:stCondLst>
                                  <p:childTnLst>
                                    <p:set>
                                      <p:cBhvr>
                                        <p:cTn id="18" dur="1" fill="hold">
                                          <p:stCondLst>
                                            <p:cond delay="0"/>
                                          </p:stCondLst>
                                        </p:cTn>
                                        <p:tgtEl>
                                          <p:spTgt spid="3"/>
                                        </p:tgtEl>
                                        <p:attrNameLst>
                                          <p:attrName>style.visibility</p:attrName>
                                        </p:attrNameLst>
                                      </p:cBhvr>
                                      <p:to>
                                        <p:strVal val="visible"/>
                                      </p:to>
                                    </p:set>
                                    <p:anim calcmode="lin" valueType="num">
                                      <p:cBhvr additive="base">
                                        <p:cTn id="19" dur="500" fill="hold"/>
                                        <p:tgtEl>
                                          <p:spTgt spid="3"/>
                                        </p:tgtEl>
                                        <p:attrNameLst>
                                          <p:attrName>ppt_x</p:attrName>
                                        </p:attrNameLst>
                                      </p:cBhvr>
                                      <p:tavLst>
                                        <p:tav tm="0">
                                          <p:val>
                                            <p:strVal val="#ppt_x"/>
                                          </p:val>
                                        </p:tav>
                                        <p:tav tm="100000">
                                          <p:val>
                                            <p:strVal val="#ppt_x"/>
                                          </p:val>
                                        </p:tav>
                                      </p:tavLst>
                                    </p:anim>
                                    <p:anim calcmode="lin" valueType="num">
                                      <p:cBhvr additive="base">
                                        <p:cTn id="20" dur="500" fill="hold"/>
                                        <p:tgtEl>
                                          <p:spTgt spid="3"/>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0.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3" name="日付プレースホルダ 3"/>
          <p:cNvSpPr>
            <a:spLocks noGrp="1"/>
          </p:cNvSpPr>
          <p:nvPr>
            <p:ph type="dt" sz="half" idx="10"/>
          </p:nvPr>
        </p:nvSpPr>
        <p:spPr/>
        <p:txBody>
          <a:bodyPr/>
          <a:lstStyle/>
          <a:p>
            <a:r>
              <a:rPr lang="en-US" altLang="ja-JP" smtClean="0"/>
              <a:t>14/06/12</a:t>
            </a:r>
            <a:endParaRPr lang="en-US" altLang="ja-JP"/>
          </a:p>
        </p:txBody>
      </p:sp>
      <p:sp>
        <p:nvSpPr>
          <p:cNvPr id="5" name="スライド番号プレースホルダ 5"/>
          <p:cNvSpPr>
            <a:spLocks noGrp="1"/>
          </p:cNvSpPr>
          <p:nvPr>
            <p:ph type="sldNum" sz="quarter" idx="12"/>
          </p:nvPr>
        </p:nvSpPr>
        <p:spPr/>
        <p:txBody>
          <a:bodyPr/>
          <a:lstStyle/>
          <a:p>
            <a:fld id="{F82FA716-B530-4E62-9183-B8A561BD3983}" type="slidenum">
              <a:rPr lang="en-US" altLang="ja-JP"/>
              <a:pPr/>
              <a:t>20</a:t>
            </a:fld>
            <a:endParaRPr lang="en-US" altLang="ja-JP"/>
          </a:p>
        </p:txBody>
      </p:sp>
      <p:sp>
        <p:nvSpPr>
          <p:cNvPr id="27651" name="Rectangle 3"/>
          <p:cNvSpPr>
            <a:spLocks noGrp="1" noChangeArrowheads="1"/>
          </p:cNvSpPr>
          <p:nvPr>
            <p:ph type="body" idx="1"/>
          </p:nvPr>
        </p:nvSpPr>
        <p:spPr>
          <a:xfrm>
            <a:off x="1106488" y="1090613"/>
            <a:ext cx="6778625" cy="5218112"/>
          </a:xfrm>
        </p:spPr>
        <p:txBody>
          <a:bodyPr/>
          <a:lstStyle/>
          <a:p>
            <a:pPr>
              <a:lnSpc>
                <a:spcPct val="90000"/>
              </a:lnSpc>
              <a:buFontTx/>
              <a:buNone/>
            </a:pPr>
            <a:r>
              <a:rPr lang="ja-JP" altLang="en-US" sz="2400" b="1" dirty="0"/>
              <a:t>＜トラベルコスト法の限界＞</a:t>
            </a:r>
          </a:p>
          <a:p>
            <a:pPr>
              <a:lnSpc>
                <a:spcPct val="90000"/>
              </a:lnSpc>
              <a:buFontTx/>
              <a:buNone/>
            </a:pPr>
            <a:endParaRPr lang="ja-JP" altLang="en-US" sz="2400" b="1" dirty="0"/>
          </a:p>
          <a:p>
            <a:pPr>
              <a:lnSpc>
                <a:spcPct val="90000"/>
              </a:lnSpc>
            </a:pPr>
            <a:r>
              <a:rPr lang="ja-JP" altLang="en-US" sz="2400" b="1" dirty="0"/>
              <a:t>トラベルコストの異なる地域から自然公園まで訪問している人がいなければならない。</a:t>
            </a:r>
          </a:p>
          <a:p>
            <a:pPr>
              <a:lnSpc>
                <a:spcPct val="90000"/>
              </a:lnSpc>
            </a:pPr>
            <a:endParaRPr lang="ja-JP" altLang="en-US" sz="2400" b="1" dirty="0"/>
          </a:p>
          <a:p>
            <a:pPr>
              <a:lnSpc>
                <a:spcPct val="90000"/>
              </a:lnSpc>
            </a:pPr>
            <a:r>
              <a:rPr lang="ja-JP" altLang="en-US" sz="2400" b="1" dirty="0"/>
              <a:t>旅行時間の機会費用の測定は困難である。</a:t>
            </a:r>
          </a:p>
          <a:p>
            <a:pPr lvl="1">
              <a:lnSpc>
                <a:spcPct val="90000"/>
              </a:lnSpc>
            </a:pPr>
            <a:r>
              <a:rPr lang="ja-JP" altLang="en-US" sz="2400" b="1" dirty="0"/>
              <a:t>旅行自体が楽しみかもしれない。</a:t>
            </a:r>
          </a:p>
          <a:p>
            <a:pPr lvl="1">
              <a:lnSpc>
                <a:spcPct val="90000"/>
              </a:lnSpc>
            </a:pPr>
            <a:r>
              <a:rPr lang="ja-JP" altLang="en-US" sz="2400" b="1" dirty="0"/>
              <a:t>複数の目的地がある場合</a:t>
            </a:r>
          </a:p>
          <a:p>
            <a:pPr lvl="1">
              <a:lnSpc>
                <a:spcPct val="90000"/>
              </a:lnSpc>
            </a:pPr>
            <a:endParaRPr lang="ja-JP" altLang="en-US" sz="2400" b="1" dirty="0"/>
          </a:p>
          <a:p>
            <a:pPr>
              <a:lnSpc>
                <a:spcPct val="90000"/>
              </a:lnSpc>
            </a:pPr>
            <a:r>
              <a:rPr lang="ja-JP" altLang="en-US" sz="2400" b="1" dirty="0"/>
              <a:t>居住地の選択に際して自然公園までの距離を考慮しているかもしれない。</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2" presetClass="entr" presetSubtype="4" fill="hold" grpId="0" nodeType="clickEffect">
                                  <p:stCondLst>
                                    <p:cond delay="0"/>
                                  </p:stCondLst>
                                  <p:childTnLst>
                                    <p:set>
                                      <p:cBhvr>
                                        <p:cTn id="6" dur="1" fill="hold">
                                          <p:stCondLst>
                                            <p:cond delay="0"/>
                                          </p:stCondLst>
                                        </p:cTn>
                                        <p:tgtEl>
                                          <p:spTgt spid="27651">
                                            <p:txEl>
                                              <p:pRg st="2" end="2"/>
                                            </p:txEl>
                                          </p:spTgt>
                                        </p:tgtEl>
                                        <p:attrNameLst>
                                          <p:attrName>style.visibility</p:attrName>
                                        </p:attrNameLst>
                                      </p:cBhvr>
                                      <p:to>
                                        <p:strVal val="visible"/>
                                      </p:to>
                                    </p:set>
                                    <p:animEffect transition="in" filter="slide(fromBottom)">
                                      <p:cBhvr>
                                        <p:cTn id="7" dur="500">
                                          <p:stCondLst>
                                            <p:cond delay="0"/>
                                          </p:stCondLst>
                                        </p:cTn>
                                        <p:tgtEl>
                                          <p:spTgt spid="27651">
                                            <p:txEl>
                                              <p:pRg st="2" end="2"/>
                                            </p:txEl>
                                          </p:spTgt>
                                        </p:tgtEl>
                                      </p:cBhvr>
                                    </p:animEffect>
                                  </p:childTnLst>
                                </p:cTn>
                              </p:par>
                            </p:childTnLst>
                          </p:cTn>
                        </p:par>
                      </p:childTnLst>
                    </p:cTn>
                  </p:par>
                  <p:par>
                    <p:cTn id="8" fill="hold">
                      <p:stCondLst>
                        <p:cond delay="indefinite"/>
                      </p:stCondLst>
                      <p:childTnLst>
                        <p:par>
                          <p:cTn id="9" fill="hold">
                            <p:stCondLst>
                              <p:cond delay="0"/>
                            </p:stCondLst>
                            <p:childTnLst>
                              <p:par>
                                <p:cTn id="10" presetID="12" presetClass="entr" presetSubtype="4" fill="hold" grpId="0" nodeType="clickEffect">
                                  <p:stCondLst>
                                    <p:cond delay="0"/>
                                  </p:stCondLst>
                                  <p:childTnLst>
                                    <p:set>
                                      <p:cBhvr>
                                        <p:cTn id="11" dur="1" fill="hold">
                                          <p:stCondLst>
                                            <p:cond delay="0"/>
                                          </p:stCondLst>
                                        </p:cTn>
                                        <p:tgtEl>
                                          <p:spTgt spid="27651">
                                            <p:txEl>
                                              <p:pRg st="4" end="4"/>
                                            </p:txEl>
                                          </p:spTgt>
                                        </p:tgtEl>
                                        <p:attrNameLst>
                                          <p:attrName>style.visibility</p:attrName>
                                        </p:attrNameLst>
                                      </p:cBhvr>
                                      <p:to>
                                        <p:strVal val="visible"/>
                                      </p:to>
                                    </p:set>
                                    <p:animEffect transition="in" filter="slide(fromBottom)">
                                      <p:cBhvr>
                                        <p:cTn id="12" dur="500">
                                          <p:stCondLst>
                                            <p:cond delay="0"/>
                                          </p:stCondLst>
                                        </p:cTn>
                                        <p:tgtEl>
                                          <p:spTgt spid="27651">
                                            <p:txEl>
                                              <p:pRg st="4" end="4"/>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2" presetClass="entr" presetSubtype="4" fill="hold" grpId="0" nodeType="clickEffect">
                                  <p:stCondLst>
                                    <p:cond delay="0"/>
                                  </p:stCondLst>
                                  <p:childTnLst>
                                    <p:set>
                                      <p:cBhvr>
                                        <p:cTn id="16" dur="1" fill="hold">
                                          <p:stCondLst>
                                            <p:cond delay="0"/>
                                          </p:stCondLst>
                                        </p:cTn>
                                        <p:tgtEl>
                                          <p:spTgt spid="27651">
                                            <p:txEl>
                                              <p:pRg st="5" end="5"/>
                                            </p:txEl>
                                          </p:spTgt>
                                        </p:tgtEl>
                                        <p:attrNameLst>
                                          <p:attrName>style.visibility</p:attrName>
                                        </p:attrNameLst>
                                      </p:cBhvr>
                                      <p:to>
                                        <p:strVal val="visible"/>
                                      </p:to>
                                    </p:set>
                                    <p:animEffect transition="in" filter="slide(fromBottom)">
                                      <p:cBhvr>
                                        <p:cTn id="17" dur="500">
                                          <p:stCondLst>
                                            <p:cond delay="0"/>
                                          </p:stCondLst>
                                        </p:cTn>
                                        <p:tgtEl>
                                          <p:spTgt spid="27651">
                                            <p:txEl>
                                              <p:pRg st="5" end="5"/>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2" presetClass="entr" presetSubtype="4" fill="hold" grpId="0" nodeType="clickEffect">
                                  <p:stCondLst>
                                    <p:cond delay="0"/>
                                  </p:stCondLst>
                                  <p:childTnLst>
                                    <p:set>
                                      <p:cBhvr>
                                        <p:cTn id="21" dur="1" fill="hold">
                                          <p:stCondLst>
                                            <p:cond delay="0"/>
                                          </p:stCondLst>
                                        </p:cTn>
                                        <p:tgtEl>
                                          <p:spTgt spid="27651">
                                            <p:txEl>
                                              <p:pRg st="6" end="6"/>
                                            </p:txEl>
                                          </p:spTgt>
                                        </p:tgtEl>
                                        <p:attrNameLst>
                                          <p:attrName>style.visibility</p:attrName>
                                        </p:attrNameLst>
                                      </p:cBhvr>
                                      <p:to>
                                        <p:strVal val="visible"/>
                                      </p:to>
                                    </p:set>
                                    <p:animEffect transition="in" filter="slide(fromBottom)">
                                      <p:cBhvr>
                                        <p:cTn id="22" dur="500">
                                          <p:stCondLst>
                                            <p:cond delay="0"/>
                                          </p:stCondLst>
                                        </p:cTn>
                                        <p:tgtEl>
                                          <p:spTgt spid="27651">
                                            <p:txEl>
                                              <p:pRg st="6" end="6"/>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12" presetClass="entr" presetSubtype="4" fill="hold" grpId="0" nodeType="clickEffect">
                                  <p:stCondLst>
                                    <p:cond delay="0"/>
                                  </p:stCondLst>
                                  <p:childTnLst>
                                    <p:set>
                                      <p:cBhvr>
                                        <p:cTn id="26" dur="1" fill="hold">
                                          <p:stCondLst>
                                            <p:cond delay="0"/>
                                          </p:stCondLst>
                                        </p:cTn>
                                        <p:tgtEl>
                                          <p:spTgt spid="27651">
                                            <p:txEl>
                                              <p:pRg st="8" end="8"/>
                                            </p:txEl>
                                          </p:spTgt>
                                        </p:tgtEl>
                                        <p:attrNameLst>
                                          <p:attrName>style.visibility</p:attrName>
                                        </p:attrNameLst>
                                      </p:cBhvr>
                                      <p:to>
                                        <p:strVal val="visible"/>
                                      </p:to>
                                    </p:set>
                                    <p:animEffect transition="in" filter="slide(fromBottom)">
                                      <p:cBhvr>
                                        <p:cTn id="27" dur="500">
                                          <p:stCondLst>
                                            <p:cond delay="0"/>
                                          </p:stCondLst>
                                        </p:cTn>
                                        <p:tgtEl>
                                          <p:spTgt spid="27651">
                                            <p:txEl>
                                              <p:pRg st="8" end="8"/>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7651" grpId="0" uiExpand="1" build="p" bldLvl="2"/>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日付プレースホルダー 3"/>
          <p:cNvSpPr>
            <a:spLocks noGrp="1"/>
          </p:cNvSpPr>
          <p:nvPr>
            <p:ph type="dt" sz="half" idx="10"/>
          </p:nvPr>
        </p:nvSpPr>
        <p:spPr/>
        <p:txBody>
          <a:bodyPr/>
          <a:lstStyle/>
          <a:p>
            <a:r>
              <a:rPr lang="en-US" altLang="ja-JP" smtClean="0"/>
              <a:t>14/06/12</a:t>
            </a:r>
            <a:endParaRPr lang="en-US" altLang="ja-JP"/>
          </a:p>
        </p:txBody>
      </p:sp>
      <p:sp>
        <p:nvSpPr>
          <p:cNvPr id="5" name="スライド番号プレースホルダー 4"/>
          <p:cNvSpPr>
            <a:spLocks noGrp="1"/>
          </p:cNvSpPr>
          <p:nvPr>
            <p:ph type="sldNum" sz="quarter" idx="12"/>
          </p:nvPr>
        </p:nvSpPr>
        <p:spPr/>
        <p:txBody>
          <a:bodyPr/>
          <a:lstStyle/>
          <a:p>
            <a:fld id="{8CA4F409-74A5-4CBE-B451-8FF7D760AC40}" type="slidenum">
              <a:rPr lang="en-US" altLang="ja-JP" smtClean="0"/>
              <a:pPr/>
              <a:t>21</a:t>
            </a:fld>
            <a:endParaRPr lang="en-US" altLang="ja-JP"/>
          </a:p>
        </p:txBody>
      </p:sp>
      <p:graphicFrame>
        <p:nvGraphicFramePr>
          <p:cNvPr id="6" name="オブジェクト 5"/>
          <p:cNvGraphicFramePr>
            <a:graphicFrameLocks noChangeAspect="1"/>
          </p:cNvGraphicFramePr>
          <p:nvPr>
            <p:extLst>
              <p:ext uri="{D42A27DB-BD31-4B8C-83A1-F6EECF244321}">
                <p14:modId xmlns="" xmlns:p14="http://schemas.microsoft.com/office/powerpoint/2010/main" val="1254490199"/>
              </p:ext>
            </p:extLst>
          </p:nvPr>
        </p:nvGraphicFramePr>
        <p:xfrm>
          <a:off x="539552" y="620688"/>
          <a:ext cx="7558117" cy="302882"/>
        </p:xfrm>
        <a:graphic>
          <a:graphicData uri="http://schemas.openxmlformats.org/presentationml/2006/ole">
            <p:oleObj spid="_x0000_s166944" name="文書" r:id="rId3" imgW="5398655" imgH="216344" progId="Word.Document.12">
              <p:embed/>
            </p:oleObj>
          </a:graphicData>
        </a:graphic>
      </p:graphicFrame>
      <p:graphicFrame>
        <p:nvGraphicFramePr>
          <p:cNvPr id="7" name="オブジェクト 6"/>
          <p:cNvGraphicFramePr>
            <a:graphicFrameLocks noChangeAspect="1"/>
          </p:cNvGraphicFramePr>
          <p:nvPr>
            <p:extLst>
              <p:ext uri="{D42A27DB-BD31-4B8C-83A1-F6EECF244321}">
                <p14:modId xmlns="" xmlns:p14="http://schemas.microsoft.com/office/powerpoint/2010/main" val="2217267651"/>
              </p:ext>
            </p:extLst>
          </p:nvPr>
        </p:nvGraphicFramePr>
        <p:xfrm>
          <a:off x="899592" y="1726246"/>
          <a:ext cx="7558117" cy="910666"/>
        </p:xfrm>
        <a:graphic>
          <a:graphicData uri="http://schemas.openxmlformats.org/presentationml/2006/ole">
            <p:oleObj spid="_x0000_s166945" name="文書" r:id="rId4" imgW="5398655" imgH="650476" progId="Word.Document.12">
              <p:embed/>
            </p:oleObj>
          </a:graphicData>
        </a:graphic>
      </p:graphicFrame>
      <p:graphicFrame>
        <p:nvGraphicFramePr>
          <p:cNvPr id="8" name="オブジェクト 7"/>
          <p:cNvGraphicFramePr>
            <a:graphicFrameLocks noChangeAspect="1"/>
          </p:cNvGraphicFramePr>
          <p:nvPr>
            <p:extLst>
              <p:ext uri="{D42A27DB-BD31-4B8C-83A1-F6EECF244321}">
                <p14:modId xmlns="" xmlns:p14="http://schemas.microsoft.com/office/powerpoint/2010/main" val="2765081893"/>
              </p:ext>
            </p:extLst>
          </p:nvPr>
        </p:nvGraphicFramePr>
        <p:xfrm>
          <a:off x="901700" y="3351118"/>
          <a:ext cx="7558117" cy="2166114"/>
        </p:xfrm>
        <a:graphic>
          <a:graphicData uri="http://schemas.openxmlformats.org/presentationml/2006/ole">
            <p:oleObj spid="_x0000_s166946" name="文書" r:id="rId5" imgW="5398655" imgH="1547224" progId="Word.Document.12">
              <p:embed/>
            </p:oleObj>
          </a:graphicData>
        </a:graphic>
      </p:graphicFrame>
    </p:spTree>
    <p:extLst>
      <p:ext uri="{BB962C8B-B14F-4D97-AF65-F5344CB8AC3E}">
        <p14:creationId xmlns="" xmlns:p14="http://schemas.microsoft.com/office/powerpoint/2010/main" val="1732131853"/>
      </p:ext>
    </p:extLst>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日付プレースホルダー 3"/>
          <p:cNvSpPr>
            <a:spLocks noGrp="1"/>
          </p:cNvSpPr>
          <p:nvPr>
            <p:ph type="dt" sz="half" idx="10"/>
          </p:nvPr>
        </p:nvSpPr>
        <p:spPr/>
        <p:txBody>
          <a:bodyPr/>
          <a:lstStyle/>
          <a:p>
            <a:r>
              <a:rPr lang="en-US" altLang="ja-JP" smtClean="0"/>
              <a:t>14/06/12</a:t>
            </a:r>
            <a:endParaRPr lang="en-US" altLang="ja-JP"/>
          </a:p>
        </p:txBody>
      </p:sp>
      <p:sp>
        <p:nvSpPr>
          <p:cNvPr id="5" name="スライド番号プレースホルダー 4"/>
          <p:cNvSpPr>
            <a:spLocks noGrp="1"/>
          </p:cNvSpPr>
          <p:nvPr>
            <p:ph type="sldNum" sz="quarter" idx="12"/>
          </p:nvPr>
        </p:nvSpPr>
        <p:spPr/>
        <p:txBody>
          <a:bodyPr/>
          <a:lstStyle/>
          <a:p>
            <a:fld id="{8CA4F409-74A5-4CBE-B451-8FF7D760AC40}" type="slidenum">
              <a:rPr lang="en-US" altLang="ja-JP" smtClean="0"/>
              <a:pPr/>
              <a:t>22</a:t>
            </a:fld>
            <a:endParaRPr lang="en-US" altLang="ja-JP"/>
          </a:p>
        </p:txBody>
      </p:sp>
      <p:graphicFrame>
        <p:nvGraphicFramePr>
          <p:cNvPr id="2" name="オブジェクト 1"/>
          <p:cNvGraphicFramePr>
            <a:graphicFrameLocks noChangeAspect="1"/>
          </p:cNvGraphicFramePr>
          <p:nvPr>
            <p:extLst>
              <p:ext uri="{D42A27DB-BD31-4B8C-83A1-F6EECF244321}">
                <p14:modId xmlns="" xmlns:p14="http://schemas.microsoft.com/office/powerpoint/2010/main" val="2907150804"/>
              </p:ext>
            </p:extLst>
          </p:nvPr>
        </p:nvGraphicFramePr>
        <p:xfrm>
          <a:off x="822325" y="746125"/>
          <a:ext cx="7513638" cy="3048000"/>
        </p:xfrm>
        <a:graphic>
          <a:graphicData uri="http://schemas.openxmlformats.org/presentationml/2006/ole">
            <p:oleObj spid="_x0000_s171028" name="文書" r:id="rId3" imgW="5401235" imgH="2195954" progId="Word.Document.12">
              <p:embed/>
            </p:oleObj>
          </a:graphicData>
        </a:graphic>
      </p:graphicFrame>
      <p:graphicFrame>
        <p:nvGraphicFramePr>
          <p:cNvPr id="3" name="オブジェクト 2"/>
          <p:cNvGraphicFramePr>
            <a:graphicFrameLocks noChangeAspect="1"/>
          </p:cNvGraphicFramePr>
          <p:nvPr>
            <p:extLst>
              <p:ext uri="{D42A27DB-BD31-4B8C-83A1-F6EECF244321}">
                <p14:modId xmlns="" xmlns:p14="http://schemas.microsoft.com/office/powerpoint/2010/main" val="1192505106"/>
              </p:ext>
            </p:extLst>
          </p:nvPr>
        </p:nvGraphicFramePr>
        <p:xfrm>
          <a:off x="825500" y="4479925"/>
          <a:ext cx="7558117" cy="605259"/>
        </p:xfrm>
        <a:graphic>
          <a:graphicData uri="http://schemas.openxmlformats.org/presentationml/2006/ole">
            <p:oleObj spid="_x0000_s171029" name="文書" r:id="rId4" imgW="5398655" imgH="432328" progId="Word.Document.12">
              <p:embed/>
            </p:oleObj>
          </a:graphicData>
        </a:graphic>
      </p:graphicFrame>
    </p:spTree>
    <p:extLst>
      <p:ext uri="{BB962C8B-B14F-4D97-AF65-F5344CB8AC3E}">
        <p14:creationId xmlns="" xmlns:p14="http://schemas.microsoft.com/office/powerpoint/2010/main" val="1136471985"/>
      </p:ext>
    </p:extLst>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日付プレースホルダー 3"/>
          <p:cNvSpPr>
            <a:spLocks noGrp="1"/>
          </p:cNvSpPr>
          <p:nvPr>
            <p:ph type="dt" sz="half" idx="10"/>
          </p:nvPr>
        </p:nvSpPr>
        <p:spPr/>
        <p:txBody>
          <a:bodyPr/>
          <a:lstStyle/>
          <a:p>
            <a:r>
              <a:rPr lang="en-US" altLang="ja-JP" smtClean="0"/>
              <a:t>14/06/12</a:t>
            </a:r>
            <a:endParaRPr lang="en-US" altLang="ja-JP"/>
          </a:p>
        </p:txBody>
      </p:sp>
      <p:sp>
        <p:nvSpPr>
          <p:cNvPr id="5" name="スライド番号プレースホルダー 4"/>
          <p:cNvSpPr>
            <a:spLocks noGrp="1"/>
          </p:cNvSpPr>
          <p:nvPr>
            <p:ph type="sldNum" sz="quarter" idx="12"/>
          </p:nvPr>
        </p:nvSpPr>
        <p:spPr/>
        <p:txBody>
          <a:bodyPr/>
          <a:lstStyle/>
          <a:p>
            <a:fld id="{8CA4F409-74A5-4CBE-B451-8FF7D760AC40}" type="slidenum">
              <a:rPr lang="en-US" altLang="ja-JP" smtClean="0"/>
              <a:pPr/>
              <a:t>23</a:t>
            </a:fld>
            <a:endParaRPr lang="en-US" altLang="ja-JP"/>
          </a:p>
        </p:txBody>
      </p:sp>
      <p:graphicFrame>
        <p:nvGraphicFramePr>
          <p:cNvPr id="2" name="オブジェクト 1"/>
          <p:cNvGraphicFramePr>
            <a:graphicFrameLocks noChangeAspect="1"/>
          </p:cNvGraphicFramePr>
          <p:nvPr>
            <p:extLst>
              <p:ext uri="{D42A27DB-BD31-4B8C-83A1-F6EECF244321}">
                <p14:modId xmlns="" xmlns:p14="http://schemas.microsoft.com/office/powerpoint/2010/main" val="885751970"/>
              </p:ext>
            </p:extLst>
          </p:nvPr>
        </p:nvGraphicFramePr>
        <p:xfrm>
          <a:off x="755576" y="764704"/>
          <a:ext cx="7558117" cy="1818809"/>
        </p:xfrm>
        <a:graphic>
          <a:graphicData uri="http://schemas.openxmlformats.org/presentationml/2006/ole">
            <p:oleObj spid="_x0000_s172052" name="文書" r:id="rId3" imgW="5398655" imgH="1299149" progId="Word.Document.12">
              <p:embed/>
            </p:oleObj>
          </a:graphicData>
        </a:graphic>
      </p:graphicFrame>
      <p:graphicFrame>
        <p:nvGraphicFramePr>
          <p:cNvPr id="3" name="オブジェクト 2"/>
          <p:cNvGraphicFramePr>
            <a:graphicFrameLocks noChangeAspect="1"/>
          </p:cNvGraphicFramePr>
          <p:nvPr>
            <p:extLst>
              <p:ext uri="{D42A27DB-BD31-4B8C-83A1-F6EECF244321}">
                <p14:modId xmlns="" xmlns:p14="http://schemas.microsoft.com/office/powerpoint/2010/main" val="619224892"/>
              </p:ext>
            </p:extLst>
          </p:nvPr>
        </p:nvGraphicFramePr>
        <p:xfrm>
          <a:off x="755576" y="3140968"/>
          <a:ext cx="7558117" cy="302882"/>
        </p:xfrm>
        <a:graphic>
          <a:graphicData uri="http://schemas.openxmlformats.org/presentationml/2006/ole">
            <p:oleObj spid="_x0000_s172053" name="文書" r:id="rId4" imgW="5398655" imgH="216344" progId="Word.Document.12">
              <p:embed/>
            </p:oleObj>
          </a:graphicData>
        </a:graphic>
      </p:graphicFrame>
    </p:spTree>
    <p:extLst>
      <p:ext uri="{BB962C8B-B14F-4D97-AF65-F5344CB8AC3E}">
        <p14:creationId xmlns="" xmlns:p14="http://schemas.microsoft.com/office/powerpoint/2010/main" val="1136471985"/>
      </p:ext>
    </p:extLst>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日付プレースホルダー 3"/>
          <p:cNvSpPr>
            <a:spLocks noGrp="1"/>
          </p:cNvSpPr>
          <p:nvPr>
            <p:ph type="dt" sz="half" idx="10"/>
          </p:nvPr>
        </p:nvSpPr>
        <p:spPr/>
        <p:txBody>
          <a:bodyPr/>
          <a:lstStyle/>
          <a:p>
            <a:r>
              <a:rPr lang="en-US" altLang="ja-JP" smtClean="0"/>
              <a:t>14/06/12</a:t>
            </a:r>
            <a:endParaRPr lang="en-US" altLang="ja-JP"/>
          </a:p>
        </p:txBody>
      </p:sp>
      <p:sp>
        <p:nvSpPr>
          <p:cNvPr id="5" name="スライド番号プレースホルダー 4"/>
          <p:cNvSpPr>
            <a:spLocks noGrp="1"/>
          </p:cNvSpPr>
          <p:nvPr>
            <p:ph type="sldNum" sz="quarter" idx="12"/>
          </p:nvPr>
        </p:nvSpPr>
        <p:spPr/>
        <p:txBody>
          <a:bodyPr/>
          <a:lstStyle/>
          <a:p>
            <a:fld id="{8CA4F409-74A5-4CBE-B451-8FF7D760AC40}" type="slidenum">
              <a:rPr lang="en-US" altLang="ja-JP" smtClean="0"/>
              <a:pPr/>
              <a:t>24</a:t>
            </a:fld>
            <a:endParaRPr lang="en-US" altLang="ja-JP"/>
          </a:p>
        </p:txBody>
      </p:sp>
      <p:graphicFrame>
        <p:nvGraphicFramePr>
          <p:cNvPr id="2" name="オブジェクト 1"/>
          <p:cNvGraphicFramePr>
            <a:graphicFrameLocks noChangeAspect="1"/>
          </p:cNvGraphicFramePr>
          <p:nvPr>
            <p:extLst>
              <p:ext uri="{D42A27DB-BD31-4B8C-83A1-F6EECF244321}">
                <p14:modId xmlns="" xmlns:p14="http://schemas.microsoft.com/office/powerpoint/2010/main" val="1696412541"/>
              </p:ext>
            </p:extLst>
          </p:nvPr>
        </p:nvGraphicFramePr>
        <p:xfrm>
          <a:off x="755576" y="692696"/>
          <a:ext cx="7558117" cy="1818809"/>
        </p:xfrm>
        <a:graphic>
          <a:graphicData uri="http://schemas.openxmlformats.org/presentationml/2006/ole">
            <p:oleObj spid="_x0000_s173076" name="文書" r:id="rId3" imgW="5398655" imgH="1299149" progId="Word.Document.12">
              <p:embed/>
            </p:oleObj>
          </a:graphicData>
        </a:graphic>
      </p:graphicFrame>
      <p:graphicFrame>
        <p:nvGraphicFramePr>
          <p:cNvPr id="3" name="オブジェクト 2"/>
          <p:cNvGraphicFramePr>
            <a:graphicFrameLocks noChangeAspect="1"/>
          </p:cNvGraphicFramePr>
          <p:nvPr>
            <p:extLst>
              <p:ext uri="{D42A27DB-BD31-4B8C-83A1-F6EECF244321}">
                <p14:modId xmlns="" xmlns:p14="http://schemas.microsoft.com/office/powerpoint/2010/main" val="3452608561"/>
              </p:ext>
            </p:extLst>
          </p:nvPr>
        </p:nvGraphicFramePr>
        <p:xfrm>
          <a:off x="761999" y="3468489"/>
          <a:ext cx="7558117" cy="320551"/>
        </p:xfrm>
        <a:graphic>
          <a:graphicData uri="http://schemas.openxmlformats.org/presentationml/2006/ole">
            <p:oleObj spid="_x0000_s173077" name="文書" r:id="rId4" imgW="5398655" imgH="228965" progId="Word.Document.12">
              <p:embed/>
            </p:oleObj>
          </a:graphicData>
        </a:graphic>
      </p:graphicFrame>
    </p:spTree>
    <p:extLst>
      <p:ext uri="{BB962C8B-B14F-4D97-AF65-F5344CB8AC3E}">
        <p14:creationId xmlns="" xmlns:p14="http://schemas.microsoft.com/office/powerpoint/2010/main" val="1136471985"/>
      </p:ext>
    </p:extLst>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日付プレースホルダー 3"/>
          <p:cNvSpPr>
            <a:spLocks noGrp="1"/>
          </p:cNvSpPr>
          <p:nvPr>
            <p:ph type="dt" sz="half" idx="10"/>
          </p:nvPr>
        </p:nvSpPr>
        <p:spPr/>
        <p:txBody>
          <a:bodyPr/>
          <a:lstStyle/>
          <a:p>
            <a:r>
              <a:rPr lang="en-US" altLang="ja-JP" smtClean="0"/>
              <a:t>14/06/12</a:t>
            </a:r>
            <a:endParaRPr lang="en-US" altLang="ja-JP"/>
          </a:p>
        </p:txBody>
      </p:sp>
      <p:sp>
        <p:nvSpPr>
          <p:cNvPr id="5" name="スライド番号プレースホルダー 4"/>
          <p:cNvSpPr>
            <a:spLocks noGrp="1"/>
          </p:cNvSpPr>
          <p:nvPr>
            <p:ph type="sldNum" sz="quarter" idx="12"/>
          </p:nvPr>
        </p:nvSpPr>
        <p:spPr/>
        <p:txBody>
          <a:bodyPr/>
          <a:lstStyle/>
          <a:p>
            <a:fld id="{8CA4F409-74A5-4CBE-B451-8FF7D760AC40}" type="slidenum">
              <a:rPr lang="en-US" altLang="ja-JP" smtClean="0"/>
              <a:pPr/>
              <a:t>25</a:t>
            </a:fld>
            <a:endParaRPr lang="en-US" altLang="ja-JP"/>
          </a:p>
        </p:txBody>
      </p:sp>
      <p:graphicFrame>
        <p:nvGraphicFramePr>
          <p:cNvPr id="2" name="オブジェクト 1"/>
          <p:cNvGraphicFramePr>
            <a:graphicFrameLocks noChangeAspect="1"/>
          </p:cNvGraphicFramePr>
          <p:nvPr>
            <p:extLst>
              <p:ext uri="{D42A27DB-BD31-4B8C-83A1-F6EECF244321}">
                <p14:modId xmlns="" xmlns:p14="http://schemas.microsoft.com/office/powerpoint/2010/main" val="3869059983"/>
              </p:ext>
            </p:extLst>
          </p:nvPr>
        </p:nvGraphicFramePr>
        <p:xfrm>
          <a:off x="827584" y="764703"/>
          <a:ext cx="7558117" cy="1925322"/>
        </p:xfrm>
        <a:graphic>
          <a:graphicData uri="http://schemas.openxmlformats.org/presentationml/2006/ole">
            <p:oleObj spid="_x0000_s174100" name="文書" r:id="rId3" imgW="5398655" imgH="1375230" progId="Word.Document.12">
              <p:embed/>
            </p:oleObj>
          </a:graphicData>
        </a:graphic>
      </p:graphicFrame>
      <p:graphicFrame>
        <p:nvGraphicFramePr>
          <p:cNvPr id="3" name="オブジェクト 2"/>
          <p:cNvGraphicFramePr>
            <a:graphicFrameLocks noChangeAspect="1"/>
          </p:cNvGraphicFramePr>
          <p:nvPr>
            <p:extLst>
              <p:ext uri="{D42A27DB-BD31-4B8C-83A1-F6EECF244321}">
                <p14:modId xmlns="" xmlns:p14="http://schemas.microsoft.com/office/powerpoint/2010/main" val="2805165048"/>
              </p:ext>
            </p:extLst>
          </p:nvPr>
        </p:nvGraphicFramePr>
        <p:xfrm>
          <a:off x="825500" y="3689466"/>
          <a:ext cx="7558117" cy="963670"/>
        </p:xfrm>
        <a:graphic>
          <a:graphicData uri="http://schemas.openxmlformats.org/presentationml/2006/ole">
            <p:oleObj spid="_x0000_s174101" name="文書" r:id="rId4" imgW="5398655" imgH="688336" progId="Word.Document.12">
              <p:embed/>
            </p:oleObj>
          </a:graphicData>
        </a:graphic>
      </p:graphicFrame>
    </p:spTree>
    <p:extLst>
      <p:ext uri="{BB962C8B-B14F-4D97-AF65-F5344CB8AC3E}">
        <p14:creationId xmlns="" xmlns:p14="http://schemas.microsoft.com/office/powerpoint/2010/main" val="1136471985"/>
      </p:ext>
    </p:extLst>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日付プレースホルダー 3"/>
          <p:cNvSpPr>
            <a:spLocks noGrp="1"/>
          </p:cNvSpPr>
          <p:nvPr>
            <p:ph type="dt" sz="half" idx="10"/>
          </p:nvPr>
        </p:nvSpPr>
        <p:spPr/>
        <p:txBody>
          <a:bodyPr/>
          <a:lstStyle/>
          <a:p>
            <a:r>
              <a:rPr lang="en-US" altLang="ja-JP" smtClean="0"/>
              <a:t>14/06/12</a:t>
            </a:r>
            <a:endParaRPr lang="en-US" altLang="ja-JP"/>
          </a:p>
        </p:txBody>
      </p:sp>
      <p:sp>
        <p:nvSpPr>
          <p:cNvPr id="5" name="スライド番号プレースホルダー 4"/>
          <p:cNvSpPr>
            <a:spLocks noGrp="1"/>
          </p:cNvSpPr>
          <p:nvPr>
            <p:ph type="sldNum" sz="quarter" idx="12"/>
          </p:nvPr>
        </p:nvSpPr>
        <p:spPr/>
        <p:txBody>
          <a:bodyPr/>
          <a:lstStyle/>
          <a:p>
            <a:fld id="{8CA4F409-74A5-4CBE-B451-8FF7D760AC40}" type="slidenum">
              <a:rPr lang="en-US" altLang="ja-JP" smtClean="0"/>
              <a:pPr/>
              <a:t>26</a:t>
            </a:fld>
            <a:endParaRPr lang="en-US" altLang="ja-JP"/>
          </a:p>
        </p:txBody>
      </p:sp>
      <p:graphicFrame>
        <p:nvGraphicFramePr>
          <p:cNvPr id="2" name="オブジェクト 1"/>
          <p:cNvGraphicFramePr>
            <a:graphicFrameLocks noChangeAspect="1"/>
          </p:cNvGraphicFramePr>
          <p:nvPr>
            <p:extLst>
              <p:ext uri="{D42A27DB-BD31-4B8C-83A1-F6EECF244321}">
                <p14:modId xmlns="" xmlns:p14="http://schemas.microsoft.com/office/powerpoint/2010/main" val="3324132947"/>
              </p:ext>
            </p:extLst>
          </p:nvPr>
        </p:nvGraphicFramePr>
        <p:xfrm>
          <a:off x="762000" y="679871"/>
          <a:ext cx="7558117" cy="2533105"/>
        </p:xfrm>
        <a:graphic>
          <a:graphicData uri="http://schemas.openxmlformats.org/presentationml/2006/ole">
            <p:oleObj spid="_x0000_s168981" name="文書" r:id="rId3" imgW="5398655" imgH="1809361" progId="Word.Document.12">
              <p:embed/>
            </p:oleObj>
          </a:graphicData>
        </a:graphic>
      </p:graphicFrame>
      <p:graphicFrame>
        <p:nvGraphicFramePr>
          <p:cNvPr id="3" name="オブジェクト 2"/>
          <p:cNvGraphicFramePr>
            <a:graphicFrameLocks noChangeAspect="1"/>
          </p:cNvGraphicFramePr>
          <p:nvPr>
            <p:extLst>
              <p:ext uri="{D42A27DB-BD31-4B8C-83A1-F6EECF244321}">
                <p14:modId xmlns="" xmlns:p14="http://schemas.microsoft.com/office/powerpoint/2010/main" val="2331619461"/>
              </p:ext>
            </p:extLst>
          </p:nvPr>
        </p:nvGraphicFramePr>
        <p:xfrm>
          <a:off x="755576" y="3768445"/>
          <a:ext cx="7558117" cy="1604771"/>
        </p:xfrm>
        <a:graphic>
          <a:graphicData uri="http://schemas.openxmlformats.org/presentationml/2006/ole">
            <p:oleObj spid="_x0000_s168982" name="文書" r:id="rId4" imgW="5398655" imgH="1146265" progId="Word.Document.12">
              <p:embed/>
            </p:oleObj>
          </a:graphicData>
        </a:graphic>
      </p:graphicFrame>
    </p:spTree>
    <p:extLst>
      <p:ext uri="{BB962C8B-B14F-4D97-AF65-F5344CB8AC3E}">
        <p14:creationId xmlns="" xmlns:p14="http://schemas.microsoft.com/office/powerpoint/2010/main" val="1136471985"/>
      </p:ext>
    </p:extLst>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日付プレースホルダー 3"/>
          <p:cNvSpPr>
            <a:spLocks noGrp="1"/>
          </p:cNvSpPr>
          <p:nvPr>
            <p:ph type="dt" sz="half" idx="10"/>
          </p:nvPr>
        </p:nvSpPr>
        <p:spPr/>
        <p:txBody>
          <a:bodyPr/>
          <a:lstStyle/>
          <a:p>
            <a:r>
              <a:rPr lang="en-US" altLang="ja-JP" smtClean="0"/>
              <a:t>14/06/12</a:t>
            </a:r>
            <a:endParaRPr lang="en-US" altLang="ja-JP"/>
          </a:p>
        </p:txBody>
      </p:sp>
      <p:sp>
        <p:nvSpPr>
          <p:cNvPr id="5" name="スライド番号プレースホルダー 4"/>
          <p:cNvSpPr>
            <a:spLocks noGrp="1"/>
          </p:cNvSpPr>
          <p:nvPr>
            <p:ph type="sldNum" sz="quarter" idx="12"/>
          </p:nvPr>
        </p:nvSpPr>
        <p:spPr/>
        <p:txBody>
          <a:bodyPr/>
          <a:lstStyle/>
          <a:p>
            <a:fld id="{8CA4F409-74A5-4CBE-B451-8FF7D760AC40}" type="slidenum">
              <a:rPr lang="en-US" altLang="ja-JP" smtClean="0"/>
              <a:pPr/>
              <a:t>27</a:t>
            </a:fld>
            <a:endParaRPr lang="en-US" altLang="ja-JP"/>
          </a:p>
        </p:txBody>
      </p:sp>
      <p:graphicFrame>
        <p:nvGraphicFramePr>
          <p:cNvPr id="2" name="オブジェクト 1"/>
          <p:cNvGraphicFramePr>
            <a:graphicFrameLocks noChangeAspect="1"/>
          </p:cNvGraphicFramePr>
          <p:nvPr>
            <p:extLst>
              <p:ext uri="{D42A27DB-BD31-4B8C-83A1-F6EECF244321}">
                <p14:modId xmlns="" xmlns:p14="http://schemas.microsoft.com/office/powerpoint/2010/main" val="3081916705"/>
              </p:ext>
            </p:extLst>
          </p:nvPr>
        </p:nvGraphicFramePr>
        <p:xfrm>
          <a:off x="683568" y="3768445"/>
          <a:ext cx="7558117" cy="1604771"/>
        </p:xfrm>
        <a:graphic>
          <a:graphicData uri="http://schemas.openxmlformats.org/presentationml/2006/ole">
            <p:oleObj spid="_x0000_s170005" name="文書" r:id="rId3" imgW="5398655" imgH="1146265" progId="Word.Document.12">
              <p:embed/>
            </p:oleObj>
          </a:graphicData>
        </a:graphic>
      </p:graphicFrame>
      <p:graphicFrame>
        <p:nvGraphicFramePr>
          <p:cNvPr id="3" name="オブジェクト 2"/>
          <p:cNvGraphicFramePr>
            <a:graphicFrameLocks noChangeAspect="1"/>
          </p:cNvGraphicFramePr>
          <p:nvPr>
            <p:extLst>
              <p:ext uri="{D42A27DB-BD31-4B8C-83A1-F6EECF244321}">
                <p14:modId xmlns="" xmlns:p14="http://schemas.microsoft.com/office/powerpoint/2010/main" val="3324132947"/>
              </p:ext>
            </p:extLst>
          </p:nvPr>
        </p:nvGraphicFramePr>
        <p:xfrm>
          <a:off x="762000" y="679450"/>
          <a:ext cx="7558088" cy="2533650"/>
        </p:xfrm>
        <a:graphic>
          <a:graphicData uri="http://schemas.openxmlformats.org/presentationml/2006/ole">
            <p:oleObj spid="_x0000_s170006" name="文書" r:id="rId4" imgW="5398655" imgH="1809361" progId="Word.Document.12">
              <p:embed/>
            </p:oleObj>
          </a:graphicData>
        </a:graphic>
      </p:graphicFrame>
    </p:spTree>
    <p:extLst>
      <p:ext uri="{BB962C8B-B14F-4D97-AF65-F5344CB8AC3E}">
        <p14:creationId xmlns="" xmlns:p14="http://schemas.microsoft.com/office/powerpoint/2010/main" val="1484297175"/>
      </p:ext>
    </p:extLst>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日付プレースホルダ 3"/>
          <p:cNvSpPr>
            <a:spLocks noGrp="1"/>
          </p:cNvSpPr>
          <p:nvPr>
            <p:ph type="dt" sz="half" idx="10"/>
          </p:nvPr>
        </p:nvSpPr>
        <p:spPr/>
        <p:txBody>
          <a:bodyPr/>
          <a:lstStyle/>
          <a:p>
            <a:r>
              <a:rPr lang="en-US" altLang="ja-JP" smtClean="0"/>
              <a:t>14/06/12</a:t>
            </a:r>
            <a:endParaRPr lang="en-US" altLang="ja-JP"/>
          </a:p>
        </p:txBody>
      </p:sp>
      <p:sp>
        <p:nvSpPr>
          <p:cNvPr id="6" name="スライド番号プレースホルダ 5"/>
          <p:cNvSpPr>
            <a:spLocks noGrp="1"/>
          </p:cNvSpPr>
          <p:nvPr>
            <p:ph type="sldNum" sz="quarter" idx="12"/>
          </p:nvPr>
        </p:nvSpPr>
        <p:spPr/>
        <p:txBody>
          <a:bodyPr/>
          <a:lstStyle/>
          <a:p>
            <a:fld id="{D1204FDE-DDC1-4F30-9FC6-16E6CF3C7F9E}" type="slidenum">
              <a:rPr lang="en-US" altLang="ja-JP"/>
              <a:pPr/>
              <a:t>28</a:t>
            </a:fld>
            <a:endParaRPr lang="en-US" altLang="ja-JP"/>
          </a:p>
        </p:txBody>
      </p:sp>
      <p:sp>
        <p:nvSpPr>
          <p:cNvPr id="28674" name="Rectangle 2"/>
          <p:cNvSpPr>
            <a:spLocks noGrp="1" noChangeArrowheads="1"/>
          </p:cNvSpPr>
          <p:nvPr>
            <p:ph type="title"/>
          </p:nvPr>
        </p:nvSpPr>
        <p:spPr>
          <a:xfrm>
            <a:off x="663575" y="773113"/>
            <a:ext cx="8229600" cy="1143000"/>
          </a:xfrm>
        </p:spPr>
        <p:txBody>
          <a:bodyPr/>
          <a:lstStyle/>
          <a:p>
            <a:pPr algn="l"/>
            <a:r>
              <a:rPr lang="en-US" altLang="ja-JP" sz="3200" dirty="0" smtClean="0"/>
              <a:t>10.4</a:t>
            </a:r>
            <a:r>
              <a:rPr lang="ja-JP" altLang="en-US" sz="3200" dirty="0"/>
              <a:t>　防御支出法</a:t>
            </a:r>
          </a:p>
        </p:txBody>
      </p:sp>
      <p:sp>
        <p:nvSpPr>
          <p:cNvPr id="28675" name="Rectangle 3"/>
          <p:cNvSpPr>
            <a:spLocks noGrp="1" noChangeArrowheads="1"/>
          </p:cNvSpPr>
          <p:nvPr>
            <p:ph type="body" idx="1"/>
          </p:nvPr>
        </p:nvSpPr>
        <p:spPr>
          <a:xfrm>
            <a:off x="1320800" y="2214563"/>
            <a:ext cx="6491288" cy="3014662"/>
          </a:xfrm>
        </p:spPr>
        <p:txBody>
          <a:bodyPr/>
          <a:lstStyle/>
          <a:p>
            <a:r>
              <a:rPr lang="ja-JP" altLang="en-US" sz="2400" b="1" dirty="0"/>
              <a:t>スモッグのレベルを低下させる条例のもたらす便益について、窓の清掃（ビジネス）の市場に与える効果から測定することについて検討する。</a:t>
            </a:r>
          </a:p>
          <a:p>
            <a:endParaRPr lang="ja-JP" altLang="en-US" sz="2400" b="1" dirty="0"/>
          </a:p>
          <a:p>
            <a:pPr>
              <a:buFontTx/>
              <a:buNone/>
            </a:pPr>
            <a:r>
              <a:rPr lang="ja-JP" altLang="en-US" sz="2400" b="1" dirty="0"/>
              <a:t>	</a:t>
            </a:r>
            <a:r>
              <a:rPr lang="en-US" altLang="ja-JP" sz="2400" b="1" dirty="0"/>
              <a:t>Q</a:t>
            </a:r>
            <a:r>
              <a:rPr lang="ja-JP" altLang="en-US" sz="2400" b="1" dirty="0"/>
              <a:t>＝窓清掃回数</a:t>
            </a:r>
          </a:p>
          <a:p>
            <a:pPr>
              <a:buFontTx/>
              <a:buNone/>
            </a:pPr>
            <a:r>
              <a:rPr lang="ja-JP" altLang="en-US" sz="2400" b="1" dirty="0"/>
              <a:t>	</a:t>
            </a:r>
            <a:r>
              <a:rPr lang="en-US" altLang="ja-JP" sz="2400" b="1" dirty="0"/>
              <a:t>P</a:t>
            </a:r>
            <a:r>
              <a:rPr lang="ja-JP" altLang="en-US" sz="2400" b="1" dirty="0"/>
              <a:t>＝窓清掃価格</a:t>
            </a:r>
          </a:p>
        </p:txBody>
      </p:sp>
    </p:spTree>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 name="日付プレースホルダ 2"/>
          <p:cNvSpPr>
            <a:spLocks noGrp="1"/>
          </p:cNvSpPr>
          <p:nvPr>
            <p:ph type="dt" sz="half" idx="10"/>
          </p:nvPr>
        </p:nvSpPr>
        <p:spPr/>
        <p:txBody>
          <a:bodyPr/>
          <a:lstStyle/>
          <a:p>
            <a:r>
              <a:rPr lang="en-US" altLang="ja-JP" smtClean="0"/>
              <a:t>14/06/12</a:t>
            </a:r>
            <a:endParaRPr lang="en-US" altLang="ja-JP"/>
          </a:p>
        </p:txBody>
      </p:sp>
      <p:sp>
        <p:nvSpPr>
          <p:cNvPr id="22" name="スライド番号プレースホルダ 4"/>
          <p:cNvSpPr>
            <a:spLocks noGrp="1"/>
          </p:cNvSpPr>
          <p:nvPr>
            <p:ph type="sldNum" sz="quarter" idx="12"/>
          </p:nvPr>
        </p:nvSpPr>
        <p:spPr/>
        <p:txBody>
          <a:bodyPr/>
          <a:lstStyle/>
          <a:p>
            <a:fld id="{7525484A-E072-4610-8AE1-302D211040C3}" type="slidenum">
              <a:rPr lang="en-US" altLang="ja-JP"/>
              <a:pPr/>
              <a:t>29</a:t>
            </a:fld>
            <a:endParaRPr lang="en-US" altLang="ja-JP"/>
          </a:p>
        </p:txBody>
      </p:sp>
      <p:sp>
        <p:nvSpPr>
          <p:cNvPr id="29700" name="Line 4"/>
          <p:cNvSpPr>
            <a:spLocks noChangeShapeType="1"/>
          </p:cNvSpPr>
          <p:nvPr/>
        </p:nvSpPr>
        <p:spPr bwMode="auto">
          <a:xfrm>
            <a:off x="1547813" y="5876925"/>
            <a:ext cx="5400675" cy="0"/>
          </a:xfrm>
          <a:prstGeom prst="line">
            <a:avLst/>
          </a:prstGeom>
          <a:noFill/>
          <a:ln w="9525">
            <a:solidFill>
              <a:schemeClr val="tx1"/>
            </a:solidFill>
            <a:round/>
            <a:headEnd/>
            <a:tailEnd type="triangle" w="med" len="med"/>
          </a:ln>
          <a:effectLst/>
        </p:spPr>
        <p:txBody>
          <a:bodyPr/>
          <a:lstStyle/>
          <a:p>
            <a:endParaRPr lang="ja-JP" altLang="en-US"/>
          </a:p>
        </p:txBody>
      </p:sp>
      <p:sp>
        <p:nvSpPr>
          <p:cNvPr id="29701" name="Line 5"/>
          <p:cNvSpPr>
            <a:spLocks noChangeShapeType="1"/>
          </p:cNvSpPr>
          <p:nvPr/>
        </p:nvSpPr>
        <p:spPr bwMode="auto">
          <a:xfrm flipV="1">
            <a:off x="1547813" y="1628775"/>
            <a:ext cx="0" cy="4248150"/>
          </a:xfrm>
          <a:prstGeom prst="line">
            <a:avLst/>
          </a:prstGeom>
          <a:noFill/>
          <a:ln w="9525">
            <a:solidFill>
              <a:schemeClr val="tx1"/>
            </a:solidFill>
            <a:round/>
            <a:headEnd/>
            <a:tailEnd type="triangle" w="med" len="med"/>
          </a:ln>
          <a:effectLst/>
        </p:spPr>
        <p:txBody>
          <a:bodyPr/>
          <a:lstStyle/>
          <a:p>
            <a:endParaRPr lang="ja-JP" altLang="en-US"/>
          </a:p>
        </p:txBody>
      </p:sp>
      <p:graphicFrame>
        <p:nvGraphicFramePr>
          <p:cNvPr id="29704" name="Object 8"/>
          <p:cNvGraphicFramePr>
            <a:graphicFrameLocks noChangeAspect="1"/>
          </p:cNvGraphicFramePr>
          <p:nvPr/>
        </p:nvGraphicFramePr>
        <p:xfrm>
          <a:off x="6753225" y="5876925"/>
          <a:ext cx="269875" cy="360363"/>
        </p:xfrm>
        <a:graphic>
          <a:graphicData uri="http://schemas.openxmlformats.org/presentationml/2006/ole">
            <p:oleObj spid="_x0000_s29801" name="数式" r:id="rId3" imgW="152268" imgH="203024" progId="Equation.3">
              <p:embed/>
            </p:oleObj>
          </a:graphicData>
        </a:graphic>
      </p:graphicFrame>
      <p:graphicFrame>
        <p:nvGraphicFramePr>
          <p:cNvPr id="29705" name="Object 9"/>
          <p:cNvGraphicFramePr>
            <a:graphicFrameLocks noChangeAspect="1"/>
          </p:cNvGraphicFramePr>
          <p:nvPr/>
        </p:nvGraphicFramePr>
        <p:xfrm>
          <a:off x="1187450" y="1446213"/>
          <a:ext cx="269875" cy="293687"/>
        </p:xfrm>
        <a:graphic>
          <a:graphicData uri="http://schemas.openxmlformats.org/presentationml/2006/ole">
            <p:oleObj spid="_x0000_s29802" name="数式" r:id="rId4" imgW="152268" imgH="164957" progId="Equation.3">
              <p:embed/>
            </p:oleObj>
          </a:graphicData>
        </a:graphic>
      </p:graphicFrame>
      <p:graphicFrame>
        <p:nvGraphicFramePr>
          <p:cNvPr id="29706" name="Object 10"/>
          <p:cNvGraphicFramePr>
            <a:graphicFrameLocks noChangeAspect="1"/>
          </p:cNvGraphicFramePr>
          <p:nvPr/>
        </p:nvGraphicFramePr>
        <p:xfrm>
          <a:off x="4262438" y="2111375"/>
          <a:ext cx="314325" cy="404813"/>
        </p:xfrm>
        <a:graphic>
          <a:graphicData uri="http://schemas.openxmlformats.org/presentationml/2006/ole">
            <p:oleObj spid="_x0000_s29803" name="数式" r:id="rId5" imgW="177646" imgH="228402" progId="Equation.3">
              <p:embed/>
            </p:oleObj>
          </a:graphicData>
        </a:graphic>
      </p:graphicFrame>
      <p:graphicFrame>
        <p:nvGraphicFramePr>
          <p:cNvPr id="29707" name="Object 11"/>
          <p:cNvGraphicFramePr>
            <a:graphicFrameLocks noChangeAspect="1"/>
          </p:cNvGraphicFramePr>
          <p:nvPr/>
        </p:nvGraphicFramePr>
        <p:xfrm>
          <a:off x="1897063" y="2238375"/>
          <a:ext cx="292100" cy="292100"/>
        </p:xfrm>
        <a:graphic>
          <a:graphicData uri="http://schemas.openxmlformats.org/presentationml/2006/ole">
            <p:oleObj spid="_x0000_s29804" name="数式" r:id="rId6" imgW="164885" imgH="164885" progId="Equation.3">
              <p:embed/>
            </p:oleObj>
          </a:graphicData>
        </a:graphic>
      </p:graphicFrame>
      <p:sp>
        <p:nvSpPr>
          <p:cNvPr id="29708" name="Line 12"/>
          <p:cNvSpPr>
            <a:spLocks noChangeShapeType="1"/>
          </p:cNvSpPr>
          <p:nvPr/>
        </p:nvSpPr>
        <p:spPr bwMode="auto">
          <a:xfrm>
            <a:off x="2124075" y="2708275"/>
            <a:ext cx="3455988" cy="2808288"/>
          </a:xfrm>
          <a:prstGeom prst="line">
            <a:avLst/>
          </a:prstGeom>
          <a:noFill/>
          <a:ln w="9525">
            <a:solidFill>
              <a:schemeClr val="tx1"/>
            </a:solidFill>
            <a:round/>
            <a:headEnd/>
            <a:tailEnd/>
          </a:ln>
          <a:effectLst/>
        </p:spPr>
        <p:txBody>
          <a:bodyPr/>
          <a:lstStyle/>
          <a:p>
            <a:endParaRPr lang="ja-JP" altLang="en-US"/>
          </a:p>
        </p:txBody>
      </p:sp>
      <p:sp>
        <p:nvSpPr>
          <p:cNvPr id="29709" name="Line 13"/>
          <p:cNvSpPr>
            <a:spLocks noChangeShapeType="1"/>
          </p:cNvSpPr>
          <p:nvPr/>
        </p:nvSpPr>
        <p:spPr bwMode="auto">
          <a:xfrm flipH="1">
            <a:off x="1692275" y="2708275"/>
            <a:ext cx="2808288" cy="2520950"/>
          </a:xfrm>
          <a:prstGeom prst="line">
            <a:avLst/>
          </a:prstGeom>
          <a:noFill/>
          <a:ln w="9525">
            <a:solidFill>
              <a:schemeClr val="tx1"/>
            </a:solidFill>
            <a:round/>
            <a:headEnd/>
            <a:tailEnd/>
          </a:ln>
          <a:effectLst/>
        </p:spPr>
        <p:txBody>
          <a:bodyPr/>
          <a:lstStyle/>
          <a:p>
            <a:endParaRPr lang="ja-JP" altLang="en-US"/>
          </a:p>
        </p:txBody>
      </p:sp>
      <p:graphicFrame>
        <p:nvGraphicFramePr>
          <p:cNvPr id="29710" name="Object 14"/>
          <p:cNvGraphicFramePr>
            <a:graphicFrameLocks noChangeAspect="1"/>
          </p:cNvGraphicFramePr>
          <p:nvPr/>
        </p:nvGraphicFramePr>
        <p:xfrm>
          <a:off x="5364163" y="2182813"/>
          <a:ext cx="292100" cy="382587"/>
        </p:xfrm>
        <a:graphic>
          <a:graphicData uri="http://schemas.openxmlformats.org/presentationml/2006/ole">
            <p:oleObj spid="_x0000_s29805" name="数式" r:id="rId7" imgW="164885" imgH="215619" progId="Equation.3">
              <p:embed/>
            </p:oleObj>
          </a:graphicData>
        </a:graphic>
      </p:graphicFrame>
      <p:sp>
        <p:nvSpPr>
          <p:cNvPr id="29711" name="Line 15"/>
          <p:cNvSpPr>
            <a:spLocks noChangeShapeType="1"/>
          </p:cNvSpPr>
          <p:nvPr/>
        </p:nvSpPr>
        <p:spPr bwMode="auto">
          <a:xfrm flipH="1">
            <a:off x="2484438" y="2781300"/>
            <a:ext cx="2808287" cy="2808288"/>
          </a:xfrm>
          <a:prstGeom prst="line">
            <a:avLst/>
          </a:prstGeom>
          <a:noFill/>
          <a:ln w="9525">
            <a:solidFill>
              <a:schemeClr val="tx1"/>
            </a:solidFill>
            <a:round/>
            <a:headEnd/>
            <a:tailEnd/>
          </a:ln>
          <a:effectLst/>
        </p:spPr>
        <p:txBody>
          <a:bodyPr/>
          <a:lstStyle/>
          <a:p>
            <a:endParaRPr lang="ja-JP" altLang="en-US"/>
          </a:p>
        </p:txBody>
      </p:sp>
      <p:sp>
        <p:nvSpPr>
          <p:cNvPr id="29712" name="Line 16"/>
          <p:cNvSpPr>
            <a:spLocks noChangeShapeType="1"/>
          </p:cNvSpPr>
          <p:nvPr/>
        </p:nvSpPr>
        <p:spPr bwMode="auto">
          <a:xfrm flipH="1">
            <a:off x="1547813" y="3716338"/>
            <a:ext cx="1800225" cy="0"/>
          </a:xfrm>
          <a:prstGeom prst="line">
            <a:avLst/>
          </a:prstGeom>
          <a:noFill/>
          <a:ln w="9525">
            <a:solidFill>
              <a:schemeClr val="tx1"/>
            </a:solidFill>
            <a:prstDash val="dash"/>
            <a:round/>
            <a:headEnd/>
            <a:tailEnd/>
          </a:ln>
          <a:effectLst/>
        </p:spPr>
        <p:txBody>
          <a:bodyPr/>
          <a:lstStyle/>
          <a:p>
            <a:endParaRPr lang="ja-JP" altLang="en-US"/>
          </a:p>
        </p:txBody>
      </p:sp>
      <p:sp>
        <p:nvSpPr>
          <p:cNvPr id="29713" name="Line 17"/>
          <p:cNvSpPr>
            <a:spLocks noChangeShapeType="1"/>
          </p:cNvSpPr>
          <p:nvPr/>
        </p:nvSpPr>
        <p:spPr bwMode="auto">
          <a:xfrm>
            <a:off x="3348038" y="3716338"/>
            <a:ext cx="0" cy="2160587"/>
          </a:xfrm>
          <a:prstGeom prst="line">
            <a:avLst/>
          </a:prstGeom>
          <a:noFill/>
          <a:ln w="9525">
            <a:solidFill>
              <a:schemeClr val="tx1"/>
            </a:solidFill>
            <a:prstDash val="dash"/>
            <a:round/>
            <a:headEnd/>
            <a:tailEnd/>
          </a:ln>
          <a:effectLst/>
        </p:spPr>
        <p:txBody>
          <a:bodyPr/>
          <a:lstStyle/>
          <a:p>
            <a:endParaRPr lang="ja-JP" altLang="en-US"/>
          </a:p>
        </p:txBody>
      </p:sp>
      <p:sp>
        <p:nvSpPr>
          <p:cNvPr id="29714" name="Line 18"/>
          <p:cNvSpPr>
            <a:spLocks noChangeShapeType="1"/>
          </p:cNvSpPr>
          <p:nvPr/>
        </p:nvSpPr>
        <p:spPr bwMode="auto">
          <a:xfrm>
            <a:off x="3924300" y="4149725"/>
            <a:ext cx="0" cy="1727200"/>
          </a:xfrm>
          <a:prstGeom prst="line">
            <a:avLst/>
          </a:prstGeom>
          <a:noFill/>
          <a:ln w="9525">
            <a:solidFill>
              <a:schemeClr val="tx1"/>
            </a:solidFill>
            <a:prstDash val="dash"/>
            <a:round/>
            <a:headEnd/>
            <a:tailEnd/>
          </a:ln>
          <a:effectLst/>
        </p:spPr>
        <p:txBody>
          <a:bodyPr/>
          <a:lstStyle/>
          <a:p>
            <a:endParaRPr lang="ja-JP" altLang="en-US"/>
          </a:p>
        </p:txBody>
      </p:sp>
      <p:sp>
        <p:nvSpPr>
          <p:cNvPr id="29715" name="Line 19"/>
          <p:cNvSpPr>
            <a:spLocks noChangeShapeType="1"/>
          </p:cNvSpPr>
          <p:nvPr/>
        </p:nvSpPr>
        <p:spPr bwMode="auto">
          <a:xfrm flipH="1">
            <a:off x="1547813" y="4164013"/>
            <a:ext cx="2376487" cy="0"/>
          </a:xfrm>
          <a:prstGeom prst="line">
            <a:avLst/>
          </a:prstGeom>
          <a:noFill/>
          <a:ln w="9525">
            <a:solidFill>
              <a:schemeClr val="tx1"/>
            </a:solidFill>
            <a:prstDash val="dash"/>
            <a:round/>
            <a:headEnd/>
            <a:tailEnd/>
          </a:ln>
          <a:effectLst/>
        </p:spPr>
        <p:txBody>
          <a:bodyPr/>
          <a:lstStyle/>
          <a:p>
            <a:endParaRPr lang="ja-JP" altLang="en-US"/>
          </a:p>
        </p:txBody>
      </p:sp>
      <p:graphicFrame>
        <p:nvGraphicFramePr>
          <p:cNvPr id="29716" name="Object 20"/>
          <p:cNvGraphicFramePr>
            <a:graphicFrameLocks noChangeAspect="1"/>
          </p:cNvGraphicFramePr>
          <p:nvPr/>
        </p:nvGraphicFramePr>
        <p:xfrm>
          <a:off x="1165225" y="3517900"/>
          <a:ext cx="314325" cy="406400"/>
        </p:xfrm>
        <a:graphic>
          <a:graphicData uri="http://schemas.openxmlformats.org/presentationml/2006/ole">
            <p:oleObj spid="_x0000_s29806" name="数式" r:id="rId8" imgW="177646" imgH="228402" progId="Equation.3">
              <p:embed/>
            </p:oleObj>
          </a:graphicData>
        </a:graphic>
      </p:graphicFrame>
      <p:graphicFrame>
        <p:nvGraphicFramePr>
          <p:cNvPr id="29717" name="Object 21"/>
          <p:cNvGraphicFramePr>
            <a:graphicFrameLocks noChangeAspect="1"/>
          </p:cNvGraphicFramePr>
          <p:nvPr/>
        </p:nvGraphicFramePr>
        <p:xfrm>
          <a:off x="1198563" y="3871913"/>
          <a:ext cx="290512" cy="384175"/>
        </p:xfrm>
        <a:graphic>
          <a:graphicData uri="http://schemas.openxmlformats.org/presentationml/2006/ole">
            <p:oleObj spid="_x0000_s29807" name="数式" r:id="rId9" imgW="164885" imgH="215619" progId="Equation.3">
              <p:embed/>
            </p:oleObj>
          </a:graphicData>
        </a:graphic>
      </p:graphicFrame>
      <p:graphicFrame>
        <p:nvGraphicFramePr>
          <p:cNvPr id="29718" name="Object 22"/>
          <p:cNvGraphicFramePr>
            <a:graphicFrameLocks noChangeAspect="1"/>
          </p:cNvGraphicFramePr>
          <p:nvPr/>
        </p:nvGraphicFramePr>
        <p:xfrm>
          <a:off x="3181350" y="5876925"/>
          <a:ext cx="360363" cy="406400"/>
        </p:xfrm>
        <a:graphic>
          <a:graphicData uri="http://schemas.openxmlformats.org/presentationml/2006/ole">
            <p:oleObj spid="_x0000_s29808" name="数式" r:id="rId10" imgW="203112" imgH="228501" progId="Equation.3">
              <p:embed/>
            </p:oleObj>
          </a:graphicData>
        </a:graphic>
      </p:graphicFrame>
      <p:graphicFrame>
        <p:nvGraphicFramePr>
          <p:cNvPr id="29719" name="Object 23"/>
          <p:cNvGraphicFramePr>
            <a:graphicFrameLocks noChangeAspect="1"/>
          </p:cNvGraphicFramePr>
          <p:nvPr/>
        </p:nvGraphicFramePr>
        <p:xfrm>
          <a:off x="3719513" y="5888038"/>
          <a:ext cx="338137" cy="384175"/>
        </p:xfrm>
        <a:graphic>
          <a:graphicData uri="http://schemas.openxmlformats.org/presentationml/2006/ole">
            <p:oleObj spid="_x0000_s29809" name="数式" r:id="rId11" imgW="190335" imgH="215713" progId="Equation.3">
              <p:embed/>
            </p:oleObj>
          </a:graphicData>
        </a:graphic>
      </p:graphicFrame>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2" presetClass="entr" presetSubtype="4" fill="hold" nodeType="clickEffect">
                                  <p:stCondLst>
                                    <p:cond delay="0"/>
                                  </p:stCondLst>
                                  <p:childTnLst>
                                    <p:set>
                                      <p:cBhvr>
                                        <p:cTn id="6" dur="1" fill="hold">
                                          <p:stCondLst>
                                            <p:cond delay="0"/>
                                          </p:stCondLst>
                                        </p:cTn>
                                        <p:tgtEl>
                                          <p:spTgt spid="29704"/>
                                        </p:tgtEl>
                                        <p:attrNameLst>
                                          <p:attrName>style.visibility</p:attrName>
                                        </p:attrNameLst>
                                      </p:cBhvr>
                                      <p:to>
                                        <p:strVal val="visible"/>
                                      </p:to>
                                    </p:set>
                                    <p:animEffect transition="in" filter="slide(fromBottom)">
                                      <p:cBhvr>
                                        <p:cTn id="7" dur="500"/>
                                        <p:tgtEl>
                                          <p:spTgt spid="29704"/>
                                        </p:tgtEl>
                                      </p:cBhvr>
                                    </p:animEffect>
                                  </p:childTnLst>
                                </p:cTn>
                              </p:par>
                            </p:childTnLst>
                          </p:cTn>
                        </p:par>
                      </p:childTnLst>
                    </p:cTn>
                  </p:par>
                  <p:par>
                    <p:cTn id="8" fill="hold">
                      <p:stCondLst>
                        <p:cond delay="indefinite"/>
                      </p:stCondLst>
                      <p:childTnLst>
                        <p:par>
                          <p:cTn id="9" fill="hold">
                            <p:stCondLst>
                              <p:cond delay="0"/>
                            </p:stCondLst>
                            <p:childTnLst>
                              <p:par>
                                <p:cTn id="10" presetID="12" presetClass="entr" presetSubtype="4" fill="hold" nodeType="clickEffect">
                                  <p:stCondLst>
                                    <p:cond delay="0"/>
                                  </p:stCondLst>
                                  <p:childTnLst>
                                    <p:set>
                                      <p:cBhvr>
                                        <p:cTn id="11" dur="1" fill="hold">
                                          <p:stCondLst>
                                            <p:cond delay="0"/>
                                          </p:stCondLst>
                                        </p:cTn>
                                        <p:tgtEl>
                                          <p:spTgt spid="29705"/>
                                        </p:tgtEl>
                                        <p:attrNameLst>
                                          <p:attrName>style.visibility</p:attrName>
                                        </p:attrNameLst>
                                      </p:cBhvr>
                                      <p:to>
                                        <p:strVal val="visible"/>
                                      </p:to>
                                    </p:set>
                                    <p:animEffect transition="in" filter="slide(fromBottom)">
                                      <p:cBhvr>
                                        <p:cTn id="12" dur="500"/>
                                        <p:tgtEl>
                                          <p:spTgt spid="29705"/>
                                        </p:tgtEl>
                                      </p:cBhvr>
                                    </p:animEffect>
                                  </p:childTnLst>
                                </p:cTn>
                              </p:par>
                            </p:childTnLst>
                          </p:cTn>
                        </p:par>
                      </p:childTnLst>
                    </p:cTn>
                  </p:par>
                  <p:par>
                    <p:cTn id="13" fill="hold">
                      <p:stCondLst>
                        <p:cond delay="indefinite"/>
                      </p:stCondLst>
                      <p:childTnLst>
                        <p:par>
                          <p:cTn id="14" fill="hold">
                            <p:stCondLst>
                              <p:cond delay="0"/>
                            </p:stCondLst>
                            <p:childTnLst>
                              <p:par>
                                <p:cTn id="15" presetID="12" presetClass="entr" presetSubtype="4" fill="hold" nodeType="clickEffect">
                                  <p:stCondLst>
                                    <p:cond delay="0"/>
                                  </p:stCondLst>
                                  <p:childTnLst>
                                    <p:set>
                                      <p:cBhvr>
                                        <p:cTn id="16" dur="1" fill="hold">
                                          <p:stCondLst>
                                            <p:cond delay="0"/>
                                          </p:stCondLst>
                                        </p:cTn>
                                        <p:tgtEl>
                                          <p:spTgt spid="29707"/>
                                        </p:tgtEl>
                                        <p:attrNameLst>
                                          <p:attrName>style.visibility</p:attrName>
                                        </p:attrNameLst>
                                      </p:cBhvr>
                                      <p:to>
                                        <p:strVal val="visible"/>
                                      </p:to>
                                    </p:set>
                                    <p:animEffect transition="in" filter="slide(fromBottom)">
                                      <p:cBhvr>
                                        <p:cTn id="17" dur="500"/>
                                        <p:tgtEl>
                                          <p:spTgt spid="29707"/>
                                        </p:tgtEl>
                                      </p:cBhvr>
                                    </p:animEffect>
                                  </p:childTnLst>
                                </p:cTn>
                              </p:par>
                            </p:childTnLst>
                          </p:cTn>
                        </p:par>
                      </p:childTnLst>
                    </p:cTn>
                  </p:par>
                  <p:par>
                    <p:cTn id="18" fill="hold">
                      <p:stCondLst>
                        <p:cond delay="indefinite"/>
                      </p:stCondLst>
                      <p:childTnLst>
                        <p:par>
                          <p:cTn id="19" fill="hold">
                            <p:stCondLst>
                              <p:cond delay="0"/>
                            </p:stCondLst>
                            <p:childTnLst>
                              <p:par>
                                <p:cTn id="20" presetID="12" presetClass="entr" presetSubtype="4" fill="hold" grpId="0" nodeType="clickEffect">
                                  <p:stCondLst>
                                    <p:cond delay="0"/>
                                  </p:stCondLst>
                                  <p:childTnLst>
                                    <p:set>
                                      <p:cBhvr>
                                        <p:cTn id="21" dur="1" fill="hold">
                                          <p:stCondLst>
                                            <p:cond delay="0"/>
                                          </p:stCondLst>
                                        </p:cTn>
                                        <p:tgtEl>
                                          <p:spTgt spid="29708"/>
                                        </p:tgtEl>
                                        <p:attrNameLst>
                                          <p:attrName>style.visibility</p:attrName>
                                        </p:attrNameLst>
                                      </p:cBhvr>
                                      <p:to>
                                        <p:strVal val="visible"/>
                                      </p:to>
                                    </p:set>
                                    <p:animEffect transition="in" filter="slide(fromBottom)">
                                      <p:cBhvr>
                                        <p:cTn id="22" dur="500"/>
                                        <p:tgtEl>
                                          <p:spTgt spid="29708"/>
                                        </p:tgtEl>
                                      </p:cBhvr>
                                    </p:animEffect>
                                  </p:childTnLst>
                                </p:cTn>
                              </p:par>
                            </p:childTnLst>
                          </p:cTn>
                        </p:par>
                      </p:childTnLst>
                    </p:cTn>
                  </p:par>
                  <p:par>
                    <p:cTn id="23" fill="hold">
                      <p:stCondLst>
                        <p:cond delay="indefinite"/>
                      </p:stCondLst>
                      <p:childTnLst>
                        <p:par>
                          <p:cTn id="24" fill="hold">
                            <p:stCondLst>
                              <p:cond delay="0"/>
                            </p:stCondLst>
                            <p:childTnLst>
                              <p:par>
                                <p:cTn id="25" presetID="12" presetClass="entr" presetSubtype="4" fill="hold" nodeType="clickEffect">
                                  <p:stCondLst>
                                    <p:cond delay="0"/>
                                  </p:stCondLst>
                                  <p:childTnLst>
                                    <p:set>
                                      <p:cBhvr>
                                        <p:cTn id="26" dur="1" fill="hold">
                                          <p:stCondLst>
                                            <p:cond delay="0"/>
                                          </p:stCondLst>
                                        </p:cTn>
                                        <p:tgtEl>
                                          <p:spTgt spid="29706"/>
                                        </p:tgtEl>
                                        <p:attrNameLst>
                                          <p:attrName>style.visibility</p:attrName>
                                        </p:attrNameLst>
                                      </p:cBhvr>
                                      <p:to>
                                        <p:strVal val="visible"/>
                                      </p:to>
                                    </p:set>
                                    <p:animEffect transition="in" filter="slide(fromBottom)">
                                      <p:cBhvr>
                                        <p:cTn id="27" dur="500"/>
                                        <p:tgtEl>
                                          <p:spTgt spid="29706"/>
                                        </p:tgtEl>
                                      </p:cBhvr>
                                    </p:animEffect>
                                  </p:childTnLst>
                                </p:cTn>
                              </p:par>
                            </p:childTnLst>
                          </p:cTn>
                        </p:par>
                      </p:childTnLst>
                    </p:cTn>
                  </p:par>
                  <p:par>
                    <p:cTn id="28" fill="hold">
                      <p:stCondLst>
                        <p:cond delay="indefinite"/>
                      </p:stCondLst>
                      <p:childTnLst>
                        <p:par>
                          <p:cTn id="29" fill="hold">
                            <p:stCondLst>
                              <p:cond delay="0"/>
                            </p:stCondLst>
                            <p:childTnLst>
                              <p:par>
                                <p:cTn id="30" presetID="12" presetClass="entr" presetSubtype="4" fill="hold" grpId="0" nodeType="clickEffect">
                                  <p:stCondLst>
                                    <p:cond delay="0"/>
                                  </p:stCondLst>
                                  <p:childTnLst>
                                    <p:set>
                                      <p:cBhvr>
                                        <p:cTn id="31" dur="1" fill="hold">
                                          <p:stCondLst>
                                            <p:cond delay="0"/>
                                          </p:stCondLst>
                                        </p:cTn>
                                        <p:tgtEl>
                                          <p:spTgt spid="29709"/>
                                        </p:tgtEl>
                                        <p:attrNameLst>
                                          <p:attrName>style.visibility</p:attrName>
                                        </p:attrNameLst>
                                      </p:cBhvr>
                                      <p:to>
                                        <p:strVal val="visible"/>
                                      </p:to>
                                    </p:set>
                                    <p:animEffect transition="in" filter="slide(fromBottom)">
                                      <p:cBhvr>
                                        <p:cTn id="32" dur="500"/>
                                        <p:tgtEl>
                                          <p:spTgt spid="29709"/>
                                        </p:tgtEl>
                                      </p:cBhvr>
                                    </p:animEffect>
                                  </p:childTnLst>
                                </p:cTn>
                              </p:par>
                            </p:childTnLst>
                          </p:cTn>
                        </p:par>
                      </p:childTnLst>
                    </p:cTn>
                  </p:par>
                  <p:par>
                    <p:cTn id="33" fill="hold">
                      <p:stCondLst>
                        <p:cond delay="indefinite"/>
                      </p:stCondLst>
                      <p:childTnLst>
                        <p:par>
                          <p:cTn id="34" fill="hold">
                            <p:stCondLst>
                              <p:cond delay="0"/>
                            </p:stCondLst>
                            <p:childTnLst>
                              <p:par>
                                <p:cTn id="35" presetID="12" presetClass="entr" presetSubtype="4" fill="hold" grpId="0" nodeType="clickEffect">
                                  <p:stCondLst>
                                    <p:cond delay="0"/>
                                  </p:stCondLst>
                                  <p:childTnLst>
                                    <p:set>
                                      <p:cBhvr>
                                        <p:cTn id="36" dur="1" fill="hold">
                                          <p:stCondLst>
                                            <p:cond delay="0"/>
                                          </p:stCondLst>
                                        </p:cTn>
                                        <p:tgtEl>
                                          <p:spTgt spid="29712"/>
                                        </p:tgtEl>
                                        <p:attrNameLst>
                                          <p:attrName>style.visibility</p:attrName>
                                        </p:attrNameLst>
                                      </p:cBhvr>
                                      <p:to>
                                        <p:strVal val="visible"/>
                                      </p:to>
                                    </p:set>
                                    <p:animEffect transition="in" filter="slide(fromBottom)">
                                      <p:cBhvr>
                                        <p:cTn id="37" dur="500"/>
                                        <p:tgtEl>
                                          <p:spTgt spid="29712"/>
                                        </p:tgtEl>
                                      </p:cBhvr>
                                    </p:animEffect>
                                  </p:childTnLst>
                                </p:cTn>
                              </p:par>
                            </p:childTnLst>
                          </p:cTn>
                        </p:par>
                      </p:childTnLst>
                    </p:cTn>
                  </p:par>
                  <p:par>
                    <p:cTn id="38" fill="hold">
                      <p:stCondLst>
                        <p:cond delay="indefinite"/>
                      </p:stCondLst>
                      <p:childTnLst>
                        <p:par>
                          <p:cTn id="39" fill="hold">
                            <p:stCondLst>
                              <p:cond delay="0"/>
                            </p:stCondLst>
                            <p:childTnLst>
                              <p:par>
                                <p:cTn id="40" presetID="12" presetClass="entr" presetSubtype="4" fill="hold" nodeType="clickEffect">
                                  <p:stCondLst>
                                    <p:cond delay="0"/>
                                  </p:stCondLst>
                                  <p:childTnLst>
                                    <p:set>
                                      <p:cBhvr>
                                        <p:cTn id="41" dur="1" fill="hold">
                                          <p:stCondLst>
                                            <p:cond delay="0"/>
                                          </p:stCondLst>
                                        </p:cTn>
                                        <p:tgtEl>
                                          <p:spTgt spid="29716"/>
                                        </p:tgtEl>
                                        <p:attrNameLst>
                                          <p:attrName>style.visibility</p:attrName>
                                        </p:attrNameLst>
                                      </p:cBhvr>
                                      <p:to>
                                        <p:strVal val="visible"/>
                                      </p:to>
                                    </p:set>
                                    <p:animEffect transition="in" filter="slide(fromBottom)">
                                      <p:cBhvr>
                                        <p:cTn id="42" dur="500"/>
                                        <p:tgtEl>
                                          <p:spTgt spid="29716"/>
                                        </p:tgtEl>
                                      </p:cBhvr>
                                    </p:animEffect>
                                  </p:childTnLst>
                                </p:cTn>
                              </p:par>
                            </p:childTnLst>
                          </p:cTn>
                        </p:par>
                      </p:childTnLst>
                    </p:cTn>
                  </p:par>
                  <p:par>
                    <p:cTn id="43" fill="hold">
                      <p:stCondLst>
                        <p:cond delay="indefinite"/>
                      </p:stCondLst>
                      <p:childTnLst>
                        <p:par>
                          <p:cTn id="44" fill="hold">
                            <p:stCondLst>
                              <p:cond delay="0"/>
                            </p:stCondLst>
                            <p:childTnLst>
                              <p:par>
                                <p:cTn id="45" presetID="12" presetClass="entr" presetSubtype="4" fill="hold" grpId="0" nodeType="clickEffect">
                                  <p:stCondLst>
                                    <p:cond delay="0"/>
                                  </p:stCondLst>
                                  <p:childTnLst>
                                    <p:set>
                                      <p:cBhvr>
                                        <p:cTn id="46" dur="1" fill="hold">
                                          <p:stCondLst>
                                            <p:cond delay="0"/>
                                          </p:stCondLst>
                                        </p:cTn>
                                        <p:tgtEl>
                                          <p:spTgt spid="29713"/>
                                        </p:tgtEl>
                                        <p:attrNameLst>
                                          <p:attrName>style.visibility</p:attrName>
                                        </p:attrNameLst>
                                      </p:cBhvr>
                                      <p:to>
                                        <p:strVal val="visible"/>
                                      </p:to>
                                    </p:set>
                                    <p:animEffect transition="in" filter="slide(fromBottom)">
                                      <p:cBhvr>
                                        <p:cTn id="47" dur="500"/>
                                        <p:tgtEl>
                                          <p:spTgt spid="29713"/>
                                        </p:tgtEl>
                                      </p:cBhvr>
                                    </p:animEffect>
                                  </p:childTnLst>
                                </p:cTn>
                              </p:par>
                            </p:childTnLst>
                          </p:cTn>
                        </p:par>
                      </p:childTnLst>
                    </p:cTn>
                  </p:par>
                  <p:par>
                    <p:cTn id="48" fill="hold">
                      <p:stCondLst>
                        <p:cond delay="indefinite"/>
                      </p:stCondLst>
                      <p:childTnLst>
                        <p:par>
                          <p:cTn id="49" fill="hold">
                            <p:stCondLst>
                              <p:cond delay="0"/>
                            </p:stCondLst>
                            <p:childTnLst>
                              <p:par>
                                <p:cTn id="50" presetID="12" presetClass="entr" presetSubtype="4" fill="hold" nodeType="clickEffect">
                                  <p:stCondLst>
                                    <p:cond delay="0"/>
                                  </p:stCondLst>
                                  <p:childTnLst>
                                    <p:set>
                                      <p:cBhvr>
                                        <p:cTn id="51" dur="1" fill="hold">
                                          <p:stCondLst>
                                            <p:cond delay="0"/>
                                          </p:stCondLst>
                                        </p:cTn>
                                        <p:tgtEl>
                                          <p:spTgt spid="29718"/>
                                        </p:tgtEl>
                                        <p:attrNameLst>
                                          <p:attrName>style.visibility</p:attrName>
                                        </p:attrNameLst>
                                      </p:cBhvr>
                                      <p:to>
                                        <p:strVal val="visible"/>
                                      </p:to>
                                    </p:set>
                                    <p:animEffect transition="in" filter="slide(fromBottom)">
                                      <p:cBhvr>
                                        <p:cTn id="52" dur="500"/>
                                        <p:tgtEl>
                                          <p:spTgt spid="29718"/>
                                        </p:tgtEl>
                                      </p:cBhvr>
                                    </p:animEffect>
                                  </p:childTnLst>
                                </p:cTn>
                              </p:par>
                            </p:childTnLst>
                          </p:cTn>
                        </p:par>
                      </p:childTnLst>
                    </p:cTn>
                  </p:par>
                  <p:par>
                    <p:cTn id="53" fill="hold">
                      <p:stCondLst>
                        <p:cond delay="indefinite"/>
                      </p:stCondLst>
                      <p:childTnLst>
                        <p:par>
                          <p:cTn id="54" fill="hold">
                            <p:stCondLst>
                              <p:cond delay="0"/>
                            </p:stCondLst>
                            <p:childTnLst>
                              <p:par>
                                <p:cTn id="55" presetID="12" presetClass="entr" presetSubtype="4" fill="hold" nodeType="clickEffect">
                                  <p:stCondLst>
                                    <p:cond delay="0"/>
                                  </p:stCondLst>
                                  <p:childTnLst>
                                    <p:set>
                                      <p:cBhvr>
                                        <p:cTn id="56" dur="1" fill="hold">
                                          <p:stCondLst>
                                            <p:cond delay="0"/>
                                          </p:stCondLst>
                                        </p:cTn>
                                        <p:tgtEl>
                                          <p:spTgt spid="29710"/>
                                        </p:tgtEl>
                                        <p:attrNameLst>
                                          <p:attrName>style.visibility</p:attrName>
                                        </p:attrNameLst>
                                      </p:cBhvr>
                                      <p:to>
                                        <p:strVal val="visible"/>
                                      </p:to>
                                    </p:set>
                                    <p:animEffect transition="in" filter="slide(fromBottom)">
                                      <p:cBhvr>
                                        <p:cTn id="57" dur="500"/>
                                        <p:tgtEl>
                                          <p:spTgt spid="29710"/>
                                        </p:tgtEl>
                                      </p:cBhvr>
                                    </p:animEffect>
                                  </p:childTnLst>
                                </p:cTn>
                              </p:par>
                            </p:childTnLst>
                          </p:cTn>
                        </p:par>
                      </p:childTnLst>
                    </p:cTn>
                  </p:par>
                  <p:par>
                    <p:cTn id="58" fill="hold">
                      <p:stCondLst>
                        <p:cond delay="indefinite"/>
                      </p:stCondLst>
                      <p:childTnLst>
                        <p:par>
                          <p:cTn id="59" fill="hold">
                            <p:stCondLst>
                              <p:cond delay="0"/>
                            </p:stCondLst>
                            <p:childTnLst>
                              <p:par>
                                <p:cTn id="60" presetID="12" presetClass="entr" presetSubtype="4" fill="hold" grpId="0" nodeType="clickEffect">
                                  <p:stCondLst>
                                    <p:cond delay="0"/>
                                  </p:stCondLst>
                                  <p:childTnLst>
                                    <p:set>
                                      <p:cBhvr>
                                        <p:cTn id="61" dur="1" fill="hold">
                                          <p:stCondLst>
                                            <p:cond delay="0"/>
                                          </p:stCondLst>
                                        </p:cTn>
                                        <p:tgtEl>
                                          <p:spTgt spid="29711"/>
                                        </p:tgtEl>
                                        <p:attrNameLst>
                                          <p:attrName>style.visibility</p:attrName>
                                        </p:attrNameLst>
                                      </p:cBhvr>
                                      <p:to>
                                        <p:strVal val="visible"/>
                                      </p:to>
                                    </p:set>
                                    <p:animEffect transition="in" filter="slide(fromBottom)">
                                      <p:cBhvr>
                                        <p:cTn id="62" dur="500"/>
                                        <p:tgtEl>
                                          <p:spTgt spid="29711"/>
                                        </p:tgtEl>
                                      </p:cBhvr>
                                    </p:animEffect>
                                  </p:childTnLst>
                                </p:cTn>
                              </p:par>
                            </p:childTnLst>
                          </p:cTn>
                        </p:par>
                      </p:childTnLst>
                    </p:cTn>
                  </p:par>
                  <p:par>
                    <p:cTn id="63" fill="hold">
                      <p:stCondLst>
                        <p:cond delay="indefinite"/>
                      </p:stCondLst>
                      <p:childTnLst>
                        <p:par>
                          <p:cTn id="64" fill="hold">
                            <p:stCondLst>
                              <p:cond delay="0"/>
                            </p:stCondLst>
                            <p:childTnLst>
                              <p:par>
                                <p:cTn id="65" presetID="12" presetClass="entr" presetSubtype="4" fill="hold" grpId="0" nodeType="clickEffect">
                                  <p:stCondLst>
                                    <p:cond delay="0"/>
                                  </p:stCondLst>
                                  <p:childTnLst>
                                    <p:set>
                                      <p:cBhvr>
                                        <p:cTn id="66" dur="1" fill="hold">
                                          <p:stCondLst>
                                            <p:cond delay="0"/>
                                          </p:stCondLst>
                                        </p:cTn>
                                        <p:tgtEl>
                                          <p:spTgt spid="29715"/>
                                        </p:tgtEl>
                                        <p:attrNameLst>
                                          <p:attrName>style.visibility</p:attrName>
                                        </p:attrNameLst>
                                      </p:cBhvr>
                                      <p:to>
                                        <p:strVal val="visible"/>
                                      </p:to>
                                    </p:set>
                                    <p:animEffect transition="in" filter="slide(fromBottom)">
                                      <p:cBhvr>
                                        <p:cTn id="67" dur="500"/>
                                        <p:tgtEl>
                                          <p:spTgt spid="29715"/>
                                        </p:tgtEl>
                                      </p:cBhvr>
                                    </p:animEffect>
                                  </p:childTnLst>
                                </p:cTn>
                              </p:par>
                            </p:childTnLst>
                          </p:cTn>
                        </p:par>
                      </p:childTnLst>
                    </p:cTn>
                  </p:par>
                  <p:par>
                    <p:cTn id="68" fill="hold">
                      <p:stCondLst>
                        <p:cond delay="indefinite"/>
                      </p:stCondLst>
                      <p:childTnLst>
                        <p:par>
                          <p:cTn id="69" fill="hold">
                            <p:stCondLst>
                              <p:cond delay="0"/>
                            </p:stCondLst>
                            <p:childTnLst>
                              <p:par>
                                <p:cTn id="70" presetID="12" presetClass="entr" presetSubtype="4" fill="hold" nodeType="clickEffect">
                                  <p:stCondLst>
                                    <p:cond delay="0"/>
                                  </p:stCondLst>
                                  <p:childTnLst>
                                    <p:set>
                                      <p:cBhvr>
                                        <p:cTn id="71" dur="1" fill="hold">
                                          <p:stCondLst>
                                            <p:cond delay="0"/>
                                          </p:stCondLst>
                                        </p:cTn>
                                        <p:tgtEl>
                                          <p:spTgt spid="29717"/>
                                        </p:tgtEl>
                                        <p:attrNameLst>
                                          <p:attrName>style.visibility</p:attrName>
                                        </p:attrNameLst>
                                      </p:cBhvr>
                                      <p:to>
                                        <p:strVal val="visible"/>
                                      </p:to>
                                    </p:set>
                                    <p:animEffect transition="in" filter="slide(fromBottom)">
                                      <p:cBhvr>
                                        <p:cTn id="72" dur="500"/>
                                        <p:tgtEl>
                                          <p:spTgt spid="29717"/>
                                        </p:tgtEl>
                                      </p:cBhvr>
                                    </p:animEffect>
                                  </p:childTnLst>
                                </p:cTn>
                              </p:par>
                            </p:childTnLst>
                          </p:cTn>
                        </p:par>
                      </p:childTnLst>
                    </p:cTn>
                  </p:par>
                  <p:par>
                    <p:cTn id="73" fill="hold">
                      <p:stCondLst>
                        <p:cond delay="indefinite"/>
                      </p:stCondLst>
                      <p:childTnLst>
                        <p:par>
                          <p:cTn id="74" fill="hold">
                            <p:stCondLst>
                              <p:cond delay="0"/>
                            </p:stCondLst>
                            <p:childTnLst>
                              <p:par>
                                <p:cTn id="75" presetID="12" presetClass="entr" presetSubtype="4" fill="hold" grpId="0" nodeType="clickEffect">
                                  <p:stCondLst>
                                    <p:cond delay="0"/>
                                  </p:stCondLst>
                                  <p:childTnLst>
                                    <p:set>
                                      <p:cBhvr>
                                        <p:cTn id="76" dur="1" fill="hold">
                                          <p:stCondLst>
                                            <p:cond delay="0"/>
                                          </p:stCondLst>
                                        </p:cTn>
                                        <p:tgtEl>
                                          <p:spTgt spid="29714"/>
                                        </p:tgtEl>
                                        <p:attrNameLst>
                                          <p:attrName>style.visibility</p:attrName>
                                        </p:attrNameLst>
                                      </p:cBhvr>
                                      <p:to>
                                        <p:strVal val="visible"/>
                                      </p:to>
                                    </p:set>
                                    <p:animEffect transition="in" filter="slide(fromBottom)">
                                      <p:cBhvr>
                                        <p:cTn id="77" dur="500"/>
                                        <p:tgtEl>
                                          <p:spTgt spid="29714"/>
                                        </p:tgtEl>
                                      </p:cBhvr>
                                    </p:animEffect>
                                  </p:childTnLst>
                                </p:cTn>
                              </p:par>
                            </p:childTnLst>
                          </p:cTn>
                        </p:par>
                      </p:childTnLst>
                    </p:cTn>
                  </p:par>
                  <p:par>
                    <p:cTn id="78" fill="hold">
                      <p:stCondLst>
                        <p:cond delay="indefinite"/>
                      </p:stCondLst>
                      <p:childTnLst>
                        <p:par>
                          <p:cTn id="79" fill="hold">
                            <p:stCondLst>
                              <p:cond delay="0"/>
                            </p:stCondLst>
                            <p:childTnLst>
                              <p:par>
                                <p:cTn id="80" presetID="12" presetClass="entr" presetSubtype="4" fill="hold" nodeType="clickEffect">
                                  <p:stCondLst>
                                    <p:cond delay="0"/>
                                  </p:stCondLst>
                                  <p:childTnLst>
                                    <p:set>
                                      <p:cBhvr>
                                        <p:cTn id="81" dur="1" fill="hold">
                                          <p:stCondLst>
                                            <p:cond delay="0"/>
                                          </p:stCondLst>
                                        </p:cTn>
                                        <p:tgtEl>
                                          <p:spTgt spid="29719"/>
                                        </p:tgtEl>
                                        <p:attrNameLst>
                                          <p:attrName>style.visibility</p:attrName>
                                        </p:attrNameLst>
                                      </p:cBhvr>
                                      <p:to>
                                        <p:strVal val="visible"/>
                                      </p:to>
                                    </p:set>
                                    <p:animEffect transition="in" filter="slide(fromBottom)">
                                      <p:cBhvr>
                                        <p:cTn id="82" dur="500"/>
                                        <p:tgtEl>
                                          <p:spTgt spid="2971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9708" grpId="0" animBg="1"/>
      <p:bldP spid="29709" grpId="0" animBg="1"/>
      <p:bldP spid="29711" grpId="0" animBg="1"/>
      <p:bldP spid="29712" grpId="0" animBg="1"/>
      <p:bldP spid="29713" grpId="0" animBg="1"/>
      <p:bldP spid="29714" grpId="0" animBg="1"/>
      <p:bldP spid="29715" grpId="0" animBg="1"/>
    </p:bld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 name="日付プレースホルダ 2"/>
          <p:cNvSpPr>
            <a:spLocks noGrp="1"/>
          </p:cNvSpPr>
          <p:nvPr>
            <p:ph type="dt" sz="half" idx="10"/>
          </p:nvPr>
        </p:nvSpPr>
        <p:spPr/>
        <p:txBody>
          <a:bodyPr/>
          <a:lstStyle/>
          <a:p>
            <a:r>
              <a:rPr lang="en-US" altLang="ja-JP" smtClean="0"/>
              <a:t>14/06/12</a:t>
            </a:r>
            <a:endParaRPr lang="en-US" altLang="ja-JP"/>
          </a:p>
        </p:txBody>
      </p:sp>
      <p:sp>
        <p:nvSpPr>
          <p:cNvPr id="36" name="スライド番号プレースホルダ 4"/>
          <p:cNvSpPr>
            <a:spLocks noGrp="1"/>
          </p:cNvSpPr>
          <p:nvPr>
            <p:ph type="sldNum" sz="quarter" idx="12"/>
          </p:nvPr>
        </p:nvSpPr>
        <p:spPr/>
        <p:txBody>
          <a:bodyPr/>
          <a:lstStyle/>
          <a:p>
            <a:fld id="{BD45712B-BB5F-4A50-8B29-B6D0F2E5FFFD}" type="slidenum">
              <a:rPr lang="en-US" altLang="ja-JP"/>
              <a:pPr/>
              <a:t>30</a:t>
            </a:fld>
            <a:endParaRPr lang="en-US" altLang="ja-JP"/>
          </a:p>
        </p:txBody>
      </p:sp>
      <p:sp>
        <p:nvSpPr>
          <p:cNvPr id="31746" name="Line 2"/>
          <p:cNvSpPr>
            <a:spLocks noChangeShapeType="1"/>
          </p:cNvSpPr>
          <p:nvPr/>
        </p:nvSpPr>
        <p:spPr bwMode="auto">
          <a:xfrm>
            <a:off x="1547813" y="5876925"/>
            <a:ext cx="5400675" cy="0"/>
          </a:xfrm>
          <a:prstGeom prst="line">
            <a:avLst/>
          </a:prstGeom>
          <a:noFill/>
          <a:ln w="9525">
            <a:solidFill>
              <a:schemeClr val="tx1"/>
            </a:solidFill>
            <a:round/>
            <a:headEnd/>
            <a:tailEnd type="triangle" w="med" len="med"/>
          </a:ln>
          <a:effectLst/>
        </p:spPr>
        <p:txBody>
          <a:bodyPr/>
          <a:lstStyle/>
          <a:p>
            <a:endParaRPr lang="ja-JP" altLang="en-US"/>
          </a:p>
        </p:txBody>
      </p:sp>
      <p:sp>
        <p:nvSpPr>
          <p:cNvPr id="31747" name="Line 3"/>
          <p:cNvSpPr>
            <a:spLocks noChangeShapeType="1"/>
          </p:cNvSpPr>
          <p:nvPr/>
        </p:nvSpPr>
        <p:spPr bwMode="auto">
          <a:xfrm flipV="1">
            <a:off x="1547813" y="1628775"/>
            <a:ext cx="0" cy="4248150"/>
          </a:xfrm>
          <a:prstGeom prst="line">
            <a:avLst/>
          </a:prstGeom>
          <a:noFill/>
          <a:ln w="9525">
            <a:solidFill>
              <a:schemeClr val="tx1"/>
            </a:solidFill>
            <a:round/>
            <a:headEnd/>
            <a:tailEnd type="triangle" w="med" len="med"/>
          </a:ln>
          <a:effectLst/>
        </p:spPr>
        <p:txBody>
          <a:bodyPr/>
          <a:lstStyle/>
          <a:p>
            <a:endParaRPr lang="ja-JP" altLang="en-US"/>
          </a:p>
        </p:txBody>
      </p:sp>
      <p:graphicFrame>
        <p:nvGraphicFramePr>
          <p:cNvPr id="31749" name="Object 5"/>
          <p:cNvGraphicFramePr>
            <a:graphicFrameLocks noChangeAspect="1"/>
          </p:cNvGraphicFramePr>
          <p:nvPr/>
        </p:nvGraphicFramePr>
        <p:xfrm>
          <a:off x="6753225" y="5876925"/>
          <a:ext cx="269875" cy="360363"/>
        </p:xfrm>
        <a:graphic>
          <a:graphicData uri="http://schemas.openxmlformats.org/presentationml/2006/ole">
            <p:oleObj spid="_x0000_s31960" name="数式" r:id="rId3" imgW="152268" imgH="203024" progId="Equation.3">
              <p:embed/>
            </p:oleObj>
          </a:graphicData>
        </a:graphic>
      </p:graphicFrame>
      <p:graphicFrame>
        <p:nvGraphicFramePr>
          <p:cNvPr id="31750" name="Object 6"/>
          <p:cNvGraphicFramePr>
            <a:graphicFrameLocks noChangeAspect="1"/>
          </p:cNvGraphicFramePr>
          <p:nvPr/>
        </p:nvGraphicFramePr>
        <p:xfrm>
          <a:off x="1187450" y="1446213"/>
          <a:ext cx="269875" cy="293687"/>
        </p:xfrm>
        <a:graphic>
          <a:graphicData uri="http://schemas.openxmlformats.org/presentationml/2006/ole">
            <p:oleObj spid="_x0000_s31961" name="数式" r:id="rId4" imgW="152268" imgH="164957" progId="Equation.3">
              <p:embed/>
            </p:oleObj>
          </a:graphicData>
        </a:graphic>
      </p:graphicFrame>
      <p:graphicFrame>
        <p:nvGraphicFramePr>
          <p:cNvPr id="31751" name="Object 7"/>
          <p:cNvGraphicFramePr>
            <a:graphicFrameLocks noChangeAspect="1"/>
          </p:cNvGraphicFramePr>
          <p:nvPr/>
        </p:nvGraphicFramePr>
        <p:xfrm>
          <a:off x="4262438" y="2111375"/>
          <a:ext cx="314325" cy="404813"/>
        </p:xfrm>
        <a:graphic>
          <a:graphicData uri="http://schemas.openxmlformats.org/presentationml/2006/ole">
            <p:oleObj spid="_x0000_s31962" name="数式" r:id="rId5" imgW="177646" imgH="228402" progId="Equation.3">
              <p:embed/>
            </p:oleObj>
          </a:graphicData>
        </a:graphic>
      </p:graphicFrame>
      <p:graphicFrame>
        <p:nvGraphicFramePr>
          <p:cNvPr id="31752" name="Object 8"/>
          <p:cNvGraphicFramePr>
            <a:graphicFrameLocks noChangeAspect="1"/>
          </p:cNvGraphicFramePr>
          <p:nvPr/>
        </p:nvGraphicFramePr>
        <p:xfrm>
          <a:off x="1897063" y="2238375"/>
          <a:ext cx="292100" cy="292100"/>
        </p:xfrm>
        <a:graphic>
          <a:graphicData uri="http://schemas.openxmlformats.org/presentationml/2006/ole">
            <p:oleObj spid="_x0000_s31963" name="数式" r:id="rId6" imgW="164885" imgH="164885" progId="Equation.3">
              <p:embed/>
            </p:oleObj>
          </a:graphicData>
        </a:graphic>
      </p:graphicFrame>
      <p:sp>
        <p:nvSpPr>
          <p:cNvPr id="31753" name="Line 9"/>
          <p:cNvSpPr>
            <a:spLocks noChangeShapeType="1"/>
          </p:cNvSpPr>
          <p:nvPr/>
        </p:nvSpPr>
        <p:spPr bwMode="auto">
          <a:xfrm>
            <a:off x="2124075" y="2708275"/>
            <a:ext cx="3455988" cy="2808288"/>
          </a:xfrm>
          <a:prstGeom prst="line">
            <a:avLst/>
          </a:prstGeom>
          <a:noFill/>
          <a:ln w="9525">
            <a:solidFill>
              <a:schemeClr val="tx1"/>
            </a:solidFill>
            <a:round/>
            <a:headEnd/>
            <a:tailEnd/>
          </a:ln>
          <a:effectLst/>
        </p:spPr>
        <p:txBody>
          <a:bodyPr/>
          <a:lstStyle/>
          <a:p>
            <a:endParaRPr lang="ja-JP" altLang="en-US"/>
          </a:p>
        </p:txBody>
      </p:sp>
      <p:sp>
        <p:nvSpPr>
          <p:cNvPr id="31754" name="Line 10"/>
          <p:cNvSpPr>
            <a:spLocks noChangeShapeType="1"/>
          </p:cNvSpPr>
          <p:nvPr/>
        </p:nvSpPr>
        <p:spPr bwMode="auto">
          <a:xfrm flipH="1">
            <a:off x="3348038" y="2708275"/>
            <a:ext cx="1152525" cy="1008063"/>
          </a:xfrm>
          <a:prstGeom prst="line">
            <a:avLst/>
          </a:prstGeom>
          <a:noFill/>
          <a:ln w="9525">
            <a:solidFill>
              <a:schemeClr val="tx1"/>
            </a:solidFill>
            <a:round/>
            <a:headEnd/>
            <a:tailEnd/>
          </a:ln>
          <a:effectLst/>
        </p:spPr>
        <p:txBody>
          <a:bodyPr/>
          <a:lstStyle/>
          <a:p>
            <a:endParaRPr lang="ja-JP" altLang="en-US"/>
          </a:p>
        </p:txBody>
      </p:sp>
      <p:graphicFrame>
        <p:nvGraphicFramePr>
          <p:cNvPr id="31755" name="Object 11"/>
          <p:cNvGraphicFramePr>
            <a:graphicFrameLocks noChangeAspect="1"/>
          </p:cNvGraphicFramePr>
          <p:nvPr/>
        </p:nvGraphicFramePr>
        <p:xfrm>
          <a:off x="5364163" y="2182813"/>
          <a:ext cx="292100" cy="382587"/>
        </p:xfrm>
        <a:graphic>
          <a:graphicData uri="http://schemas.openxmlformats.org/presentationml/2006/ole">
            <p:oleObj spid="_x0000_s31964" name="数式" r:id="rId7" imgW="164885" imgH="215619" progId="Equation.3">
              <p:embed/>
            </p:oleObj>
          </a:graphicData>
        </a:graphic>
      </p:graphicFrame>
      <p:sp>
        <p:nvSpPr>
          <p:cNvPr id="31756" name="Line 12"/>
          <p:cNvSpPr>
            <a:spLocks noChangeShapeType="1"/>
          </p:cNvSpPr>
          <p:nvPr/>
        </p:nvSpPr>
        <p:spPr bwMode="auto">
          <a:xfrm flipH="1">
            <a:off x="3924300" y="2781300"/>
            <a:ext cx="1368425" cy="1368425"/>
          </a:xfrm>
          <a:prstGeom prst="line">
            <a:avLst/>
          </a:prstGeom>
          <a:noFill/>
          <a:ln w="9525">
            <a:solidFill>
              <a:schemeClr val="tx1"/>
            </a:solidFill>
            <a:round/>
            <a:headEnd/>
            <a:tailEnd/>
          </a:ln>
          <a:effectLst/>
        </p:spPr>
        <p:txBody>
          <a:bodyPr/>
          <a:lstStyle/>
          <a:p>
            <a:endParaRPr lang="ja-JP" altLang="en-US"/>
          </a:p>
        </p:txBody>
      </p:sp>
      <p:sp>
        <p:nvSpPr>
          <p:cNvPr id="31757" name="Line 13"/>
          <p:cNvSpPr>
            <a:spLocks noChangeShapeType="1"/>
          </p:cNvSpPr>
          <p:nvPr/>
        </p:nvSpPr>
        <p:spPr bwMode="auto">
          <a:xfrm flipH="1">
            <a:off x="1547813" y="3716338"/>
            <a:ext cx="1800225" cy="0"/>
          </a:xfrm>
          <a:prstGeom prst="line">
            <a:avLst/>
          </a:prstGeom>
          <a:noFill/>
          <a:ln w="9525">
            <a:solidFill>
              <a:schemeClr val="tx1"/>
            </a:solidFill>
            <a:prstDash val="dash"/>
            <a:round/>
            <a:headEnd/>
            <a:tailEnd/>
          </a:ln>
          <a:effectLst/>
        </p:spPr>
        <p:txBody>
          <a:bodyPr/>
          <a:lstStyle/>
          <a:p>
            <a:endParaRPr lang="ja-JP" altLang="en-US"/>
          </a:p>
        </p:txBody>
      </p:sp>
      <p:sp>
        <p:nvSpPr>
          <p:cNvPr id="31758" name="Line 14"/>
          <p:cNvSpPr>
            <a:spLocks noChangeShapeType="1"/>
          </p:cNvSpPr>
          <p:nvPr/>
        </p:nvSpPr>
        <p:spPr bwMode="auto">
          <a:xfrm>
            <a:off x="3348038" y="3716338"/>
            <a:ext cx="0" cy="2160587"/>
          </a:xfrm>
          <a:prstGeom prst="line">
            <a:avLst/>
          </a:prstGeom>
          <a:noFill/>
          <a:ln w="9525">
            <a:solidFill>
              <a:schemeClr val="tx1"/>
            </a:solidFill>
            <a:prstDash val="dash"/>
            <a:round/>
            <a:headEnd/>
            <a:tailEnd/>
          </a:ln>
          <a:effectLst/>
        </p:spPr>
        <p:txBody>
          <a:bodyPr/>
          <a:lstStyle/>
          <a:p>
            <a:endParaRPr lang="ja-JP" altLang="en-US"/>
          </a:p>
        </p:txBody>
      </p:sp>
      <p:sp>
        <p:nvSpPr>
          <p:cNvPr id="31759" name="Line 15"/>
          <p:cNvSpPr>
            <a:spLocks noChangeShapeType="1"/>
          </p:cNvSpPr>
          <p:nvPr/>
        </p:nvSpPr>
        <p:spPr bwMode="auto">
          <a:xfrm>
            <a:off x="3924300" y="4149725"/>
            <a:ext cx="0" cy="1727200"/>
          </a:xfrm>
          <a:prstGeom prst="line">
            <a:avLst/>
          </a:prstGeom>
          <a:noFill/>
          <a:ln w="9525">
            <a:solidFill>
              <a:schemeClr val="tx1"/>
            </a:solidFill>
            <a:prstDash val="dash"/>
            <a:round/>
            <a:headEnd/>
            <a:tailEnd/>
          </a:ln>
          <a:effectLst/>
        </p:spPr>
        <p:txBody>
          <a:bodyPr/>
          <a:lstStyle/>
          <a:p>
            <a:endParaRPr lang="ja-JP" altLang="en-US"/>
          </a:p>
        </p:txBody>
      </p:sp>
      <p:sp>
        <p:nvSpPr>
          <p:cNvPr id="31760" name="Line 16"/>
          <p:cNvSpPr>
            <a:spLocks noChangeShapeType="1"/>
          </p:cNvSpPr>
          <p:nvPr/>
        </p:nvSpPr>
        <p:spPr bwMode="auto">
          <a:xfrm flipH="1">
            <a:off x="1547813" y="4164013"/>
            <a:ext cx="2376487" cy="0"/>
          </a:xfrm>
          <a:prstGeom prst="line">
            <a:avLst/>
          </a:prstGeom>
          <a:noFill/>
          <a:ln w="9525">
            <a:solidFill>
              <a:schemeClr val="tx1"/>
            </a:solidFill>
            <a:prstDash val="dash"/>
            <a:round/>
            <a:headEnd/>
            <a:tailEnd/>
          </a:ln>
          <a:effectLst/>
        </p:spPr>
        <p:txBody>
          <a:bodyPr/>
          <a:lstStyle/>
          <a:p>
            <a:endParaRPr lang="ja-JP" altLang="en-US"/>
          </a:p>
        </p:txBody>
      </p:sp>
      <p:graphicFrame>
        <p:nvGraphicFramePr>
          <p:cNvPr id="31761" name="Object 17"/>
          <p:cNvGraphicFramePr>
            <a:graphicFrameLocks noChangeAspect="1"/>
          </p:cNvGraphicFramePr>
          <p:nvPr/>
        </p:nvGraphicFramePr>
        <p:xfrm>
          <a:off x="1165225" y="3517900"/>
          <a:ext cx="314325" cy="406400"/>
        </p:xfrm>
        <a:graphic>
          <a:graphicData uri="http://schemas.openxmlformats.org/presentationml/2006/ole">
            <p:oleObj spid="_x0000_s31965" name="数式" r:id="rId8" imgW="177646" imgH="228402" progId="Equation.3">
              <p:embed/>
            </p:oleObj>
          </a:graphicData>
        </a:graphic>
      </p:graphicFrame>
      <p:graphicFrame>
        <p:nvGraphicFramePr>
          <p:cNvPr id="31762" name="Object 18"/>
          <p:cNvGraphicFramePr>
            <a:graphicFrameLocks noChangeAspect="1"/>
          </p:cNvGraphicFramePr>
          <p:nvPr/>
        </p:nvGraphicFramePr>
        <p:xfrm>
          <a:off x="1198563" y="3871913"/>
          <a:ext cx="290512" cy="384175"/>
        </p:xfrm>
        <a:graphic>
          <a:graphicData uri="http://schemas.openxmlformats.org/presentationml/2006/ole">
            <p:oleObj spid="_x0000_s31966" name="数式" r:id="rId9" imgW="164885" imgH="215619" progId="Equation.3">
              <p:embed/>
            </p:oleObj>
          </a:graphicData>
        </a:graphic>
      </p:graphicFrame>
      <p:graphicFrame>
        <p:nvGraphicFramePr>
          <p:cNvPr id="31763" name="Object 19"/>
          <p:cNvGraphicFramePr>
            <a:graphicFrameLocks noChangeAspect="1"/>
          </p:cNvGraphicFramePr>
          <p:nvPr/>
        </p:nvGraphicFramePr>
        <p:xfrm>
          <a:off x="3181350" y="5876925"/>
          <a:ext cx="360363" cy="406400"/>
        </p:xfrm>
        <a:graphic>
          <a:graphicData uri="http://schemas.openxmlformats.org/presentationml/2006/ole">
            <p:oleObj spid="_x0000_s31967" name="数式" r:id="rId10" imgW="203112" imgH="228501" progId="Equation.3">
              <p:embed/>
            </p:oleObj>
          </a:graphicData>
        </a:graphic>
      </p:graphicFrame>
      <p:graphicFrame>
        <p:nvGraphicFramePr>
          <p:cNvPr id="31764" name="Object 20"/>
          <p:cNvGraphicFramePr>
            <a:graphicFrameLocks noChangeAspect="1"/>
          </p:cNvGraphicFramePr>
          <p:nvPr/>
        </p:nvGraphicFramePr>
        <p:xfrm>
          <a:off x="3719513" y="5888038"/>
          <a:ext cx="338137" cy="384175"/>
        </p:xfrm>
        <a:graphic>
          <a:graphicData uri="http://schemas.openxmlformats.org/presentationml/2006/ole">
            <p:oleObj spid="_x0000_s31968" name="数式" r:id="rId11" imgW="190335" imgH="215713" progId="Equation.3">
              <p:embed/>
            </p:oleObj>
          </a:graphicData>
        </a:graphic>
      </p:graphicFrame>
      <p:graphicFrame>
        <p:nvGraphicFramePr>
          <p:cNvPr id="31766" name="Object 22"/>
          <p:cNvGraphicFramePr>
            <a:graphicFrameLocks noChangeAspect="1"/>
          </p:cNvGraphicFramePr>
          <p:nvPr/>
        </p:nvGraphicFramePr>
        <p:xfrm>
          <a:off x="2230438" y="3817938"/>
          <a:ext cx="180975" cy="292100"/>
        </p:xfrm>
        <a:graphic>
          <a:graphicData uri="http://schemas.openxmlformats.org/presentationml/2006/ole">
            <p:oleObj spid="_x0000_s31969" name="数式" r:id="rId12" imgW="101468" imgH="164885" progId="Equation.3">
              <p:embed/>
            </p:oleObj>
          </a:graphicData>
        </a:graphic>
      </p:graphicFrame>
      <p:graphicFrame>
        <p:nvGraphicFramePr>
          <p:cNvPr id="31767" name="Object 23"/>
          <p:cNvGraphicFramePr>
            <a:graphicFrameLocks noChangeAspect="1"/>
          </p:cNvGraphicFramePr>
          <p:nvPr/>
        </p:nvGraphicFramePr>
        <p:xfrm>
          <a:off x="3389313" y="3843338"/>
          <a:ext cx="271462" cy="292100"/>
        </p:xfrm>
        <a:graphic>
          <a:graphicData uri="http://schemas.openxmlformats.org/presentationml/2006/ole">
            <p:oleObj spid="_x0000_s31970" name="数式" r:id="rId13" imgW="152268" imgH="164957" progId="Equation.3">
              <p:embed/>
            </p:oleObj>
          </a:graphicData>
        </a:graphic>
      </p:graphicFrame>
      <p:graphicFrame>
        <p:nvGraphicFramePr>
          <p:cNvPr id="31768" name="Object 24"/>
          <p:cNvGraphicFramePr>
            <a:graphicFrameLocks noChangeAspect="1"/>
          </p:cNvGraphicFramePr>
          <p:nvPr/>
        </p:nvGraphicFramePr>
        <p:xfrm>
          <a:off x="2173288" y="4868863"/>
          <a:ext cx="315912" cy="292100"/>
        </p:xfrm>
        <a:graphic>
          <a:graphicData uri="http://schemas.openxmlformats.org/presentationml/2006/ole">
            <p:oleObj spid="_x0000_s31971" name="数式" r:id="rId14" imgW="177492" imgH="164814" progId="Equation.3">
              <p:embed/>
            </p:oleObj>
          </a:graphicData>
        </a:graphic>
      </p:graphicFrame>
      <p:graphicFrame>
        <p:nvGraphicFramePr>
          <p:cNvPr id="31769" name="Object 25"/>
          <p:cNvGraphicFramePr>
            <a:graphicFrameLocks noChangeAspect="1"/>
          </p:cNvGraphicFramePr>
          <p:nvPr/>
        </p:nvGraphicFramePr>
        <p:xfrm>
          <a:off x="3481388" y="4868863"/>
          <a:ext cx="338137" cy="292100"/>
        </p:xfrm>
        <a:graphic>
          <a:graphicData uri="http://schemas.openxmlformats.org/presentationml/2006/ole">
            <p:oleObj spid="_x0000_s31972" name="数式" r:id="rId15" imgW="190335" imgH="164957" progId="Equation.3">
              <p:embed/>
            </p:oleObj>
          </a:graphicData>
        </a:graphic>
      </p:graphicFrame>
      <p:graphicFrame>
        <p:nvGraphicFramePr>
          <p:cNvPr id="31770" name="Object 26"/>
          <p:cNvGraphicFramePr>
            <a:graphicFrameLocks noChangeAspect="1"/>
          </p:cNvGraphicFramePr>
          <p:nvPr/>
        </p:nvGraphicFramePr>
        <p:xfrm>
          <a:off x="4575175" y="836613"/>
          <a:ext cx="2805113" cy="360362"/>
        </p:xfrm>
        <a:graphic>
          <a:graphicData uri="http://schemas.openxmlformats.org/presentationml/2006/ole">
            <p:oleObj spid="_x0000_s31973" name="数式" r:id="rId16" imgW="1574800" imgH="203200" progId="Equation.3">
              <p:embed/>
            </p:oleObj>
          </a:graphicData>
        </a:graphic>
      </p:graphicFrame>
      <p:graphicFrame>
        <p:nvGraphicFramePr>
          <p:cNvPr id="31771" name="Object 27"/>
          <p:cNvGraphicFramePr>
            <a:graphicFrameLocks noChangeAspect="1"/>
          </p:cNvGraphicFramePr>
          <p:nvPr/>
        </p:nvGraphicFramePr>
        <p:xfrm>
          <a:off x="7429500" y="882650"/>
          <a:ext cx="814388" cy="292100"/>
        </p:xfrm>
        <a:graphic>
          <a:graphicData uri="http://schemas.openxmlformats.org/presentationml/2006/ole">
            <p:oleObj spid="_x0000_s31974" name="数式" r:id="rId17" imgW="457002" imgH="165028" progId="Equation.3">
              <p:embed/>
            </p:oleObj>
          </a:graphicData>
        </a:graphic>
      </p:graphicFrame>
      <p:graphicFrame>
        <p:nvGraphicFramePr>
          <p:cNvPr id="31772" name="Object 28"/>
          <p:cNvGraphicFramePr>
            <a:graphicFrameLocks noChangeAspect="1"/>
          </p:cNvGraphicFramePr>
          <p:nvPr/>
        </p:nvGraphicFramePr>
        <p:xfrm>
          <a:off x="4559300" y="1268413"/>
          <a:ext cx="2533650" cy="360362"/>
        </p:xfrm>
        <a:graphic>
          <a:graphicData uri="http://schemas.openxmlformats.org/presentationml/2006/ole">
            <p:oleObj spid="_x0000_s31975" name="数式" r:id="rId18" imgW="1422400" imgH="203200" progId="Equation.3">
              <p:embed/>
            </p:oleObj>
          </a:graphicData>
        </a:graphic>
      </p:graphicFrame>
      <p:graphicFrame>
        <p:nvGraphicFramePr>
          <p:cNvPr id="31773" name="Object 29"/>
          <p:cNvGraphicFramePr>
            <a:graphicFrameLocks noChangeAspect="1"/>
          </p:cNvGraphicFramePr>
          <p:nvPr/>
        </p:nvGraphicFramePr>
        <p:xfrm>
          <a:off x="7115175" y="1290638"/>
          <a:ext cx="769938" cy="292100"/>
        </p:xfrm>
        <a:graphic>
          <a:graphicData uri="http://schemas.openxmlformats.org/presentationml/2006/ole">
            <p:oleObj spid="_x0000_s31976" name="数式" r:id="rId19" imgW="431613" imgH="165028" progId="Equation.3">
              <p:embed/>
            </p:oleObj>
          </a:graphicData>
        </a:graphic>
      </p:graphicFrame>
      <p:sp>
        <p:nvSpPr>
          <p:cNvPr id="31774" name="Text Box 30"/>
          <p:cNvSpPr txBox="1">
            <a:spLocks noChangeArrowheads="1"/>
          </p:cNvSpPr>
          <p:nvPr/>
        </p:nvSpPr>
        <p:spPr bwMode="auto">
          <a:xfrm>
            <a:off x="6156325" y="2420938"/>
            <a:ext cx="2663825" cy="366712"/>
          </a:xfrm>
          <a:prstGeom prst="rect">
            <a:avLst/>
          </a:prstGeom>
          <a:noFill/>
          <a:ln w="9525">
            <a:noFill/>
            <a:miter lim="800000"/>
            <a:headEnd/>
            <a:tailEnd/>
          </a:ln>
          <a:effectLst/>
        </p:spPr>
        <p:txBody>
          <a:bodyPr>
            <a:spAutoFit/>
          </a:bodyPr>
          <a:lstStyle/>
          <a:p>
            <a:pPr>
              <a:spcBef>
                <a:spcPct val="50000"/>
              </a:spcBef>
            </a:pPr>
            <a:r>
              <a:rPr lang="ja-JP" altLang="en-US" b="1"/>
              <a:t>需要の価格弾力性が小</a:t>
            </a:r>
          </a:p>
        </p:txBody>
      </p:sp>
      <p:sp>
        <p:nvSpPr>
          <p:cNvPr id="31775" name="AutoShape 31"/>
          <p:cNvSpPr>
            <a:spLocks noChangeArrowheads="1"/>
          </p:cNvSpPr>
          <p:nvPr/>
        </p:nvSpPr>
        <p:spPr bwMode="auto">
          <a:xfrm>
            <a:off x="7235825" y="2997200"/>
            <a:ext cx="360363" cy="503238"/>
          </a:xfrm>
          <a:prstGeom prst="downArrow">
            <a:avLst>
              <a:gd name="adj1" fmla="val 50000"/>
              <a:gd name="adj2" fmla="val 34912"/>
            </a:avLst>
          </a:prstGeom>
          <a:solidFill>
            <a:schemeClr val="accent1"/>
          </a:solidFill>
          <a:ln w="9525">
            <a:solidFill>
              <a:schemeClr val="tx1"/>
            </a:solidFill>
            <a:miter lim="800000"/>
            <a:headEnd/>
            <a:tailEnd/>
          </a:ln>
          <a:effectLst/>
        </p:spPr>
        <p:txBody>
          <a:bodyPr vert="eaVert" wrap="none" anchor="ctr"/>
          <a:lstStyle/>
          <a:p>
            <a:endParaRPr lang="ja-JP" altLang="en-US"/>
          </a:p>
        </p:txBody>
      </p:sp>
      <p:graphicFrame>
        <p:nvGraphicFramePr>
          <p:cNvPr id="31776" name="Object 32"/>
          <p:cNvGraphicFramePr>
            <a:graphicFrameLocks noChangeAspect="1"/>
          </p:cNvGraphicFramePr>
          <p:nvPr/>
        </p:nvGraphicFramePr>
        <p:xfrm>
          <a:off x="6858000" y="3644900"/>
          <a:ext cx="1314450" cy="314325"/>
        </p:xfrm>
        <a:graphic>
          <a:graphicData uri="http://schemas.openxmlformats.org/presentationml/2006/ole">
            <p:oleObj spid="_x0000_s31977" name="数式" r:id="rId20" imgW="736280" imgH="177723" progId="Equation.3">
              <p:embed/>
            </p:oleObj>
          </a:graphicData>
        </a:graphic>
      </p:graphicFrame>
      <p:sp>
        <p:nvSpPr>
          <p:cNvPr id="31777" name="AutoShape 33"/>
          <p:cNvSpPr>
            <a:spLocks noChangeArrowheads="1"/>
          </p:cNvSpPr>
          <p:nvPr/>
        </p:nvSpPr>
        <p:spPr bwMode="auto">
          <a:xfrm>
            <a:off x="7235825" y="4149725"/>
            <a:ext cx="360363" cy="503238"/>
          </a:xfrm>
          <a:prstGeom prst="downArrow">
            <a:avLst>
              <a:gd name="adj1" fmla="val 50000"/>
              <a:gd name="adj2" fmla="val 34912"/>
            </a:avLst>
          </a:prstGeom>
          <a:solidFill>
            <a:schemeClr val="accent1"/>
          </a:solidFill>
          <a:ln w="9525">
            <a:solidFill>
              <a:schemeClr val="tx1"/>
            </a:solidFill>
            <a:miter lim="800000"/>
            <a:headEnd/>
            <a:tailEnd/>
          </a:ln>
          <a:effectLst/>
        </p:spPr>
        <p:txBody>
          <a:bodyPr vert="eaVert" wrap="none" anchor="ctr"/>
          <a:lstStyle/>
          <a:p>
            <a:endParaRPr lang="ja-JP" altLang="en-US"/>
          </a:p>
        </p:txBody>
      </p:sp>
      <p:graphicFrame>
        <p:nvGraphicFramePr>
          <p:cNvPr id="31778" name="Object 34"/>
          <p:cNvGraphicFramePr>
            <a:graphicFrameLocks noChangeAspect="1"/>
          </p:cNvGraphicFramePr>
          <p:nvPr/>
        </p:nvGraphicFramePr>
        <p:xfrm>
          <a:off x="6165850" y="4797425"/>
          <a:ext cx="2509838" cy="360363"/>
        </p:xfrm>
        <a:graphic>
          <a:graphicData uri="http://schemas.openxmlformats.org/presentationml/2006/ole">
            <p:oleObj spid="_x0000_s31978" name="数式" r:id="rId21" imgW="1409088" imgH="203112" progId="Equation.3">
              <p:embed/>
            </p:oleObj>
          </a:graphicData>
        </a:graphic>
      </p:graphicFrame>
      <p:graphicFrame>
        <p:nvGraphicFramePr>
          <p:cNvPr id="31779" name="Object 35"/>
          <p:cNvGraphicFramePr>
            <a:graphicFrameLocks noChangeAspect="1"/>
          </p:cNvGraphicFramePr>
          <p:nvPr/>
        </p:nvGraphicFramePr>
        <p:xfrm>
          <a:off x="6210300" y="5157788"/>
          <a:ext cx="2465388" cy="360362"/>
        </p:xfrm>
        <a:graphic>
          <a:graphicData uri="http://schemas.openxmlformats.org/presentationml/2006/ole">
            <p:oleObj spid="_x0000_s31979" name="数式" r:id="rId22" imgW="1384300" imgH="203200" progId="Equation.3">
              <p:embed/>
            </p:oleObj>
          </a:graphicData>
        </a:graphic>
      </p:graphicFrame>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2" presetClass="entr" presetSubtype="4" fill="hold" nodeType="clickEffect">
                                  <p:stCondLst>
                                    <p:cond delay="0"/>
                                  </p:stCondLst>
                                  <p:childTnLst>
                                    <p:set>
                                      <p:cBhvr>
                                        <p:cTn id="6" dur="1" fill="hold">
                                          <p:stCondLst>
                                            <p:cond delay="0"/>
                                          </p:stCondLst>
                                        </p:cTn>
                                        <p:tgtEl>
                                          <p:spTgt spid="31766"/>
                                        </p:tgtEl>
                                        <p:attrNameLst>
                                          <p:attrName>style.visibility</p:attrName>
                                        </p:attrNameLst>
                                      </p:cBhvr>
                                      <p:to>
                                        <p:strVal val="visible"/>
                                      </p:to>
                                    </p:set>
                                    <p:animEffect transition="in" filter="slide(fromBottom)">
                                      <p:cBhvr>
                                        <p:cTn id="7" dur="500"/>
                                        <p:tgtEl>
                                          <p:spTgt spid="31766"/>
                                        </p:tgtEl>
                                      </p:cBhvr>
                                    </p:animEffect>
                                  </p:childTnLst>
                                </p:cTn>
                              </p:par>
                            </p:childTnLst>
                          </p:cTn>
                        </p:par>
                      </p:childTnLst>
                    </p:cTn>
                  </p:par>
                  <p:par>
                    <p:cTn id="8" fill="hold">
                      <p:stCondLst>
                        <p:cond delay="indefinite"/>
                      </p:stCondLst>
                      <p:childTnLst>
                        <p:par>
                          <p:cTn id="9" fill="hold">
                            <p:stCondLst>
                              <p:cond delay="0"/>
                            </p:stCondLst>
                            <p:childTnLst>
                              <p:par>
                                <p:cTn id="10" presetID="12" presetClass="entr" presetSubtype="4" fill="hold" nodeType="clickEffect">
                                  <p:stCondLst>
                                    <p:cond delay="0"/>
                                  </p:stCondLst>
                                  <p:childTnLst>
                                    <p:set>
                                      <p:cBhvr>
                                        <p:cTn id="11" dur="1" fill="hold">
                                          <p:stCondLst>
                                            <p:cond delay="0"/>
                                          </p:stCondLst>
                                        </p:cTn>
                                        <p:tgtEl>
                                          <p:spTgt spid="31767"/>
                                        </p:tgtEl>
                                        <p:attrNameLst>
                                          <p:attrName>style.visibility</p:attrName>
                                        </p:attrNameLst>
                                      </p:cBhvr>
                                      <p:to>
                                        <p:strVal val="visible"/>
                                      </p:to>
                                    </p:set>
                                    <p:animEffect transition="in" filter="slide(fromBottom)">
                                      <p:cBhvr>
                                        <p:cTn id="12" dur="500"/>
                                        <p:tgtEl>
                                          <p:spTgt spid="31767"/>
                                        </p:tgtEl>
                                      </p:cBhvr>
                                    </p:animEffect>
                                  </p:childTnLst>
                                </p:cTn>
                              </p:par>
                            </p:childTnLst>
                          </p:cTn>
                        </p:par>
                      </p:childTnLst>
                    </p:cTn>
                  </p:par>
                  <p:par>
                    <p:cTn id="13" fill="hold">
                      <p:stCondLst>
                        <p:cond delay="indefinite"/>
                      </p:stCondLst>
                      <p:childTnLst>
                        <p:par>
                          <p:cTn id="14" fill="hold">
                            <p:stCondLst>
                              <p:cond delay="0"/>
                            </p:stCondLst>
                            <p:childTnLst>
                              <p:par>
                                <p:cTn id="15" presetID="12" presetClass="entr" presetSubtype="4" fill="hold" nodeType="clickEffect">
                                  <p:stCondLst>
                                    <p:cond delay="0"/>
                                  </p:stCondLst>
                                  <p:childTnLst>
                                    <p:set>
                                      <p:cBhvr>
                                        <p:cTn id="16" dur="1" fill="hold">
                                          <p:stCondLst>
                                            <p:cond delay="0"/>
                                          </p:stCondLst>
                                        </p:cTn>
                                        <p:tgtEl>
                                          <p:spTgt spid="31768"/>
                                        </p:tgtEl>
                                        <p:attrNameLst>
                                          <p:attrName>style.visibility</p:attrName>
                                        </p:attrNameLst>
                                      </p:cBhvr>
                                      <p:to>
                                        <p:strVal val="visible"/>
                                      </p:to>
                                    </p:set>
                                    <p:animEffect transition="in" filter="slide(fromBottom)">
                                      <p:cBhvr>
                                        <p:cTn id="17" dur="500"/>
                                        <p:tgtEl>
                                          <p:spTgt spid="31768"/>
                                        </p:tgtEl>
                                      </p:cBhvr>
                                    </p:animEffect>
                                  </p:childTnLst>
                                </p:cTn>
                              </p:par>
                            </p:childTnLst>
                          </p:cTn>
                        </p:par>
                      </p:childTnLst>
                    </p:cTn>
                  </p:par>
                  <p:par>
                    <p:cTn id="18" fill="hold">
                      <p:stCondLst>
                        <p:cond delay="indefinite"/>
                      </p:stCondLst>
                      <p:childTnLst>
                        <p:par>
                          <p:cTn id="19" fill="hold">
                            <p:stCondLst>
                              <p:cond delay="0"/>
                            </p:stCondLst>
                            <p:childTnLst>
                              <p:par>
                                <p:cTn id="20" presetID="12" presetClass="entr" presetSubtype="4" fill="hold" nodeType="clickEffect">
                                  <p:stCondLst>
                                    <p:cond delay="0"/>
                                  </p:stCondLst>
                                  <p:childTnLst>
                                    <p:set>
                                      <p:cBhvr>
                                        <p:cTn id="21" dur="1" fill="hold">
                                          <p:stCondLst>
                                            <p:cond delay="0"/>
                                          </p:stCondLst>
                                        </p:cTn>
                                        <p:tgtEl>
                                          <p:spTgt spid="31769"/>
                                        </p:tgtEl>
                                        <p:attrNameLst>
                                          <p:attrName>style.visibility</p:attrName>
                                        </p:attrNameLst>
                                      </p:cBhvr>
                                      <p:to>
                                        <p:strVal val="visible"/>
                                      </p:to>
                                    </p:set>
                                    <p:animEffect transition="in" filter="slide(fromBottom)">
                                      <p:cBhvr>
                                        <p:cTn id="22" dur="500"/>
                                        <p:tgtEl>
                                          <p:spTgt spid="31769"/>
                                        </p:tgtEl>
                                      </p:cBhvr>
                                    </p:animEffect>
                                  </p:childTnLst>
                                </p:cTn>
                              </p:par>
                            </p:childTnLst>
                          </p:cTn>
                        </p:par>
                      </p:childTnLst>
                    </p:cTn>
                  </p:par>
                  <p:par>
                    <p:cTn id="23" fill="hold">
                      <p:stCondLst>
                        <p:cond delay="indefinite"/>
                      </p:stCondLst>
                      <p:childTnLst>
                        <p:par>
                          <p:cTn id="24" fill="hold">
                            <p:stCondLst>
                              <p:cond delay="0"/>
                            </p:stCondLst>
                            <p:childTnLst>
                              <p:par>
                                <p:cTn id="25" presetID="12" presetClass="entr" presetSubtype="4" fill="hold" nodeType="clickEffect">
                                  <p:stCondLst>
                                    <p:cond delay="0"/>
                                  </p:stCondLst>
                                  <p:childTnLst>
                                    <p:set>
                                      <p:cBhvr>
                                        <p:cTn id="26" dur="1" fill="hold">
                                          <p:stCondLst>
                                            <p:cond delay="0"/>
                                          </p:stCondLst>
                                        </p:cTn>
                                        <p:tgtEl>
                                          <p:spTgt spid="31771"/>
                                        </p:tgtEl>
                                        <p:attrNameLst>
                                          <p:attrName>style.visibility</p:attrName>
                                        </p:attrNameLst>
                                      </p:cBhvr>
                                      <p:to>
                                        <p:strVal val="visible"/>
                                      </p:to>
                                    </p:set>
                                    <p:animEffect transition="in" filter="slide(fromBottom)">
                                      <p:cBhvr>
                                        <p:cTn id="27" dur="500"/>
                                        <p:tgtEl>
                                          <p:spTgt spid="31771"/>
                                        </p:tgtEl>
                                      </p:cBhvr>
                                    </p:animEffect>
                                  </p:childTnLst>
                                </p:cTn>
                              </p:par>
                            </p:childTnLst>
                          </p:cTn>
                        </p:par>
                      </p:childTnLst>
                    </p:cTn>
                  </p:par>
                  <p:par>
                    <p:cTn id="28" fill="hold">
                      <p:stCondLst>
                        <p:cond delay="indefinite"/>
                      </p:stCondLst>
                      <p:childTnLst>
                        <p:par>
                          <p:cTn id="29" fill="hold">
                            <p:stCondLst>
                              <p:cond delay="0"/>
                            </p:stCondLst>
                            <p:childTnLst>
                              <p:par>
                                <p:cTn id="30" presetID="12" presetClass="entr" presetSubtype="4" fill="hold" nodeType="clickEffect">
                                  <p:stCondLst>
                                    <p:cond delay="0"/>
                                  </p:stCondLst>
                                  <p:childTnLst>
                                    <p:set>
                                      <p:cBhvr>
                                        <p:cTn id="31" dur="1" fill="hold">
                                          <p:stCondLst>
                                            <p:cond delay="0"/>
                                          </p:stCondLst>
                                        </p:cTn>
                                        <p:tgtEl>
                                          <p:spTgt spid="31773"/>
                                        </p:tgtEl>
                                        <p:attrNameLst>
                                          <p:attrName>style.visibility</p:attrName>
                                        </p:attrNameLst>
                                      </p:cBhvr>
                                      <p:to>
                                        <p:strVal val="visible"/>
                                      </p:to>
                                    </p:set>
                                    <p:animEffect transition="in" filter="slide(fromBottom)">
                                      <p:cBhvr>
                                        <p:cTn id="32" dur="500"/>
                                        <p:tgtEl>
                                          <p:spTgt spid="31773"/>
                                        </p:tgtEl>
                                      </p:cBhvr>
                                    </p:animEffect>
                                  </p:childTnLst>
                                </p:cTn>
                              </p:par>
                            </p:childTnLst>
                          </p:cTn>
                        </p:par>
                      </p:childTnLst>
                    </p:cTn>
                  </p:par>
                  <p:par>
                    <p:cTn id="33" fill="hold">
                      <p:stCondLst>
                        <p:cond delay="indefinite"/>
                      </p:stCondLst>
                      <p:childTnLst>
                        <p:par>
                          <p:cTn id="34" fill="hold">
                            <p:stCondLst>
                              <p:cond delay="0"/>
                            </p:stCondLst>
                            <p:childTnLst>
                              <p:par>
                                <p:cTn id="35" presetID="2" presetClass="entr" presetSubtype="4" fill="hold" grpId="0" nodeType="clickEffect">
                                  <p:stCondLst>
                                    <p:cond delay="0"/>
                                  </p:stCondLst>
                                  <p:childTnLst>
                                    <p:set>
                                      <p:cBhvr>
                                        <p:cTn id="36" dur="1" fill="hold">
                                          <p:stCondLst>
                                            <p:cond delay="0"/>
                                          </p:stCondLst>
                                        </p:cTn>
                                        <p:tgtEl>
                                          <p:spTgt spid="31774"/>
                                        </p:tgtEl>
                                        <p:attrNameLst>
                                          <p:attrName>style.visibility</p:attrName>
                                        </p:attrNameLst>
                                      </p:cBhvr>
                                      <p:to>
                                        <p:strVal val="visible"/>
                                      </p:to>
                                    </p:set>
                                    <p:anim calcmode="lin" valueType="num">
                                      <p:cBhvr additive="base">
                                        <p:cTn id="37" dur="500" fill="hold"/>
                                        <p:tgtEl>
                                          <p:spTgt spid="31774"/>
                                        </p:tgtEl>
                                        <p:attrNameLst>
                                          <p:attrName>ppt_x</p:attrName>
                                        </p:attrNameLst>
                                      </p:cBhvr>
                                      <p:tavLst>
                                        <p:tav tm="0">
                                          <p:val>
                                            <p:strVal val="#ppt_x"/>
                                          </p:val>
                                        </p:tav>
                                        <p:tav tm="100000">
                                          <p:val>
                                            <p:strVal val="#ppt_x"/>
                                          </p:val>
                                        </p:tav>
                                      </p:tavLst>
                                    </p:anim>
                                    <p:anim calcmode="lin" valueType="num">
                                      <p:cBhvr additive="base">
                                        <p:cTn id="38" dur="500" fill="hold"/>
                                        <p:tgtEl>
                                          <p:spTgt spid="31774"/>
                                        </p:tgtEl>
                                        <p:attrNameLst>
                                          <p:attrName>ppt_y</p:attrName>
                                        </p:attrNameLst>
                                      </p:cBhvr>
                                      <p:tavLst>
                                        <p:tav tm="0">
                                          <p:val>
                                            <p:strVal val="1+#ppt_h/2"/>
                                          </p:val>
                                        </p:tav>
                                        <p:tav tm="100000">
                                          <p:val>
                                            <p:strVal val="#ppt_y"/>
                                          </p:val>
                                        </p:tav>
                                      </p:tavLst>
                                    </p:anim>
                                  </p:childTnLst>
                                </p:cTn>
                              </p:par>
                            </p:childTnLst>
                          </p:cTn>
                        </p:par>
                      </p:childTnLst>
                    </p:cTn>
                  </p:par>
                  <p:par>
                    <p:cTn id="39" fill="hold">
                      <p:stCondLst>
                        <p:cond delay="indefinite"/>
                      </p:stCondLst>
                      <p:childTnLst>
                        <p:par>
                          <p:cTn id="40" fill="hold">
                            <p:stCondLst>
                              <p:cond delay="0"/>
                            </p:stCondLst>
                            <p:childTnLst>
                              <p:par>
                                <p:cTn id="41" presetID="2" presetClass="entr" presetSubtype="4" fill="hold" grpId="0" nodeType="clickEffect">
                                  <p:stCondLst>
                                    <p:cond delay="0"/>
                                  </p:stCondLst>
                                  <p:childTnLst>
                                    <p:set>
                                      <p:cBhvr>
                                        <p:cTn id="42" dur="1" fill="hold">
                                          <p:stCondLst>
                                            <p:cond delay="0"/>
                                          </p:stCondLst>
                                        </p:cTn>
                                        <p:tgtEl>
                                          <p:spTgt spid="31775"/>
                                        </p:tgtEl>
                                        <p:attrNameLst>
                                          <p:attrName>style.visibility</p:attrName>
                                        </p:attrNameLst>
                                      </p:cBhvr>
                                      <p:to>
                                        <p:strVal val="visible"/>
                                      </p:to>
                                    </p:set>
                                    <p:anim calcmode="lin" valueType="num">
                                      <p:cBhvr additive="base">
                                        <p:cTn id="43" dur="500" fill="hold"/>
                                        <p:tgtEl>
                                          <p:spTgt spid="31775"/>
                                        </p:tgtEl>
                                        <p:attrNameLst>
                                          <p:attrName>ppt_x</p:attrName>
                                        </p:attrNameLst>
                                      </p:cBhvr>
                                      <p:tavLst>
                                        <p:tav tm="0">
                                          <p:val>
                                            <p:strVal val="#ppt_x"/>
                                          </p:val>
                                        </p:tav>
                                        <p:tav tm="100000">
                                          <p:val>
                                            <p:strVal val="#ppt_x"/>
                                          </p:val>
                                        </p:tav>
                                      </p:tavLst>
                                    </p:anim>
                                    <p:anim calcmode="lin" valueType="num">
                                      <p:cBhvr additive="base">
                                        <p:cTn id="44" dur="500" fill="hold"/>
                                        <p:tgtEl>
                                          <p:spTgt spid="31775"/>
                                        </p:tgtEl>
                                        <p:attrNameLst>
                                          <p:attrName>ppt_y</p:attrName>
                                        </p:attrNameLst>
                                      </p:cBhvr>
                                      <p:tavLst>
                                        <p:tav tm="0">
                                          <p:val>
                                            <p:strVal val="1+#ppt_h/2"/>
                                          </p:val>
                                        </p:tav>
                                        <p:tav tm="100000">
                                          <p:val>
                                            <p:strVal val="#ppt_y"/>
                                          </p:val>
                                        </p:tav>
                                      </p:tavLst>
                                    </p:anim>
                                  </p:childTnLst>
                                </p:cTn>
                              </p:par>
                            </p:childTnLst>
                          </p:cTn>
                        </p:par>
                      </p:childTnLst>
                    </p:cTn>
                  </p:par>
                  <p:par>
                    <p:cTn id="45" fill="hold">
                      <p:stCondLst>
                        <p:cond delay="indefinite"/>
                      </p:stCondLst>
                      <p:childTnLst>
                        <p:par>
                          <p:cTn id="46" fill="hold">
                            <p:stCondLst>
                              <p:cond delay="0"/>
                            </p:stCondLst>
                            <p:childTnLst>
                              <p:par>
                                <p:cTn id="47" presetID="2" presetClass="entr" presetSubtype="4" fill="hold" nodeType="clickEffect">
                                  <p:stCondLst>
                                    <p:cond delay="0"/>
                                  </p:stCondLst>
                                  <p:childTnLst>
                                    <p:set>
                                      <p:cBhvr>
                                        <p:cTn id="48" dur="1" fill="hold">
                                          <p:stCondLst>
                                            <p:cond delay="0"/>
                                          </p:stCondLst>
                                        </p:cTn>
                                        <p:tgtEl>
                                          <p:spTgt spid="31776"/>
                                        </p:tgtEl>
                                        <p:attrNameLst>
                                          <p:attrName>style.visibility</p:attrName>
                                        </p:attrNameLst>
                                      </p:cBhvr>
                                      <p:to>
                                        <p:strVal val="visible"/>
                                      </p:to>
                                    </p:set>
                                    <p:anim calcmode="lin" valueType="num">
                                      <p:cBhvr additive="base">
                                        <p:cTn id="49" dur="500" fill="hold"/>
                                        <p:tgtEl>
                                          <p:spTgt spid="31776"/>
                                        </p:tgtEl>
                                        <p:attrNameLst>
                                          <p:attrName>ppt_x</p:attrName>
                                        </p:attrNameLst>
                                      </p:cBhvr>
                                      <p:tavLst>
                                        <p:tav tm="0">
                                          <p:val>
                                            <p:strVal val="#ppt_x"/>
                                          </p:val>
                                        </p:tav>
                                        <p:tav tm="100000">
                                          <p:val>
                                            <p:strVal val="#ppt_x"/>
                                          </p:val>
                                        </p:tav>
                                      </p:tavLst>
                                    </p:anim>
                                    <p:anim calcmode="lin" valueType="num">
                                      <p:cBhvr additive="base">
                                        <p:cTn id="50" dur="500" fill="hold"/>
                                        <p:tgtEl>
                                          <p:spTgt spid="31776"/>
                                        </p:tgtEl>
                                        <p:attrNameLst>
                                          <p:attrName>ppt_y</p:attrName>
                                        </p:attrNameLst>
                                      </p:cBhvr>
                                      <p:tavLst>
                                        <p:tav tm="0">
                                          <p:val>
                                            <p:strVal val="1+#ppt_h/2"/>
                                          </p:val>
                                        </p:tav>
                                        <p:tav tm="100000">
                                          <p:val>
                                            <p:strVal val="#ppt_y"/>
                                          </p:val>
                                        </p:tav>
                                      </p:tavLst>
                                    </p:anim>
                                  </p:childTnLst>
                                </p:cTn>
                              </p:par>
                            </p:childTnLst>
                          </p:cTn>
                        </p:par>
                      </p:childTnLst>
                    </p:cTn>
                  </p:par>
                  <p:par>
                    <p:cTn id="51" fill="hold">
                      <p:stCondLst>
                        <p:cond delay="indefinite"/>
                      </p:stCondLst>
                      <p:childTnLst>
                        <p:par>
                          <p:cTn id="52" fill="hold">
                            <p:stCondLst>
                              <p:cond delay="0"/>
                            </p:stCondLst>
                            <p:childTnLst>
                              <p:par>
                                <p:cTn id="53" presetID="2" presetClass="entr" presetSubtype="4" fill="hold" grpId="0" nodeType="clickEffect">
                                  <p:stCondLst>
                                    <p:cond delay="0"/>
                                  </p:stCondLst>
                                  <p:childTnLst>
                                    <p:set>
                                      <p:cBhvr>
                                        <p:cTn id="54" dur="1" fill="hold">
                                          <p:stCondLst>
                                            <p:cond delay="0"/>
                                          </p:stCondLst>
                                        </p:cTn>
                                        <p:tgtEl>
                                          <p:spTgt spid="31777"/>
                                        </p:tgtEl>
                                        <p:attrNameLst>
                                          <p:attrName>style.visibility</p:attrName>
                                        </p:attrNameLst>
                                      </p:cBhvr>
                                      <p:to>
                                        <p:strVal val="visible"/>
                                      </p:to>
                                    </p:set>
                                    <p:anim calcmode="lin" valueType="num">
                                      <p:cBhvr additive="base">
                                        <p:cTn id="55" dur="500" fill="hold"/>
                                        <p:tgtEl>
                                          <p:spTgt spid="31777"/>
                                        </p:tgtEl>
                                        <p:attrNameLst>
                                          <p:attrName>ppt_x</p:attrName>
                                        </p:attrNameLst>
                                      </p:cBhvr>
                                      <p:tavLst>
                                        <p:tav tm="0">
                                          <p:val>
                                            <p:strVal val="#ppt_x"/>
                                          </p:val>
                                        </p:tav>
                                        <p:tav tm="100000">
                                          <p:val>
                                            <p:strVal val="#ppt_x"/>
                                          </p:val>
                                        </p:tav>
                                      </p:tavLst>
                                    </p:anim>
                                    <p:anim calcmode="lin" valueType="num">
                                      <p:cBhvr additive="base">
                                        <p:cTn id="56" dur="500" fill="hold"/>
                                        <p:tgtEl>
                                          <p:spTgt spid="31777"/>
                                        </p:tgtEl>
                                        <p:attrNameLst>
                                          <p:attrName>ppt_y</p:attrName>
                                        </p:attrNameLst>
                                      </p:cBhvr>
                                      <p:tavLst>
                                        <p:tav tm="0">
                                          <p:val>
                                            <p:strVal val="1+#ppt_h/2"/>
                                          </p:val>
                                        </p:tav>
                                        <p:tav tm="100000">
                                          <p:val>
                                            <p:strVal val="#ppt_y"/>
                                          </p:val>
                                        </p:tav>
                                      </p:tavLst>
                                    </p:anim>
                                  </p:childTnLst>
                                </p:cTn>
                              </p:par>
                            </p:childTnLst>
                          </p:cTn>
                        </p:par>
                      </p:childTnLst>
                    </p:cTn>
                  </p:par>
                  <p:par>
                    <p:cTn id="57" fill="hold">
                      <p:stCondLst>
                        <p:cond delay="indefinite"/>
                      </p:stCondLst>
                      <p:childTnLst>
                        <p:par>
                          <p:cTn id="58" fill="hold">
                            <p:stCondLst>
                              <p:cond delay="0"/>
                            </p:stCondLst>
                            <p:childTnLst>
                              <p:par>
                                <p:cTn id="59" presetID="2" presetClass="entr" presetSubtype="4" fill="hold" nodeType="clickEffect">
                                  <p:stCondLst>
                                    <p:cond delay="0"/>
                                  </p:stCondLst>
                                  <p:childTnLst>
                                    <p:set>
                                      <p:cBhvr>
                                        <p:cTn id="60" dur="1" fill="hold">
                                          <p:stCondLst>
                                            <p:cond delay="0"/>
                                          </p:stCondLst>
                                        </p:cTn>
                                        <p:tgtEl>
                                          <p:spTgt spid="31778"/>
                                        </p:tgtEl>
                                        <p:attrNameLst>
                                          <p:attrName>style.visibility</p:attrName>
                                        </p:attrNameLst>
                                      </p:cBhvr>
                                      <p:to>
                                        <p:strVal val="visible"/>
                                      </p:to>
                                    </p:set>
                                    <p:anim calcmode="lin" valueType="num">
                                      <p:cBhvr additive="base">
                                        <p:cTn id="61" dur="500" fill="hold"/>
                                        <p:tgtEl>
                                          <p:spTgt spid="31778"/>
                                        </p:tgtEl>
                                        <p:attrNameLst>
                                          <p:attrName>ppt_x</p:attrName>
                                        </p:attrNameLst>
                                      </p:cBhvr>
                                      <p:tavLst>
                                        <p:tav tm="0">
                                          <p:val>
                                            <p:strVal val="#ppt_x"/>
                                          </p:val>
                                        </p:tav>
                                        <p:tav tm="100000">
                                          <p:val>
                                            <p:strVal val="#ppt_x"/>
                                          </p:val>
                                        </p:tav>
                                      </p:tavLst>
                                    </p:anim>
                                    <p:anim calcmode="lin" valueType="num">
                                      <p:cBhvr additive="base">
                                        <p:cTn id="62" dur="500" fill="hold"/>
                                        <p:tgtEl>
                                          <p:spTgt spid="31778"/>
                                        </p:tgtEl>
                                        <p:attrNameLst>
                                          <p:attrName>ppt_y</p:attrName>
                                        </p:attrNameLst>
                                      </p:cBhvr>
                                      <p:tavLst>
                                        <p:tav tm="0">
                                          <p:val>
                                            <p:strVal val="1+#ppt_h/2"/>
                                          </p:val>
                                        </p:tav>
                                        <p:tav tm="100000">
                                          <p:val>
                                            <p:strVal val="#ppt_y"/>
                                          </p:val>
                                        </p:tav>
                                      </p:tavLst>
                                    </p:anim>
                                  </p:childTnLst>
                                </p:cTn>
                              </p:par>
                              <p:par>
                                <p:cTn id="63" presetID="2" presetClass="entr" presetSubtype="4" fill="hold" nodeType="withEffect">
                                  <p:stCondLst>
                                    <p:cond delay="0"/>
                                  </p:stCondLst>
                                  <p:childTnLst>
                                    <p:set>
                                      <p:cBhvr>
                                        <p:cTn id="64" dur="1" fill="hold">
                                          <p:stCondLst>
                                            <p:cond delay="0"/>
                                          </p:stCondLst>
                                        </p:cTn>
                                        <p:tgtEl>
                                          <p:spTgt spid="31779"/>
                                        </p:tgtEl>
                                        <p:attrNameLst>
                                          <p:attrName>style.visibility</p:attrName>
                                        </p:attrNameLst>
                                      </p:cBhvr>
                                      <p:to>
                                        <p:strVal val="visible"/>
                                      </p:to>
                                    </p:set>
                                    <p:anim calcmode="lin" valueType="num">
                                      <p:cBhvr additive="base">
                                        <p:cTn id="65" dur="500" fill="hold"/>
                                        <p:tgtEl>
                                          <p:spTgt spid="31779"/>
                                        </p:tgtEl>
                                        <p:attrNameLst>
                                          <p:attrName>ppt_x</p:attrName>
                                        </p:attrNameLst>
                                      </p:cBhvr>
                                      <p:tavLst>
                                        <p:tav tm="0">
                                          <p:val>
                                            <p:strVal val="#ppt_x"/>
                                          </p:val>
                                        </p:tav>
                                        <p:tav tm="100000">
                                          <p:val>
                                            <p:strVal val="#ppt_x"/>
                                          </p:val>
                                        </p:tav>
                                      </p:tavLst>
                                    </p:anim>
                                    <p:anim calcmode="lin" valueType="num">
                                      <p:cBhvr additive="base">
                                        <p:cTn id="66" dur="500" fill="hold"/>
                                        <p:tgtEl>
                                          <p:spTgt spid="31779"/>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1774" grpId="0"/>
      <p:bldP spid="31775" grpId="0" animBg="1"/>
      <p:bldP spid="31777" grpId="0" animBg="1"/>
    </p:bldLst>
  </p:timing>
</p:sld>
</file>

<file path=ppt/slides/slide31.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3" name="日付プレースホルダ 3"/>
          <p:cNvSpPr>
            <a:spLocks noGrp="1"/>
          </p:cNvSpPr>
          <p:nvPr>
            <p:ph type="dt" sz="half" idx="10"/>
          </p:nvPr>
        </p:nvSpPr>
        <p:spPr/>
        <p:txBody>
          <a:bodyPr/>
          <a:lstStyle/>
          <a:p>
            <a:r>
              <a:rPr lang="en-US" altLang="ja-JP" smtClean="0"/>
              <a:t>14/06/12</a:t>
            </a:r>
            <a:endParaRPr lang="en-US" altLang="ja-JP"/>
          </a:p>
        </p:txBody>
      </p:sp>
      <p:sp>
        <p:nvSpPr>
          <p:cNvPr id="5" name="スライド番号プレースホルダ 5"/>
          <p:cNvSpPr>
            <a:spLocks noGrp="1"/>
          </p:cNvSpPr>
          <p:nvPr>
            <p:ph type="sldNum" sz="quarter" idx="12"/>
          </p:nvPr>
        </p:nvSpPr>
        <p:spPr/>
        <p:txBody>
          <a:bodyPr/>
          <a:lstStyle/>
          <a:p>
            <a:fld id="{BC780430-1726-41DE-A7A0-2BFC8E506281}" type="slidenum">
              <a:rPr lang="en-US" altLang="ja-JP"/>
              <a:pPr/>
              <a:t>31</a:t>
            </a:fld>
            <a:endParaRPr lang="en-US" altLang="ja-JP"/>
          </a:p>
        </p:txBody>
      </p:sp>
      <p:sp>
        <p:nvSpPr>
          <p:cNvPr id="32771" name="Rectangle 3"/>
          <p:cNvSpPr>
            <a:spLocks noGrp="1" noChangeArrowheads="1"/>
          </p:cNvSpPr>
          <p:nvPr>
            <p:ph type="body" idx="1"/>
          </p:nvPr>
        </p:nvSpPr>
        <p:spPr>
          <a:xfrm>
            <a:off x="1031875" y="1270000"/>
            <a:ext cx="7643813" cy="4103688"/>
          </a:xfrm>
        </p:spPr>
        <p:txBody>
          <a:bodyPr/>
          <a:lstStyle/>
          <a:p>
            <a:pPr>
              <a:lnSpc>
                <a:spcPct val="90000"/>
              </a:lnSpc>
              <a:buFontTx/>
              <a:buNone/>
            </a:pPr>
            <a:r>
              <a:rPr lang="ja-JP" altLang="en-US" sz="2400" b="1" dirty="0"/>
              <a:t>＜防御的支出法の問題点＞</a:t>
            </a:r>
          </a:p>
          <a:p>
            <a:pPr>
              <a:lnSpc>
                <a:spcPct val="90000"/>
              </a:lnSpc>
            </a:pPr>
            <a:endParaRPr lang="ja-JP" altLang="en-US" sz="2400" b="1" dirty="0"/>
          </a:p>
          <a:p>
            <a:pPr>
              <a:lnSpc>
                <a:spcPct val="90000"/>
              </a:lnSpc>
            </a:pPr>
            <a:r>
              <a:rPr lang="ja-JP" altLang="en-US" sz="2400" b="1" dirty="0"/>
              <a:t>新しい均衡への調整スピード</a:t>
            </a:r>
          </a:p>
          <a:p>
            <a:pPr>
              <a:lnSpc>
                <a:spcPct val="90000"/>
              </a:lnSpc>
            </a:pPr>
            <a:endParaRPr lang="ja-JP" altLang="en-US" sz="2400" b="1" dirty="0"/>
          </a:p>
          <a:p>
            <a:pPr>
              <a:lnSpc>
                <a:spcPct val="90000"/>
              </a:lnSpc>
            </a:pPr>
            <a:r>
              <a:rPr lang="ja-JP" altLang="en-US" sz="2400" b="1" dirty="0"/>
              <a:t>窓拭きでスモッグ問題の全ては解消できない。</a:t>
            </a:r>
          </a:p>
          <a:p>
            <a:pPr>
              <a:lnSpc>
                <a:spcPct val="90000"/>
              </a:lnSpc>
            </a:pPr>
            <a:endParaRPr lang="ja-JP" altLang="en-US" sz="2400" b="1" dirty="0"/>
          </a:p>
          <a:p>
            <a:pPr>
              <a:lnSpc>
                <a:spcPct val="90000"/>
              </a:lnSpc>
            </a:pPr>
            <a:r>
              <a:rPr lang="ja-JP" altLang="en-US" sz="2400" b="1" dirty="0"/>
              <a:t>防御的支出で非常に窓が綺麗になるかもしれない。</a:t>
            </a:r>
          </a:p>
          <a:p>
            <a:pPr>
              <a:lnSpc>
                <a:spcPct val="90000"/>
              </a:lnSpc>
            </a:pPr>
            <a:endParaRPr lang="ja-JP" altLang="en-US" sz="2400" b="1" dirty="0"/>
          </a:p>
          <a:p>
            <a:pPr>
              <a:lnSpc>
                <a:spcPct val="90000"/>
              </a:lnSpc>
            </a:pPr>
            <a:r>
              <a:rPr lang="ja-JP" altLang="en-US" sz="2400" b="1" dirty="0"/>
              <a:t>防御的支出を機会費用で考える必要がある。</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2" presetClass="entr" presetSubtype="4" fill="hold" grpId="0" nodeType="clickEffect">
                                  <p:stCondLst>
                                    <p:cond delay="0"/>
                                  </p:stCondLst>
                                  <p:childTnLst>
                                    <p:set>
                                      <p:cBhvr>
                                        <p:cTn id="6" dur="1" fill="hold">
                                          <p:stCondLst>
                                            <p:cond delay="0"/>
                                          </p:stCondLst>
                                        </p:cTn>
                                        <p:tgtEl>
                                          <p:spTgt spid="32771">
                                            <p:txEl>
                                              <p:pRg st="2" end="2"/>
                                            </p:txEl>
                                          </p:spTgt>
                                        </p:tgtEl>
                                        <p:attrNameLst>
                                          <p:attrName>style.visibility</p:attrName>
                                        </p:attrNameLst>
                                      </p:cBhvr>
                                      <p:to>
                                        <p:strVal val="visible"/>
                                      </p:to>
                                    </p:set>
                                    <p:animEffect transition="in" filter="slide(fromBottom)">
                                      <p:cBhvr>
                                        <p:cTn id="7" dur="500">
                                          <p:stCondLst>
                                            <p:cond delay="0"/>
                                          </p:stCondLst>
                                        </p:cTn>
                                        <p:tgtEl>
                                          <p:spTgt spid="32771">
                                            <p:txEl>
                                              <p:pRg st="2" end="2"/>
                                            </p:txEl>
                                          </p:spTgt>
                                        </p:tgtEl>
                                      </p:cBhvr>
                                    </p:animEffect>
                                  </p:childTnLst>
                                </p:cTn>
                              </p:par>
                            </p:childTnLst>
                          </p:cTn>
                        </p:par>
                      </p:childTnLst>
                    </p:cTn>
                  </p:par>
                  <p:par>
                    <p:cTn id="8" fill="hold">
                      <p:stCondLst>
                        <p:cond delay="indefinite"/>
                      </p:stCondLst>
                      <p:childTnLst>
                        <p:par>
                          <p:cTn id="9" fill="hold">
                            <p:stCondLst>
                              <p:cond delay="0"/>
                            </p:stCondLst>
                            <p:childTnLst>
                              <p:par>
                                <p:cTn id="10" presetID="12" presetClass="entr" presetSubtype="4" fill="hold" grpId="0" nodeType="clickEffect">
                                  <p:stCondLst>
                                    <p:cond delay="0"/>
                                  </p:stCondLst>
                                  <p:childTnLst>
                                    <p:set>
                                      <p:cBhvr>
                                        <p:cTn id="11" dur="1" fill="hold">
                                          <p:stCondLst>
                                            <p:cond delay="0"/>
                                          </p:stCondLst>
                                        </p:cTn>
                                        <p:tgtEl>
                                          <p:spTgt spid="32771">
                                            <p:txEl>
                                              <p:pRg st="4" end="4"/>
                                            </p:txEl>
                                          </p:spTgt>
                                        </p:tgtEl>
                                        <p:attrNameLst>
                                          <p:attrName>style.visibility</p:attrName>
                                        </p:attrNameLst>
                                      </p:cBhvr>
                                      <p:to>
                                        <p:strVal val="visible"/>
                                      </p:to>
                                    </p:set>
                                    <p:animEffect transition="in" filter="slide(fromBottom)">
                                      <p:cBhvr>
                                        <p:cTn id="12" dur="500">
                                          <p:stCondLst>
                                            <p:cond delay="0"/>
                                          </p:stCondLst>
                                        </p:cTn>
                                        <p:tgtEl>
                                          <p:spTgt spid="32771">
                                            <p:txEl>
                                              <p:pRg st="4" end="4"/>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2" presetClass="entr" presetSubtype="4" fill="hold" grpId="0" nodeType="clickEffect">
                                  <p:stCondLst>
                                    <p:cond delay="0"/>
                                  </p:stCondLst>
                                  <p:childTnLst>
                                    <p:set>
                                      <p:cBhvr>
                                        <p:cTn id="16" dur="1" fill="hold">
                                          <p:stCondLst>
                                            <p:cond delay="0"/>
                                          </p:stCondLst>
                                        </p:cTn>
                                        <p:tgtEl>
                                          <p:spTgt spid="32771">
                                            <p:txEl>
                                              <p:pRg st="6" end="6"/>
                                            </p:txEl>
                                          </p:spTgt>
                                        </p:tgtEl>
                                        <p:attrNameLst>
                                          <p:attrName>style.visibility</p:attrName>
                                        </p:attrNameLst>
                                      </p:cBhvr>
                                      <p:to>
                                        <p:strVal val="visible"/>
                                      </p:to>
                                    </p:set>
                                    <p:animEffect transition="in" filter="slide(fromBottom)">
                                      <p:cBhvr>
                                        <p:cTn id="17" dur="500">
                                          <p:stCondLst>
                                            <p:cond delay="0"/>
                                          </p:stCondLst>
                                        </p:cTn>
                                        <p:tgtEl>
                                          <p:spTgt spid="32771">
                                            <p:txEl>
                                              <p:pRg st="6" end="6"/>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2" presetClass="entr" presetSubtype="4" fill="hold" grpId="0" nodeType="clickEffect">
                                  <p:stCondLst>
                                    <p:cond delay="0"/>
                                  </p:stCondLst>
                                  <p:childTnLst>
                                    <p:set>
                                      <p:cBhvr>
                                        <p:cTn id="21" dur="1" fill="hold">
                                          <p:stCondLst>
                                            <p:cond delay="0"/>
                                          </p:stCondLst>
                                        </p:cTn>
                                        <p:tgtEl>
                                          <p:spTgt spid="32771">
                                            <p:txEl>
                                              <p:pRg st="8" end="8"/>
                                            </p:txEl>
                                          </p:spTgt>
                                        </p:tgtEl>
                                        <p:attrNameLst>
                                          <p:attrName>style.visibility</p:attrName>
                                        </p:attrNameLst>
                                      </p:cBhvr>
                                      <p:to>
                                        <p:strVal val="visible"/>
                                      </p:to>
                                    </p:set>
                                    <p:animEffect transition="in" filter="slide(fromBottom)">
                                      <p:cBhvr>
                                        <p:cTn id="22" dur="500">
                                          <p:stCondLst>
                                            <p:cond delay="0"/>
                                          </p:stCondLst>
                                        </p:cTn>
                                        <p:tgtEl>
                                          <p:spTgt spid="32771">
                                            <p:txEl>
                                              <p:pRg st="8" end="8"/>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2771" grpId="0" uiExpand="1" build="p"/>
    </p:bld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日付プレースホルダ 3"/>
          <p:cNvSpPr>
            <a:spLocks noGrp="1"/>
          </p:cNvSpPr>
          <p:nvPr>
            <p:ph type="dt" sz="half" idx="10"/>
          </p:nvPr>
        </p:nvSpPr>
        <p:spPr/>
        <p:txBody>
          <a:bodyPr/>
          <a:lstStyle/>
          <a:p>
            <a:r>
              <a:rPr lang="en-US" altLang="ja-JP" smtClean="0"/>
              <a:t>14/06/12</a:t>
            </a:r>
            <a:endParaRPr lang="en-US" altLang="ja-JP"/>
          </a:p>
        </p:txBody>
      </p:sp>
      <p:sp>
        <p:nvSpPr>
          <p:cNvPr id="5" name="スライド番号プレースホルダ 5"/>
          <p:cNvSpPr>
            <a:spLocks noGrp="1"/>
          </p:cNvSpPr>
          <p:nvPr>
            <p:ph type="sldNum" sz="quarter" idx="12"/>
          </p:nvPr>
        </p:nvSpPr>
        <p:spPr/>
        <p:txBody>
          <a:bodyPr/>
          <a:lstStyle/>
          <a:p>
            <a:fld id="{E75D24C3-7C35-4AD3-B846-F294CB3D10DE}" type="slidenum">
              <a:rPr lang="en-US" altLang="ja-JP"/>
              <a:pPr/>
              <a:t>32</a:t>
            </a:fld>
            <a:endParaRPr lang="en-US" altLang="ja-JP"/>
          </a:p>
        </p:txBody>
      </p:sp>
      <p:sp>
        <p:nvSpPr>
          <p:cNvPr id="4099" name="Rectangle 3"/>
          <p:cNvSpPr>
            <a:spLocks noGrp="1" noChangeArrowheads="1"/>
          </p:cNvSpPr>
          <p:nvPr>
            <p:ph type="body" idx="1"/>
          </p:nvPr>
        </p:nvSpPr>
        <p:spPr>
          <a:xfrm>
            <a:off x="928662" y="1376366"/>
            <a:ext cx="7603778" cy="4284882"/>
          </a:xfrm>
        </p:spPr>
        <p:txBody>
          <a:bodyPr/>
          <a:lstStyle/>
          <a:p>
            <a:pPr marL="609600" indent="-609600">
              <a:lnSpc>
                <a:spcPct val="90000"/>
              </a:lnSpc>
              <a:buFontTx/>
              <a:buNone/>
            </a:pPr>
            <a:r>
              <a:rPr lang="en-US" altLang="ja-JP" sz="2800" dirty="0"/>
              <a:t>10.1</a:t>
            </a:r>
            <a:r>
              <a:rPr lang="ja-JP" altLang="en-US" sz="2800" dirty="0"/>
              <a:t>　市場類似法（</a:t>
            </a:r>
            <a:r>
              <a:rPr lang="en-US" altLang="ja-JP" sz="2400" dirty="0"/>
              <a:t>market analogy method</a:t>
            </a:r>
            <a:r>
              <a:rPr lang="ja-JP" altLang="en-US" sz="2800" dirty="0"/>
              <a:t>）</a:t>
            </a:r>
          </a:p>
          <a:p>
            <a:pPr marL="609600" indent="-609600">
              <a:lnSpc>
                <a:spcPct val="90000"/>
              </a:lnSpc>
            </a:pPr>
            <a:endParaRPr lang="ja-JP" altLang="en-US" sz="2800" dirty="0"/>
          </a:p>
          <a:p>
            <a:pPr marL="609600" indent="-609600">
              <a:lnSpc>
                <a:spcPct val="90000"/>
              </a:lnSpc>
              <a:buFontTx/>
              <a:buNone/>
            </a:pPr>
            <a:r>
              <a:rPr lang="en-US" altLang="ja-JP" sz="2800" dirty="0" smtClean="0"/>
              <a:t>10.2</a:t>
            </a:r>
            <a:r>
              <a:rPr lang="ja-JP" altLang="en-US" sz="2800" dirty="0"/>
              <a:t>　トラベルコスト法（</a:t>
            </a:r>
            <a:r>
              <a:rPr lang="en-US" altLang="ja-JP" sz="2400" dirty="0"/>
              <a:t>travel cost method</a:t>
            </a:r>
            <a:r>
              <a:rPr lang="ja-JP" altLang="en-US" sz="2800" dirty="0"/>
              <a:t>）</a:t>
            </a:r>
          </a:p>
          <a:p>
            <a:pPr marL="609600" indent="-609600">
              <a:lnSpc>
                <a:spcPct val="90000"/>
              </a:lnSpc>
            </a:pPr>
            <a:endParaRPr lang="ja-JP" altLang="en-US" sz="2800" dirty="0"/>
          </a:p>
          <a:p>
            <a:pPr marL="609600" indent="-609600">
              <a:lnSpc>
                <a:spcPct val="90000"/>
              </a:lnSpc>
              <a:buFontTx/>
              <a:buNone/>
            </a:pPr>
            <a:r>
              <a:rPr lang="en-US" altLang="ja-JP" sz="2800" dirty="0" smtClean="0"/>
              <a:t>10.3</a:t>
            </a:r>
            <a:r>
              <a:rPr lang="ja-JP" altLang="en-US" sz="2800" dirty="0"/>
              <a:t>　</a:t>
            </a:r>
            <a:r>
              <a:rPr lang="ja-JP" altLang="en-US" sz="2800" dirty="0" smtClean="0"/>
              <a:t>環境質改善の便益評価</a:t>
            </a:r>
            <a:endParaRPr lang="en-US" altLang="ja-JP" sz="2800" dirty="0" smtClean="0"/>
          </a:p>
          <a:p>
            <a:pPr marL="609600" indent="-609600">
              <a:lnSpc>
                <a:spcPct val="90000"/>
              </a:lnSpc>
              <a:buFontTx/>
              <a:buNone/>
            </a:pPr>
            <a:endParaRPr lang="en-US" altLang="ja-JP" sz="2800" dirty="0" smtClean="0"/>
          </a:p>
          <a:p>
            <a:pPr marL="609600" indent="-609600">
              <a:lnSpc>
                <a:spcPct val="90000"/>
              </a:lnSpc>
              <a:buFontTx/>
              <a:buNone/>
            </a:pPr>
            <a:r>
              <a:rPr lang="en-US" altLang="ja-JP" sz="2800" dirty="0" smtClean="0"/>
              <a:t>10.4 </a:t>
            </a:r>
            <a:r>
              <a:rPr lang="ja-JP" altLang="en-US" sz="2800" dirty="0" smtClean="0"/>
              <a:t>防御</a:t>
            </a:r>
            <a:r>
              <a:rPr lang="ja-JP" altLang="en-US" sz="2800" dirty="0"/>
              <a:t>支出法（</a:t>
            </a:r>
            <a:r>
              <a:rPr lang="en-US" altLang="ja-JP" sz="2400" dirty="0"/>
              <a:t>defensive expenditures method</a:t>
            </a:r>
            <a:r>
              <a:rPr lang="ja-JP" altLang="en-US" sz="2800" dirty="0" smtClean="0"/>
              <a:t>）</a:t>
            </a:r>
            <a:endParaRPr lang="ja-JP" altLang="en-US" sz="2800" dirty="0"/>
          </a:p>
        </p:txBody>
      </p:sp>
    </p:spTree>
  </p:cSld>
  <p:clrMapOvr>
    <a:masterClrMapping/>
  </p:clrMapOvr>
  <p:timing>
    <p:tnLst>
      <p:par>
        <p:cTn id="1" dur="indefinite" restart="never" nodeType="tmRoot"/>
      </p:par>
    </p:tnLst>
  </p:timing>
</p:sld>
</file>

<file path=ppt/theme/theme1.xml><?xml version="1.0" encoding="utf-8"?>
<a:theme xmlns:a="http://schemas.openxmlformats.org/drawingml/2006/main" name="標準デザイン">
  <a:themeElements>
    <a:clrScheme name="標準デザイン 13">
      <a:dk1>
        <a:srgbClr val="000000"/>
      </a:dk1>
      <a:lt1>
        <a:srgbClr val="E9FFE9"/>
      </a:lt1>
      <a:dk2>
        <a:srgbClr val="000000"/>
      </a:dk2>
      <a:lt2>
        <a:srgbClr val="808080"/>
      </a:lt2>
      <a:accent1>
        <a:srgbClr val="BBE0E3"/>
      </a:accent1>
      <a:accent2>
        <a:srgbClr val="333399"/>
      </a:accent2>
      <a:accent3>
        <a:srgbClr val="F2FFF2"/>
      </a:accent3>
      <a:accent4>
        <a:srgbClr val="000000"/>
      </a:accent4>
      <a:accent5>
        <a:srgbClr val="DAEDEF"/>
      </a:accent5>
      <a:accent6>
        <a:srgbClr val="2D2D8A"/>
      </a:accent6>
      <a:hlink>
        <a:srgbClr val="009999"/>
      </a:hlink>
      <a:folHlink>
        <a:srgbClr val="99CC00"/>
      </a:folHlink>
    </a:clrScheme>
    <a:fontScheme name="標準デザイン">
      <a:majorFont>
        <a:latin typeface="Arial"/>
        <a:ea typeface="ＭＳ Ｐゴシック"/>
        <a:cs typeface=""/>
      </a:majorFont>
      <a:minorFont>
        <a:latin typeface="Arial"/>
        <a:ea typeface="ＭＳ Ｐゴシック"/>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標準デザイン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標準デザイン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標準デザイン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標準デザイン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標準デザイン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標準デザイン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標準デザイン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標準デザイン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標準デザイン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標準デザイン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標準デザイン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標準デザイン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
      <a:clrScheme name="標準デザイン 13">
        <a:dk1>
          <a:srgbClr val="000000"/>
        </a:dk1>
        <a:lt1>
          <a:srgbClr val="E9FFE9"/>
        </a:lt1>
        <a:dk2>
          <a:srgbClr val="000000"/>
        </a:dk2>
        <a:lt2>
          <a:srgbClr val="808080"/>
        </a:lt2>
        <a:accent1>
          <a:srgbClr val="BBE0E3"/>
        </a:accent1>
        <a:accent2>
          <a:srgbClr val="333399"/>
        </a:accent2>
        <a:accent3>
          <a:srgbClr val="F2FFF2"/>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Office テーマ">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2637</TotalTime>
  <Words>305</Words>
  <Application>Microsoft Office PowerPoint</Application>
  <PresentationFormat>画面に合わせる (4:3)</PresentationFormat>
  <Paragraphs>126</Paragraphs>
  <Slides>32</Slides>
  <Notes>0</Notes>
  <HiddenSlides>0</HiddenSlides>
  <MMClips>0</MMClips>
  <ScaleCrop>false</ScaleCrop>
  <HeadingPairs>
    <vt:vector size="6" baseType="variant">
      <vt:variant>
        <vt:lpstr>テーマ</vt:lpstr>
      </vt:variant>
      <vt:variant>
        <vt:i4>1</vt:i4>
      </vt:variant>
      <vt:variant>
        <vt:lpstr>埋め込まれた OLE サーバー</vt:lpstr>
      </vt:variant>
      <vt:variant>
        <vt:i4>6</vt:i4>
      </vt:variant>
      <vt:variant>
        <vt:lpstr>スライド タイトル</vt:lpstr>
      </vt:variant>
      <vt:variant>
        <vt:i4>32</vt:i4>
      </vt:variant>
    </vt:vector>
  </HeadingPairs>
  <TitlesOfParts>
    <vt:vector size="39" baseType="lpstr">
      <vt:lpstr>標準デザイン</vt:lpstr>
      <vt:lpstr>文書</vt:lpstr>
      <vt:lpstr>Document</vt:lpstr>
      <vt:lpstr>Microsoft Office Word 97-2003 文書</vt:lpstr>
      <vt:lpstr>数式</vt:lpstr>
      <vt:lpstr>Microsoft 数式 3.0</vt:lpstr>
      <vt:lpstr>Microsoft Office Word 文書</vt:lpstr>
      <vt:lpstr>１0章　顕示選好法1</vt:lpstr>
      <vt:lpstr>スライド 2</vt:lpstr>
      <vt:lpstr>スライド 3</vt:lpstr>
      <vt:lpstr>スライド 4</vt:lpstr>
      <vt:lpstr>スライド 5</vt:lpstr>
      <vt:lpstr>スライド 6</vt:lpstr>
      <vt:lpstr>スライド 7</vt:lpstr>
      <vt:lpstr>スライド 8</vt:lpstr>
      <vt:lpstr>スライド 9</vt:lpstr>
      <vt:lpstr>スライド 10</vt:lpstr>
      <vt:lpstr>スライド 11</vt:lpstr>
      <vt:lpstr>スライド 12</vt:lpstr>
      <vt:lpstr>スライド 13</vt:lpstr>
      <vt:lpstr>スライド 14</vt:lpstr>
      <vt:lpstr>スライド 15</vt:lpstr>
      <vt:lpstr>スライド 16</vt:lpstr>
      <vt:lpstr>スライド 17</vt:lpstr>
      <vt:lpstr>スライド 18</vt:lpstr>
      <vt:lpstr>スライド 19</vt:lpstr>
      <vt:lpstr>スライド 20</vt:lpstr>
      <vt:lpstr>スライド 21</vt:lpstr>
      <vt:lpstr>スライド 22</vt:lpstr>
      <vt:lpstr>スライド 23</vt:lpstr>
      <vt:lpstr>スライド 24</vt:lpstr>
      <vt:lpstr>スライド 25</vt:lpstr>
      <vt:lpstr>スライド 26</vt:lpstr>
      <vt:lpstr>スライド 27</vt:lpstr>
      <vt:lpstr>10.4　防御支出法</vt:lpstr>
      <vt:lpstr>スライド 29</vt:lpstr>
      <vt:lpstr>スライド 30</vt:lpstr>
      <vt:lpstr>スライド 31</vt:lpstr>
      <vt:lpstr>スライド 32</vt:lpstr>
    </vt:vector>
  </TitlesOfParts>
  <Company>学習院大学</Company>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第13章　顕示選好法</dc:title>
  <dc:creator>三井清</dc:creator>
  <cp:lastModifiedBy>Kiyoshi</cp:lastModifiedBy>
  <cp:revision>329</cp:revision>
  <dcterms:created xsi:type="dcterms:W3CDTF">2006-08-02T06:07:17Z</dcterms:created>
  <dcterms:modified xsi:type="dcterms:W3CDTF">2014-06-12T07:09:22Z</dcterms:modified>
</cp:coreProperties>
</file>