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docx" ContentType="application/vnd.openxmlformats-officedocument.wordprocessingml.document"/>
  <Default Extension="vml" ContentType="application/vnd.openxmlformats-officedocument.vmlDrawing"/>
  <Default Extension="doc" ContentType="application/msword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9" r:id="rId3"/>
    <p:sldId id="260" r:id="rId4"/>
    <p:sldId id="261" r:id="rId5"/>
    <p:sldId id="262" r:id="rId6"/>
    <p:sldId id="263" r:id="rId7"/>
    <p:sldId id="264" r:id="rId8"/>
    <p:sldId id="265" r:id="rId9"/>
    <p:sldId id="266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4" r:id="rId18"/>
    <p:sldId id="275" r:id="rId19"/>
    <p:sldId id="276" r:id="rId20"/>
    <p:sldId id="277" r:id="rId21"/>
    <p:sldId id="278" r:id="rId22"/>
    <p:sldId id="279" r:id="rId23"/>
    <p:sldId id="293" r:id="rId24"/>
    <p:sldId id="280" r:id="rId25"/>
    <p:sldId id="281" r:id="rId26"/>
    <p:sldId id="282" r:id="rId27"/>
    <p:sldId id="283" r:id="rId28"/>
    <p:sldId id="290" r:id="rId29"/>
    <p:sldId id="294" r:id="rId30"/>
    <p:sldId id="291" r:id="rId31"/>
    <p:sldId id="292" r:id="rId32"/>
  </p:sldIdLst>
  <p:sldSz cx="9144000" cy="6858000" type="screen4x3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1FFE1"/>
    <a:srgbClr val="CCFFCC"/>
    <a:srgbClr val="EAFAD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83" d="100"/>
          <a:sy n="83" d="100"/>
        </p:scale>
        <p:origin x="116" y="6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heme" Target="theme/theme1.xml"/></Relationships>
</file>

<file path=ppt/drawings/_rels/vmlDrawing1.v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emf"/><Relationship Id="rId1" Type="http://schemas.openxmlformats.org/officeDocument/2006/relationships/image" Target="../media/image1.emf"/><Relationship Id="rId4" Type="http://schemas.openxmlformats.org/officeDocument/2006/relationships/image" Target="../media/image4.e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image" Target="../media/image5.emf"/><Relationship Id="rId4" Type="http://schemas.openxmlformats.org/officeDocument/2006/relationships/image" Target="../media/image8.emf"/></Relationships>
</file>

<file path=ppt/drawings/_rels/vmlDrawing3.vml.rels><?xml version="1.0" encoding="UTF-8" standalone="yes"?>
<Relationships xmlns="http://schemas.openxmlformats.org/package/2006/relationships"><Relationship Id="rId2" Type="http://schemas.openxmlformats.org/officeDocument/2006/relationships/image" Target="../media/image10.emf"/><Relationship Id="rId1" Type="http://schemas.openxmlformats.org/officeDocument/2006/relationships/image" Target="../media/image9.emf"/></Relationships>
</file>

<file path=ppt/drawings/_rels/vmlDrawing4.vml.rels><?xml version="1.0" encoding="UTF-8" standalone="yes"?>
<Relationships xmlns="http://schemas.openxmlformats.org/package/2006/relationships"><Relationship Id="rId3" Type="http://schemas.openxmlformats.org/officeDocument/2006/relationships/image" Target="../media/image13.wmf"/><Relationship Id="rId2" Type="http://schemas.openxmlformats.org/officeDocument/2006/relationships/image" Target="../media/image12.emf"/><Relationship Id="rId1" Type="http://schemas.openxmlformats.org/officeDocument/2006/relationships/image" Target="../media/image11.emf"/></Relationships>
</file>

<file path=ppt/drawings/_rels/vmlDrawing5.vml.rels><?xml version="1.0" encoding="UTF-8" standalone="yes"?>
<Relationships xmlns="http://schemas.openxmlformats.org/package/2006/relationships"><Relationship Id="rId3" Type="http://schemas.openxmlformats.org/officeDocument/2006/relationships/image" Target="../media/image16.emf"/><Relationship Id="rId2" Type="http://schemas.openxmlformats.org/officeDocument/2006/relationships/image" Target="../media/image15.emf"/><Relationship Id="rId1" Type="http://schemas.openxmlformats.org/officeDocument/2006/relationships/image" Target="../media/image14.emf"/><Relationship Id="rId4" Type="http://schemas.openxmlformats.org/officeDocument/2006/relationships/image" Target="../media/image17.emf"/></Relationships>
</file>

<file path=ppt/drawings/_rels/vmlDrawing6.vml.rels><?xml version="1.0" encoding="UTF-8" standalone="yes"?>
<Relationships xmlns="http://schemas.openxmlformats.org/package/2006/relationships"><Relationship Id="rId8" Type="http://schemas.openxmlformats.org/officeDocument/2006/relationships/image" Target="../media/image25.wmf"/><Relationship Id="rId3" Type="http://schemas.openxmlformats.org/officeDocument/2006/relationships/image" Target="../media/image20.wmf"/><Relationship Id="rId7" Type="http://schemas.openxmlformats.org/officeDocument/2006/relationships/image" Target="../media/image24.wmf"/><Relationship Id="rId2" Type="http://schemas.openxmlformats.org/officeDocument/2006/relationships/image" Target="../media/image19.emf"/><Relationship Id="rId1" Type="http://schemas.openxmlformats.org/officeDocument/2006/relationships/image" Target="../media/image18.wmf"/><Relationship Id="rId6" Type="http://schemas.openxmlformats.org/officeDocument/2006/relationships/image" Target="../media/image23.wmf"/><Relationship Id="rId5" Type="http://schemas.openxmlformats.org/officeDocument/2006/relationships/image" Target="../media/image22.wmf"/><Relationship Id="rId10" Type="http://schemas.openxmlformats.org/officeDocument/2006/relationships/image" Target="../media/image27.wmf"/><Relationship Id="rId4" Type="http://schemas.openxmlformats.org/officeDocument/2006/relationships/image" Target="../media/image21.wmf"/><Relationship Id="rId9" Type="http://schemas.openxmlformats.org/officeDocument/2006/relationships/image" Target="../media/image26.wmf"/></Relationships>
</file>

<file path=ppt/drawings/_rels/vmlDrawing7.vml.rels><?xml version="1.0" encoding="UTF-8" standalone="yes"?>
<Relationships xmlns="http://schemas.openxmlformats.org/package/2006/relationships"><Relationship Id="rId3" Type="http://schemas.openxmlformats.org/officeDocument/2006/relationships/image" Target="../media/image30.emf"/><Relationship Id="rId2" Type="http://schemas.openxmlformats.org/officeDocument/2006/relationships/image" Target="../media/image29.emf"/><Relationship Id="rId1" Type="http://schemas.openxmlformats.org/officeDocument/2006/relationships/image" Target="../media/image28.emf"/><Relationship Id="rId4" Type="http://schemas.openxmlformats.org/officeDocument/2006/relationships/image" Target="../media/image31.wmf"/></Relationships>
</file>

<file path=ppt/drawings/_rels/vmlDrawing8.vml.rels><?xml version="1.0" encoding="UTF-8" standalone="yes"?>
<Relationships xmlns="http://schemas.openxmlformats.org/package/2006/relationships"><Relationship Id="rId3" Type="http://schemas.openxmlformats.org/officeDocument/2006/relationships/image" Target="../media/image34.emf"/><Relationship Id="rId2" Type="http://schemas.openxmlformats.org/officeDocument/2006/relationships/image" Target="../media/image33.emf"/><Relationship Id="rId1" Type="http://schemas.openxmlformats.org/officeDocument/2006/relationships/image" Target="../media/image32.emf"/></Relationships>
</file>

<file path=ppt/drawings/_rels/vmlDrawing9.vml.rels><?xml version="1.0" encoding="UTF-8" standalone="yes"?>
<Relationships xmlns="http://schemas.openxmlformats.org/package/2006/relationships"><Relationship Id="rId8" Type="http://schemas.openxmlformats.org/officeDocument/2006/relationships/image" Target="../media/image41.wmf"/><Relationship Id="rId3" Type="http://schemas.openxmlformats.org/officeDocument/2006/relationships/image" Target="../media/image36.wmf"/><Relationship Id="rId7" Type="http://schemas.openxmlformats.org/officeDocument/2006/relationships/image" Target="../media/image40.wmf"/><Relationship Id="rId2" Type="http://schemas.openxmlformats.org/officeDocument/2006/relationships/image" Target="../media/image21.wmf"/><Relationship Id="rId1" Type="http://schemas.openxmlformats.org/officeDocument/2006/relationships/image" Target="../media/image35.emf"/><Relationship Id="rId6" Type="http://schemas.openxmlformats.org/officeDocument/2006/relationships/image" Target="../media/image39.wmf"/><Relationship Id="rId5" Type="http://schemas.openxmlformats.org/officeDocument/2006/relationships/image" Target="../media/image38.wmf"/><Relationship Id="rId10" Type="http://schemas.openxmlformats.org/officeDocument/2006/relationships/image" Target="../media/image42.wmf"/><Relationship Id="rId4" Type="http://schemas.openxmlformats.org/officeDocument/2006/relationships/image" Target="../media/image37.wmf"/><Relationship Id="rId9" Type="http://schemas.openxmlformats.org/officeDocument/2006/relationships/image" Target="../media/image22.wmf"/></Relationships>
</file>

<file path=ppt/drawings/_rels/vmlDrawing10.vml.rels><?xml version="1.0" encoding="UTF-8" standalone="yes"?>
<Relationships xmlns="http://schemas.openxmlformats.org/package/2006/relationships"><Relationship Id="rId8" Type="http://schemas.openxmlformats.org/officeDocument/2006/relationships/image" Target="../media/image36.wmf"/><Relationship Id="rId3" Type="http://schemas.openxmlformats.org/officeDocument/2006/relationships/image" Target="../media/image45.emf"/><Relationship Id="rId7" Type="http://schemas.openxmlformats.org/officeDocument/2006/relationships/image" Target="../media/image49.emf"/><Relationship Id="rId2" Type="http://schemas.openxmlformats.org/officeDocument/2006/relationships/image" Target="../media/image44.emf"/><Relationship Id="rId1" Type="http://schemas.openxmlformats.org/officeDocument/2006/relationships/image" Target="../media/image43.emf"/><Relationship Id="rId6" Type="http://schemas.openxmlformats.org/officeDocument/2006/relationships/image" Target="../media/image48.wmf"/><Relationship Id="rId5" Type="http://schemas.openxmlformats.org/officeDocument/2006/relationships/image" Target="../media/image47.wmf"/><Relationship Id="rId10" Type="http://schemas.openxmlformats.org/officeDocument/2006/relationships/image" Target="../media/image51.wmf"/><Relationship Id="rId4" Type="http://schemas.openxmlformats.org/officeDocument/2006/relationships/image" Target="../media/image46.emf"/><Relationship Id="rId9" Type="http://schemas.openxmlformats.org/officeDocument/2006/relationships/image" Target="../media/image50.wmf"/></Relationships>
</file>

<file path=ppt/drawings/_rels/vmlDrawing11.vml.rels><?xml version="1.0" encoding="UTF-8" standalone="yes"?>
<Relationships xmlns="http://schemas.openxmlformats.org/package/2006/relationships"><Relationship Id="rId8" Type="http://schemas.openxmlformats.org/officeDocument/2006/relationships/image" Target="../media/image36.wmf"/><Relationship Id="rId3" Type="http://schemas.openxmlformats.org/officeDocument/2006/relationships/image" Target="../media/image53.emf"/><Relationship Id="rId7" Type="http://schemas.openxmlformats.org/officeDocument/2006/relationships/image" Target="../media/image56.emf"/><Relationship Id="rId2" Type="http://schemas.openxmlformats.org/officeDocument/2006/relationships/image" Target="../media/image44.emf"/><Relationship Id="rId1" Type="http://schemas.openxmlformats.org/officeDocument/2006/relationships/image" Target="../media/image52.emf"/><Relationship Id="rId6" Type="http://schemas.openxmlformats.org/officeDocument/2006/relationships/image" Target="../media/image48.wmf"/><Relationship Id="rId5" Type="http://schemas.openxmlformats.org/officeDocument/2006/relationships/image" Target="../media/image55.wmf"/><Relationship Id="rId4" Type="http://schemas.openxmlformats.org/officeDocument/2006/relationships/image" Target="../media/image54.emf"/><Relationship Id="rId9" Type="http://schemas.openxmlformats.org/officeDocument/2006/relationships/image" Target="../media/image50.wmf"/></Relationships>
</file>

<file path=ppt/drawings/_rels/vmlDrawing12.vml.rels><?xml version="1.0" encoding="UTF-8" standalone="yes"?>
<Relationships xmlns="http://schemas.openxmlformats.org/package/2006/relationships"><Relationship Id="rId3" Type="http://schemas.openxmlformats.org/officeDocument/2006/relationships/image" Target="../media/image59.emf"/><Relationship Id="rId2" Type="http://schemas.openxmlformats.org/officeDocument/2006/relationships/image" Target="../media/image58.emf"/><Relationship Id="rId1" Type="http://schemas.openxmlformats.org/officeDocument/2006/relationships/image" Target="../media/image57.emf"/></Relationships>
</file>

<file path=ppt/drawings/_rels/vmlDrawing13.vml.rels><?xml version="1.0" encoding="UTF-8" standalone="yes"?>
<Relationships xmlns="http://schemas.openxmlformats.org/package/2006/relationships"><Relationship Id="rId2" Type="http://schemas.openxmlformats.org/officeDocument/2006/relationships/image" Target="../media/image61.emf"/><Relationship Id="rId1" Type="http://schemas.openxmlformats.org/officeDocument/2006/relationships/image" Target="../media/image60.emf"/></Relationships>
</file>

<file path=ppt/drawings/_rels/vmlDrawing14.vml.rels><?xml version="1.0" encoding="UTF-8" standalone="yes"?>
<Relationships xmlns="http://schemas.openxmlformats.org/package/2006/relationships"><Relationship Id="rId1" Type="http://schemas.openxmlformats.org/officeDocument/2006/relationships/image" Target="../media/image62.emf"/></Relationships>
</file>

<file path=ppt/drawings/_rels/vmlDrawing15.vml.rels><?xml version="1.0" encoding="UTF-8" standalone="yes"?>
<Relationships xmlns="http://schemas.openxmlformats.org/package/2006/relationships"><Relationship Id="rId3" Type="http://schemas.openxmlformats.org/officeDocument/2006/relationships/image" Target="../media/image65.emf"/><Relationship Id="rId2" Type="http://schemas.openxmlformats.org/officeDocument/2006/relationships/image" Target="../media/image64.emf"/><Relationship Id="rId1" Type="http://schemas.openxmlformats.org/officeDocument/2006/relationships/image" Target="../media/image63.emf"/></Relationships>
</file>

<file path=ppt/drawings/_rels/vmlDrawing16.vml.rels><?xml version="1.0" encoding="UTF-8" standalone="yes"?>
<Relationships xmlns="http://schemas.openxmlformats.org/package/2006/relationships"><Relationship Id="rId3" Type="http://schemas.openxmlformats.org/officeDocument/2006/relationships/image" Target="../media/image68.emf"/><Relationship Id="rId2" Type="http://schemas.openxmlformats.org/officeDocument/2006/relationships/image" Target="../media/image67.emf"/><Relationship Id="rId1" Type="http://schemas.openxmlformats.org/officeDocument/2006/relationships/image" Target="../media/image66.emf"/><Relationship Id="rId4" Type="http://schemas.openxmlformats.org/officeDocument/2006/relationships/image" Target="../media/image69.emf"/></Relationships>
</file>

<file path=ppt/drawings/_rels/vmlDrawing17.vml.rels><?xml version="1.0" encoding="UTF-8" standalone="yes"?>
<Relationships xmlns="http://schemas.openxmlformats.org/package/2006/relationships"><Relationship Id="rId3" Type="http://schemas.openxmlformats.org/officeDocument/2006/relationships/image" Target="../media/image72.emf"/><Relationship Id="rId2" Type="http://schemas.openxmlformats.org/officeDocument/2006/relationships/image" Target="../media/image71.emf"/><Relationship Id="rId1" Type="http://schemas.openxmlformats.org/officeDocument/2006/relationships/image" Target="../media/image70.emf"/><Relationship Id="rId5" Type="http://schemas.openxmlformats.org/officeDocument/2006/relationships/image" Target="../media/image74.emf"/><Relationship Id="rId4" Type="http://schemas.openxmlformats.org/officeDocument/2006/relationships/image" Target="../media/image73.emf"/></Relationships>
</file>

<file path=ppt/drawings/_rels/vmlDrawing18.vml.rels><?xml version="1.0" encoding="UTF-8" standalone="yes"?>
<Relationships xmlns="http://schemas.openxmlformats.org/package/2006/relationships"><Relationship Id="rId3" Type="http://schemas.openxmlformats.org/officeDocument/2006/relationships/image" Target="../media/image77.wmf"/><Relationship Id="rId2" Type="http://schemas.openxmlformats.org/officeDocument/2006/relationships/image" Target="../media/image76.emf"/><Relationship Id="rId1" Type="http://schemas.openxmlformats.org/officeDocument/2006/relationships/image" Target="../media/image75.emf"/></Relationships>
</file>

<file path=ppt/drawings/_rels/vmlDrawing19.vml.rels><?xml version="1.0" encoding="UTF-8" standalone="yes"?>
<Relationships xmlns="http://schemas.openxmlformats.org/package/2006/relationships"><Relationship Id="rId3" Type="http://schemas.openxmlformats.org/officeDocument/2006/relationships/image" Target="../media/image80.emf"/><Relationship Id="rId2" Type="http://schemas.openxmlformats.org/officeDocument/2006/relationships/image" Target="../media/image79.emf"/><Relationship Id="rId1" Type="http://schemas.openxmlformats.org/officeDocument/2006/relationships/image" Target="../media/image78.emf"/><Relationship Id="rId6" Type="http://schemas.openxmlformats.org/officeDocument/2006/relationships/image" Target="../media/image83.wmf"/><Relationship Id="rId5" Type="http://schemas.openxmlformats.org/officeDocument/2006/relationships/image" Target="../media/image82.wmf"/><Relationship Id="rId4" Type="http://schemas.openxmlformats.org/officeDocument/2006/relationships/image" Target="../media/image81.wmf"/></Relationships>
</file>

<file path=ppt/drawings/_rels/vmlDrawing20.vml.rels><?xml version="1.0" encoding="UTF-8" standalone="yes"?>
<Relationships xmlns="http://schemas.openxmlformats.org/package/2006/relationships"><Relationship Id="rId3" Type="http://schemas.openxmlformats.org/officeDocument/2006/relationships/image" Target="../media/image86.emf"/><Relationship Id="rId2" Type="http://schemas.openxmlformats.org/officeDocument/2006/relationships/image" Target="../media/image85.wmf"/><Relationship Id="rId1" Type="http://schemas.openxmlformats.org/officeDocument/2006/relationships/image" Target="../media/image84.emf"/><Relationship Id="rId5" Type="http://schemas.openxmlformats.org/officeDocument/2006/relationships/image" Target="../media/image88.emf"/><Relationship Id="rId4" Type="http://schemas.openxmlformats.org/officeDocument/2006/relationships/image" Target="../media/image87.wmf"/></Relationships>
</file>

<file path=ppt/drawings/_rels/vmlDrawing21.vml.rels><?xml version="1.0" encoding="UTF-8" standalone="yes"?>
<Relationships xmlns="http://schemas.openxmlformats.org/package/2006/relationships"><Relationship Id="rId3" Type="http://schemas.openxmlformats.org/officeDocument/2006/relationships/image" Target="../media/image91.emf"/><Relationship Id="rId2" Type="http://schemas.openxmlformats.org/officeDocument/2006/relationships/image" Target="../media/image90.emf"/><Relationship Id="rId1" Type="http://schemas.openxmlformats.org/officeDocument/2006/relationships/image" Target="../media/image89.emf"/></Relationships>
</file>

<file path=ppt/drawings/_rels/vmlDrawing22.vml.rels><?xml version="1.0" encoding="UTF-8" standalone="yes"?>
<Relationships xmlns="http://schemas.openxmlformats.org/package/2006/relationships"><Relationship Id="rId3" Type="http://schemas.openxmlformats.org/officeDocument/2006/relationships/image" Target="../media/image93.wmf"/><Relationship Id="rId7" Type="http://schemas.openxmlformats.org/officeDocument/2006/relationships/image" Target="../media/image97.emf"/><Relationship Id="rId2" Type="http://schemas.openxmlformats.org/officeDocument/2006/relationships/image" Target="../media/image92.wmf"/><Relationship Id="rId1" Type="http://schemas.openxmlformats.org/officeDocument/2006/relationships/image" Target="../media/image91.emf"/><Relationship Id="rId6" Type="http://schemas.openxmlformats.org/officeDocument/2006/relationships/image" Target="../media/image96.wmf"/><Relationship Id="rId5" Type="http://schemas.openxmlformats.org/officeDocument/2006/relationships/image" Target="../media/image95.wmf"/><Relationship Id="rId4" Type="http://schemas.openxmlformats.org/officeDocument/2006/relationships/image" Target="../media/image94.wmf"/></Relationships>
</file>

<file path=ppt/drawings/_rels/vmlDrawing23.vml.rels><?xml version="1.0" encoding="UTF-8" standalone="yes"?>
<Relationships xmlns="http://schemas.openxmlformats.org/package/2006/relationships"><Relationship Id="rId3" Type="http://schemas.openxmlformats.org/officeDocument/2006/relationships/image" Target="../media/image99.emf"/><Relationship Id="rId2" Type="http://schemas.openxmlformats.org/officeDocument/2006/relationships/image" Target="../media/image72.emf"/><Relationship Id="rId1" Type="http://schemas.openxmlformats.org/officeDocument/2006/relationships/image" Target="../media/image98.emf"/></Relationships>
</file>

<file path=ppt/drawings/_rels/vmlDrawing24.vml.rels><?xml version="1.0" encoding="UTF-8" standalone="yes"?>
<Relationships xmlns="http://schemas.openxmlformats.org/package/2006/relationships"><Relationship Id="rId3" Type="http://schemas.openxmlformats.org/officeDocument/2006/relationships/image" Target="../media/image102.wmf"/><Relationship Id="rId2" Type="http://schemas.openxmlformats.org/officeDocument/2006/relationships/image" Target="../media/image101.emf"/><Relationship Id="rId1" Type="http://schemas.openxmlformats.org/officeDocument/2006/relationships/image" Target="../media/image100.emf"/><Relationship Id="rId4" Type="http://schemas.openxmlformats.org/officeDocument/2006/relationships/image" Target="../media/image103.emf"/></Relationships>
</file>

<file path=ppt/drawings/_rels/vmlDrawing25.vml.rels><?xml version="1.0" encoding="UTF-8" standalone="yes"?>
<Relationships xmlns="http://schemas.openxmlformats.org/package/2006/relationships"><Relationship Id="rId2" Type="http://schemas.openxmlformats.org/officeDocument/2006/relationships/image" Target="../media/image105.emf"/><Relationship Id="rId1" Type="http://schemas.openxmlformats.org/officeDocument/2006/relationships/image" Target="../media/image104.emf"/></Relationships>
</file>

<file path=ppt/drawings/_rels/vmlDrawing26.vml.rels><?xml version="1.0" encoding="UTF-8" standalone="yes"?>
<Relationships xmlns="http://schemas.openxmlformats.org/package/2006/relationships"><Relationship Id="rId8" Type="http://schemas.openxmlformats.org/officeDocument/2006/relationships/image" Target="../media/image112.wmf"/><Relationship Id="rId3" Type="http://schemas.openxmlformats.org/officeDocument/2006/relationships/image" Target="../media/image107.wmf"/><Relationship Id="rId7" Type="http://schemas.openxmlformats.org/officeDocument/2006/relationships/image" Target="../media/image111.wmf"/><Relationship Id="rId2" Type="http://schemas.openxmlformats.org/officeDocument/2006/relationships/image" Target="../media/image106.wmf"/><Relationship Id="rId1" Type="http://schemas.openxmlformats.org/officeDocument/2006/relationships/image" Target="../media/image105.emf"/><Relationship Id="rId6" Type="http://schemas.openxmlformats.org/officeDocument/2006/relationships/image" Target="../media/image110.wmf"/><Relationship Id="rId5" Type="http://schemas.openxmlformats.org/officeDocument/2006/relationships/image" Target="../media/image109.wmf"/><Relationship Id="rId4" Type="http://schemas.openxmlformats.org/officeDocument/2006/relationships/image" Target="../media/image108.wmf"/></Relationships>
</file>

<file path=ppt/drawings/_rels/vmlDrawing27.vml.rels><?xml version="1.0" encoding="UTF-8" standalone="yes"?>
<Relationships xmlns="http://schemas.openxmlformats.org/package/2006/relationships"><Relationship Id="rId8" Type="http://schemas.openxmlformats.org/officeDocument/2006/relationships/image" Target="../media/image119.wmf"/><Relationship Id="rId3" Type="http://schemas.openxmlformats.org/officeDocument/2006/relationships/image" Target="../media/image115.wmf"/><Relationship Id="rId7" Type="http://schemas.openxmlformats.org/officeDocument/2006/relationships/image" Target="../media/image118.wmf"/><Relationship Id="rId2" Type="http://schemas.openxmlformats.org/officeDocument/2006/relationships/image" Target="../media/image114.emf"/><Relationship Id="rId1" Type="http://schemas.openxmlformats.org/officeDocument/2006/relationships/image" Target="../media/image113.emf"/><Relationship Id="rId6" Type="http://schemas.openxmlformats.org/officeDocument/2006/relationships/image" Target="../media/image117.wmf"/><Relationship Id="rId5" Type="http://schemas.openxmlformats.org/officeDocument/2006/relationships/image" Target="../media/image116.wmf"/><Relationship Id="rId10" Type="http://schemas.openxmlformats.org/officeDocument/2006/relationships/image" Target="../media/image121.wmf"/><Relationship Id="rId4" Type="http://schemas.openxmlformats.org/officeDocument/2006/relationships/image" Target="../media/image109.wmf"/><Relationship Id="rId9" Type="http://schemas.openxmlformats.org/officeDocument/2006/relationships/image" Target="../media/image120.wmf"/></Relationships>
</file>

<file path=ppt/drawings/_rels/vmlDrawing28.vml.rels><?xml version="1.0" encoding="UTF-8" standalone="yes"?>
<Relationships xmlns="http://schemas.openxmlformats.org/package/2006/relationships"><Relationship Id="rId2" Type="http://schemas.openxmlformats.org/officeDocument/2006/relationships/image" Target="../media/image123.emf"/><Relationship Id="rId1" Type="http://schemas.openxmlformats.org/officeDocument/2006/relationships/image" Target="../media/image122.emf"/></Relationships>
</file>

<file path=ppt/drawings/_rels/vmlDrawing29.vml.rels><?xml version="1.0" encoding="UTF-8" standalone="yes"?>
<Relationships xmlns="http://schemas.openxmlformats.org/package/2006/relationships"><Relationship Id="rId8" Type="http://schemas.openxmlformats.org/officeDocument/2006/relationships/image" Target="../media/image130.wmf"/><Relationship Id="rId3" Type="http://schemas.openxmlformats.org/officeDocument/2006/relationships/image" Target="../media/image125.wmf"/><Relationship Id="rId7" Type="http://schemas.openxmlformats.org/officeDocument/2006/relationships/image" Target="../media/image129.wmf"/><Relationship Id="rId12" Type="http://schemas.openxmlformats.org/officeDocument/2006/relationships/image" Target="../media/image134.wmf"/><Relationship Id="rId2" Type="http://schemas.openxmlformats.org/officeDocument/2006/relationships/image" Target="../media/image124.wmf"/><Relationship Id="rId1" Type="http://schemas.openxmlformats.org/officeDocument/2006/relationships/image" Target="../media/image123.emf"/><Relationship Id="rId6" Type="http://schemas.openxmlformats.org/officeDocument/2006/relationships/image" Target="../media/image128.wmf"/><Relationship Id="rId11" Type="http://schemas.openxmlformats.org/officeDocument/2006/relationships/image" Target="../media/image133.wmf"/><Relationship Id="rId5" Type="http://schemas.openxmlformats.org/officeDocument/2006/relationships/image" Target="../media/image127.wmf"/><Relationship Id="rId10" Type="http://schemas.openxmlformats.org/officeDocument/2006/relationships/image" Target="../media/image132.wmf"/><Relationship Id="rId4" Type="http://schemas.openxmlformats.org/officeDocument/2006/relationships/image" Target="../media/image126.wmf"/><Relationship Id="rId9" Type="http://schemas.openxmlformats.org/officeDocument/2006/relationships/image" Target="../media/image131.wmf"/></Relationships>
</file>

<file path=ppt/drawings/_rels/vmlDrawing30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5.emf"/></Relationships>
</file>

<file path=ppt/drawings/_rels/vmlDrawing31.v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emf"/><Relationship Id="rId1" Type="http://schemas.openxmlformats.org/officeDocument/2006/relationships/image" Target="../media/image1.emf"/><Relationship Id="rId4" Type="http://schemas.openxmlformats.org/officeDocument/2006/relationships/image" Target="../media/image4.e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kumimoji="1" lang="ja-JP" altLang="en-US" smtClean="0"/>
              <a:t>マスタ サブタイトルの書式設定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5" name="テキス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6" name="コンテンツ プレースホルダ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7" name="日付プレースホルダ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8" name="フッター プレースホルダ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4" name="フッター プレースホルダ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3" name="フッター プレースホルダ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図プレースホルダ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縦書き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1FFE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2BC8B50-0CB3-4464-AFBB-0B0C1A432CAA}" type="datetimeFigureOut">
              <a:rPr kumimoji="1" lang="ja-JP" altLang="en-US" smtClean="0"/>
              <a:pPr/>
              <a:t>2016/11/13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oleObject" Target="../embeddings/Microsoft_Word_97_-_2003_Document1.doc"/><Relationship Id="rId7" Type="http://schemas.openxmlformats.org/officeDocument/2006/relationships/oleObject" Target="../embeddings/Microsoft_Word_97_-_2003_Document3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2.emf"/><Relationship Id="rId5" Type="http://schemas.openxmlformats.org/officeDocument/2006/relationships/oleObject" Target="../embeddings/Microsoft_Word_97_-_2003_Document2.doc"/><Relationship Id="rId10" Type="http://schemas.openxmlformats.org/officeDocument/2006/relationships/image" Target="../media/image4.emf"/><Relationship Id="rId4" Type="http://schemas.openxmlformats.org/officeDocument/2006/relationships/image" Target="../media/image1.emf"/><Relationship Id="rId9" Type="http://schemas.openxmlformats.org/officeDocument/2006/relationships/package" Target="../embeddings/Microsoft_Word_Document1.docx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emf"/><Relationship Id="rId3" Type="http://schemas.openxmlformats.org/officeDocument/2006/relationships/oleObject" Target="../embeddings/Microsoft_Word_97_-_2003_Document4.doc"/><Relationship Id="rId7" Type="http://schemas.openxmlformats.org/officeDocument/2006/relationships/oleObject" Target="../embeddings/Microsoft_Word_97_-_2003_Document6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6.emf"/><Relationship Id="rId5" Type="http://schemas.openxmlformats.org/officeDocument/2006/relationships/oleObject" Target="../embeddings/Microsoft_Word_97_-_2003_Document5.doc"/><Relationship Id="rId10" Type="http://schemas.openxmlformats.org/officeDocument/2006/relationships/image" Target="../media/image8.emf"/><Relationship Id="rId4" Type="http://schemas.openxmlformats.org/officeDocument/2006/relationships/image" Target="../media/image5.emf"/><Relationship Id="rId9" Type="http://schemas.openxmlformats.org/officeDocument/2006/relationships/package" Target="../embeddings/Microsoft_Word_Document2.docx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Word_97_-_2003_Document7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10.emf"/><Relationship Id="rId5" Type="http://schemas.openxmlformats.org/officeDocument/2006/relationships/oleObject" Target="../embeddings/Microsoft_Word_97_-_2003_Document8.doc"/><Relationship Id="rId4" Type="http://schemas.openxmlformats.org/officeDocument/2006/relationships/image" Target="../media/image9.emf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wmf"/><Relationship Id="rId3" Type="http://schemas.openxmlformats.org/officeDocument/2006/relationships/oleObject" Target="../embeddings/Microsoft_Word_97_-_2003_Document9.doc"/><Relationship Id="rId7" Type="http://schemas.openxmlformats.org/officeDocument/2006/relationships/oleObject" Target="../embeddings/oleObject1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12.emf"/><Relationship Id="rId5" Type="http://schemas.openxmlformats.org/officeDocument/2006/relationships/oleObject" Target="../embeddings/Microsoft_Word_97_-_2003_Document10.doc"/><Relationship Id="rId4" Type="http://schemas.openxmlformats.org/officeDocument/2006/relationships/image" Target="../media/image11.emf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emf"/><Relationship Id="rId3" Type="http://schemas.openxmlformats.org/officeDocument/2006/relationships/oleObject" Target="../embeddings/Microsoft_Word_97_-_2003_Document11.doc"/><Relationship Id="rId7" Type="http://schemas.openxmlformats.org/officeDocument/2006/relationships/oleObject" Target="../embeddings/Microsoft_Word_97_-_2003_Document13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15.emf"/><Relationship Id="rId5" Type="http://schemas.openxmlformats.org/officeDocument/2006/relationships/oleObject" Target="../embeddings/Microsoft_Word_97_-_2003_Document12.doc"/><Relationship Id="rId10" Type="http://schemas.openxmlformats.org/officeDocument/2006/relationships/image" Target="../media/image17.emf"/><Relationship Id="rId4" Type="http://schemas.openxmlformats.org/officeDocument/2006/relationships/image" Target="../media/image14.emf"/><Relationship Id="rId9" Type="http://schemas.openxmlformats.org/officeDocument/2006/relationships/oleObject" Target="../embeddings/Microsoft_Word_97_-_2003_Document14.doc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wmf"/><Relationship Id="rId13" Type="http://schemas.openxmlformats.org/officeDocument/2006/relationships/oleObject" Target="../embeddings/oleObject6.bin"/><Relationship Id="rId18" Type="http://schemas.openxmlformats.org/officeDocument/2006/relationships/image" Target="../media/image25.wmf"/><Relationship Id="rId3" Type="http://schemas.openxmlformats.org/officeDocument/2006/relationships/oleObject" Target="../embeddings/oleObject2.bin"/><Relationship Id="rId21" Type="http://schemas.openxmlformats.org/officeDocument/2006/relationships/oleObject" Target="../embeddings/oleObject10.bin"/><Relationship Id="rId7" Type="http://schemas.openxmlformats.org/officeDocument/2006/relationships/oleObject" Target="../embeddings/oleObject3.bin"/><Relationship Id="rId12" Type="http://schemas.openxmlformats.org/officeDocument/2006/relationships/image" Target="../media/image22.wmf"/><Relationship Id="rId17" Type="http://schemas.openxmlformats.org/officeDocument/2006/relationships/oleObject" Target="../embeddings/oleObject8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24.wmf"/><Relationship Id="rId20" Type="http://schemas.openxmlformats.org/officeDocument/2006/relationships/image" Target="../media/image26.wmf"/><Relationship Id="rId1" Type="http://schemas.openxmlformats.org/officeDocument/2006/relationships/vmlDrawing" Target="../drawings/vmlDrawing6.vml"/><Relationship Id="rId6" Type="http://schemas.openxmlformats.org/officeDocument/2006/relationships/image" Target="../media/image19.emf"/><Relationship Id="rId11" Type="http://schemas.openxmlformats.org/officeDocument/2006/relationships/oleObject" Target="../embeddings/oleObject5.bin"/><Relationship Id="rId5" Type="http://schemas.openxmlformats.org/officeDocument/2006/relationships/oleObject" Target="../embeddings/Microsoft_Word_97_-_2003_Document15.doc"/><Relationship Id="rId15" Type="http://schemas.openxmlformats.org/officeDocument/2006/relationships/oleObject" Target="../embeddings/oleObject7.bin"/><Relationship Id="rId10" Type="http://schemas.openxmlformats.org/officeDocument/2006/relationships/image" Target="../media/image21.wmf"/><Relationship Id="rId19" Type="http://schemas.openxmlformats.org/officeDocument/2006/relationships/oleObject" Target="../embeddings/oleObject9.bin"/><Relationship Id="rId4" Type="http://schemas.openxmlformats.org/officeDocument/2006/relationships/image" Target="../media/image18.wmf"/><Relationship Id="rId9" Type="http://schemas.openxmlformats.org/officeDocument/2006/relationships/oleObject" Target="../embeddings/oleObject4.bin"/><Relationship Id="rId14" Type="http://schemas.openxmlformats.org/officeDocument/2006/relationships/image" Target="../media/image23.wmf"/><Relationship Id="rId22" Type="http://schemas.openxmlformats.org/officeDocument/2006/relationships/image" Target="../media/image27.wmf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.emf"/><Relationship Id="rId3" Type="http://schemas.openxmlformats.org/officeDocument/2006/relationships/oleObject" Target="../embeddings/Microsoft_Word_97_-_2003_Document16.doc"/><Relationship Id="rId7" Type="http://schemas.openxmlformats.org/officeDocument/2006/relationships/oleObject" Target="../embeddings/Microsoft_Word_97_-_2003_Document18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7.vml"/><Relationship Id="rId6" Type="http://schemas.openxmlformats.org/officeDocument/2006/relationships/image" Target="../media/image29.emf"/><Relationship Id="rId5" Type="http://schemas.openxmlformats.org/officeDocument/2006/relationships/oleObject" Target="../embeddings/Microsoft_Word_97_-_2003_Document17.doc"/><Relationship Id="rId10" Type="http://schemas.openxmlformats.org/officeDocument/2006/relationships/image" Target="../media/image31.wmf"/><Relationship Id="rId4" Type="http://schemas.openxmlformats.org/officeDocument/2006/relationships/image" Target="../media/image28.emf"/><Relationship Id="rId9" Type="http://schemas.openxmlformats.org/officeDocument/2006/relationships/oleObject" Target="../embeddings/oleObject11.bin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4.emf"/><Relationship Id="rId3" Type="http://schemas.openxmlformats.org/officeDocument/2006/relationships/oleObject" Target="../embeddings/Microsoft_Word_97_-_2003_Document19.doc"/><Relationship Id="rId7" Type="http://schemas.openxmlformats.org/officeDocument/2006/relationships/oleObject" Target="../embeddings/Microsoft_Word_97_-_2003_Document21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8.vml"/><Relationship Id="rId6" Type="http://schemas.openxmlformats.org/officeDocument/2006/relationships/image" Target="../media/image33.emf"/><Relationship Id="rId5" Type="http://schemas.openxmlformats.org/officeDocument/2006/relationships/oleObject" Target="../embeddings/Microsoft_Word_97_-_2003_Document20.doc"/><Relationship Id="rId4" Type="http://schemas.openxmlformats.org/officeDocument/2006/relationships/image" Target="../media/image32.emf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6.wmf"/><Relationship Id="rId13" Type="http://schemas.openxmlformats.org/officeDocument/2006/relationships/oleObject" Target="../embeddings/oleObject16.bin"/><Relationship Id="rId18" Type="http://schemas.openxmlformats.org/officeDocument/2006/relationships/image" Target="../media/image41.wmf"/><Relationship Id="rId3" Type="http://schemas.openxmlformats.org/officeDocument/2006/relationships/oleObject" Target="../embeddings/Microsoft_Word_97_-_2003_Document22.doc"/><Relationship Id="rId21" Type="http://schemas.openxmlformats.org/officeDocument/2006/relationships/oleObject" Target="../embeddings/oleObject20.bin"/><Relationship Id="rId7" Type="http://schemas.openxmlformats.org/officeDocument/2006/relationships/oleObject" Target="../embeddings/oleObject13.bin"/><Relationship Id="rId12" Type="http://schemas.openxmlformats.org/officeDocument/2006/relationships/image" Target="../media/image38.wmf"/><Relationship Id="rId17" Type="http://schemas.openxmlformats.org/officeDocument/2006/relationships/oleObject" Target="../embeddings/oleObject18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40.wmf"/><Relationship Id="rId20" Type="http://schemas.openxmlformats.org/officeDocument/2006/relationships/image" Target="../media/image22.wmf"/><Relationship Id="rId1" Type="http://schemas.openxmlformats.org/officeDocument/2006/relationships/vmlDrawing" Target="../drawings/vmlDrawing9.vml"/><Relationship Id="rId6" Type="http://schemas.openxmlformats.org/officeDocument/2006/relationships/image" Target="../media/image21.wmf"/><Relationship Id="rId11" Type="http://schemas.openxmlformats.org/officeDocument/2006/relationships/oleObject" Target="../embeddings/oleObject15.bin"/><Relationship Id="rId5" Type="http://schemas.openxmlformats.org/officeDocument/2006/relationships/oleObject" Target="../embeddings/oleObject12.bin"/><Relationship Id="rId15" Type="http://schemas.openxmlformats.org/officeDocument/2006/relationships/oleObject" Target="../embeddings/oleObject17.bin"/><Relationship Id="rId10" Type="http://schemas.openxmlformats.org/officeDocument/2006/relationships/image" Target="../media/image37.wmf"/><Relationship Id="rId19" Type="http://schemas.openxmlformats.org/officeDocument/2006/relationships/oleObject" Target="../embeddings/oleObject19.bin"/><Relationship Id="rId4" Type="http://schemas.openxmlformats.org/officeDocument/2006/relationships/image" Target="../media/image35.emf"/><Relationship Id="rId9" Type="http://schemas.openxmlformats.org/officeDocument/2006/relationships/oleObject" Target="../embeddings/oleObject14.bin"/><Relationship Id="rId14" Type="http://schemas.openxmlformats.org/officeDocument/2006/relationships/image" Target="../media/image39.wmf"/><Relationship Id="rId22" Type="http://schemas.openxmlformats.org/officeDocument/2006/relationships/image" Target="../media/image42.wmf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45.emf"/><Relationship Id="rId13" Type="http://schemas.openxmlformats.org/officeDocument/2006/relationships/oleObject" Target="../embeddings/oleObject22.bin"/><Relationship Id="rId18" Type="http://schemas.openxmlformats.org/officeDocument/2006/relationships/image" Target="../media/image36.wmf"/><Relationship Id="rId3" Type="http://schemas.openxmlformats.org/officeDocument/2006/relationships/oleObject" Target="../embeddings/Microsoft_Word_97_-_2003_Document23.doc"/><Relationship Id="rId21" Type="http://schemas.openxmlformats.org/officeDocument/2006/relationships/oleObject" Target="../embeddings/oleObject25.bin"/><Relationship Id="rId7" Type="http://schemas.openxmlformats.org/officeDocument/2006/relationships/oleObject" Target="../embeddings/Microsoft_Word_97_-_2003_Document25.doc"/><Relationship Id="rId12" Type="http://schemas.openxmlformats.org/officeDocument/2006/relationships/image" Target="../media/image47.wmf"/><Relationship Id="rId17" Type="http://schemas.openxmlformats.org/officeDocument/2006/relationships/oleObject" Target="../embeddings/oleObject23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49.emf"/><Relationship Id="rId20" Type="http://schemas.openxmlformats.org/officeDocument/2006/relationships/image" Target="../media/image50.wmf"/><Relationship Id="rId1" Type="http://schemas.openxmlformats.org/officeDocument/2006/relationships/vmlDrawing" Target="../drawings/vmlDrawing10.vml"/><Relationship Id="rId6" Type="http://schemas.openxmlformats.org/officeDocument/2006/relationships/image" Target="../media/image44.emf"/><Relationship Id="rId11" Type="http://schemas.openxmlformats.org/officeDocument/2006/relationships/oleObject" Target="../embeddings/oleObject21.bin"/><Relationship Id="rId5" Type="http://schemas.openxmlformats.org/officeDocument/2006/relationships/oleObject" Target="../embeddings/Microsoft_Word_97_-_2003_Document24.doc"/><Relationship Id="rId15" Type="http://schemas.openxmlformats.org/officeDocument/2006/relationships/oleObject" Target="../embeddings/Microsoft_Word_97_-_2003_Document27.doc"/><Relationship Id="rId10" Type="http://schemas.openxmlformats.org/officeDocument/2006/relationships/image" Target="../media/image46.emf"/><Relationship Id="rId19" Type="http://schemas.openxmlformats.org/officeDocument/2006/relationships/oleObject" Target="../embeddings/oleObject24.bin"/><Relationship Id="rId4" Type="http://schemas.openxmlformats.org/officeDocument/2006/relationships/image" Target="../media/image43.emf"/><Relationship Id="rId9" Type="http://schemas.openxmlformats.org/officeDocument/2006/relationships/oleObject" Target="../embeddings/Microsoft_Word_97_-_2003_Document26.doc"/><Relationship Id="rId14" Type="http://schemas.openxmlformats.org/officeDocument/2006/relationships/image" Target="../media/image48.wmf"/><Relationship Id="rId22" Type="http://schemas.openxmlformats.org/officeDocument/2006/relationships/image" Target="../media/image51.wmf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3.emf"/><Relationship Id="rId13" Type="http://schemas.openxmlformats.org/officeDocument/2006/relationships/oleObject" Target="../embeddings/oleObject27.bin"/><Relationship Id="rId18" Type="http://schemas.openxmlformats.org/officeDocument/2006/relationships/image" Target="../media/image36.wmf"/><Relationship Id="rId3" Type="http://schemas.openxmlformats.org/officeDocument/2006/relationships/oleObject" Target="../embeddings/Microsoft_Word_97_-_2003_Document28.doc"/><Relationship Id="rId7" Type="http://schemas.openxmlformats.org/officeDocument/2006/relationships/oleObject" Target="../embeddings/Microsoft_Word_97_-_2003_Document30.doc"/><Relationship Id="rId12" Type="http://schemas.openxmlformats.org/officeDocument/2006/relationships/image" Target="../media/image55.wmf"/><Relationship Id="rId17" Type="http://schemas.openxmlformats.org/officeDocument/2006/relationships/oleObject" Target="../embeddings/oleObject28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56.emf"/><Relationship Id="rId20" Type="http://schemas.openxmlformats.org/officeDocument/2006/relationships/image" Target="../media/image50.wmf"/><Relationship Id="rId1" Type="http://schemas.openxmlformats.org/officeDocument/2006/relationships/vmlDrawing" Target="../drawings/vmlDrawing11.vml"/><Relationship Id="rId6" Type="http://schemas.openxmlformats.org/officeDocument/2006/relationships/image" Target="../media/image44.emf"/><Relationship Id="rId11" Type="http://schemas.openxmlformats.org/officeDocument/2006/relationships/oleObject" Target="../embeddings/oleObject26.bin"/><Relationship Id="rId5" Type="http://schemas.openxmlformats.org/officeDocument/2006/relationships/oleObject" Target="../embeddings/Microsoft_Word_97_-_2003_Document29.doc"/><Relationship Id="rId15" Type="http://schemas.openxmlformats.org/officeDocument/2006/relationships/oleObject" Target="../embeddings/Microsoft_Word_97_-_2003_Document32.doc"/><Relationship Id="rId10" Type="http://schemas.openxmlformats.org/officeDocument/2006/relationships/image" Target="../media/image54.emf"/><Relationship Id="rId19" Type="http://schemas.openxmlformats.org/officeDocument/2006/relationships/oleObject" Target="../embeddings/oleObject29.bin"/><Relationship Id="rId4" Type="http://schemas.openxmlformats.org/officeDocument/2006/relationships/image" Target="../media/image52.emf"/><Relationship Id="rId9" Type="http://schemas.openxmlformats.org/officeDocument/2006/relationships/oleObject" Target="../embeddings/Microsoft_Word_97_-_2003_Document31.doc"/><Relationship Id="rId14" Type="http://schemas.openxmlformats.org/officeDocument/2006/relationships/image" Target="../media/image48.wmf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59.emf"/><Relationship Id="rId3" Type="http://schemas.openxmlformats.org/officeDocument/2006/relationships/oleObject" Target="../embeddings/Microsoft_Word_97_-_2003_Document33.doc"/><Relationship Id="rId7" Type="http://schemas.openxmlformats.org/officeDocument/2006/relationships/oleObject" Target="../embeddings/Microsoft_Word_97_-_2003_Document35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2.vml"/><Relationship Id="rId6" Type="http://schemas.openxmlformats.org/officeDocument/2006/relationships/image" Target="../media/image58.emf"/><Relationship Id="rId5" Type="http://schemas.openxmlformats.org/officeDocument/2006/relationships/oleObject" Target="../embeddings/Microsoft_Word_97_-_2003_Document34.doc"/><Relationship Id="rId4" Type="http://schemas.openxmlformats.org/officeDocument/2006/relationships/image" Target="../media/image57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3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3.vml"/><Relationship Id="rId6" Type="http://schemas.openxmlformats.org/officeDocument/2006/relationships/image" Target="../media/image61.emf"/><Relationship Id="rId5" Type="http://schemas.openxmlformats.org/officeDocument/2006/relationships/package" Target="../embeddings/Microsoft_Word_Document4.docx"/><Relationship Id="rId4" Type="http://schemas.openxmlformats.org/officeDocument/2006/relationships/image" Target="../media/image60.em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Word_97_-_2003_Document36.doc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4.vml"/><Relationship Id="rId4" Type="http://schemas.openxmlformats.org/officeDocument/2006/relationships/image" Target="../media/image62.emf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65.emf"/><Relationship Id="rId3" Type="http://schemas.openxmlformats.org/officeDocument/2006/relationships/package" Target="../embeddings/Microsoft_Word_Document5.docx"/><Relationship Id="rId7" Type="http://schemas.openxmlformats.org/officeDocument/2006/relationships/package" Target="../embeddings/Microsoft_Word_Document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5.vml"/><Relationship Id="rId6" Type="http://schemas.openxmlformats.org/officeDocument/2006/relationships/image" Target="../media/image64.emf"/><Relationship Id="rId5" Type="http://schemas.openxmlformats.org/officeDocument/2006/relationships/package" Target="../embeddings/Microsoft_Word_Document6.docx"/><Relationship Id="rId4" Type="http://schemas.openxmlformats.org/officeDocument/2006/relationships/image" Target="../media/image63.emf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68.emf"/><Relationship Id="rId3" Type="http://schemas.openxmlformats.org/officeDocument/2006/relationships/package" Target="../embeddings/Microsoft_Word_Document8.docx"/><Relationship Id="rId7" Type="http://schemas.openxmlformats.org/officeDocument/2006/relationships/package" Target="../embeddings/Microsoft_Word_Document10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6.vml"/><Relationship Id="rId6" Type="http://schemas.openxmlformats.org/officeDocument/2006/relationships/image" Target="../media/image67.emf"/><Relationship Id="rId5" Type="http://schemas.openxmlformats.org/officeDocument/2006/relationships/package" Target="../embeddings/Microsoft_Word_Document9.docx"/><Relationship Id="rId10" Type="http://schemas.openxmlformats.org/officeDocument/2006/relationships/image" Target="../media/image69.emf"/><Relationship Id="rId4" Type="http://schemas.openxmlformats.org/officeDocument/2006/relationships/image" Target="../media/image66.emf"/><Relationship Id="rId9" Type="http://schemas.openxmlformats.org/officeDocument/2006/relationships/package" Target="../embeddings/Microsoft_Word_Document11.docx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72.emf"/><Relationship Id="rId3" Type="http://schemas.openxmlformats.org/officeDocument/2006/relationships/package" Target="../embeddings/Microsoft_Word_Document12.docx"/><Relationship Id="rId7" Type="http://schemas.openxmlformats.org/officeDocument/2006/relationships/package" Target="../embeddings/Microsoft_Word_Document14.docx"/><Relationship Id="rId12" Type="http://schemas.openxmlformats.org/officeDocument/2006/relationships/image" Target="../media/image74.emf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7.vml"/><Relationship Id="rId6" Type="http://schemas.openxmlformats.org/officeDocument/2006/relationships/image" Target="../media/image71.emf"/><Relationship Id="rId11" Type="http://schemas.openxmlformats.org/officeDocument/2006/relationships/package" Target="../embeddings/Microsoft_Word_Document16.docx"/><Relationship Id="rId5" Type="http://schemas.openxmlformats.org/officeDocument/2006/relationships/package" Target="../embeddings/Microsoft_Word_Document13.docx"/><Relationship Id="rId10" Type="http://schemas.openxmlformats.org/officeDocument/2006/relationships/image" Target="../media/image73.emf"/><Relationship Id="rId4" Type="http://schemas.openxmlformats.org/officeDocument/2006/relationships/image" Target="../media/image70.emf"/><Relationship Id="rId9" Type="http://schemas.openxmlformats.org/officeDocument/2006/relationships/package" Target="../embeddings/Microsoft_Word_Document15.docx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77.wmf"/><Relationship Id="rId3" Type="http://schemas.openxmlformats.org/officeDocument/2006/relationships/package" Target="../embeddings/Microsoft_Word_Document17.docx"/><Relationship Id="rId7" Type="http://schemas.openxmlformats.org/officeDocument/2006/relationships/oleObject" Target="../embeddings/oleObject30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8.vml"/><Relationship Id="rId6" Type="http://schemas.openxmlformats.org/officeDocument/2006/relationships/image" Target="../media/image76.emf"/><Relationship Id="rId5" Type="http://schemas.openxmlformats.org/officeDocument/2006/relationships/package" Target="../embeddings/Microsoft_Word_Document18.docx"/><Relationship Id="rId4" Type="http://schemas.openxmlformats.org/officeDocument/2006/relationships/image" Target="../media/image75.emf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80.emf"/><Relationship Id="rId13" Type="http://schemas.openxmlformats.org/officeDocument/2006/relationships/oleObject" Target="../embeddings/oleObject33.bin"/><Relationship Id="rId3" Type="http://schemas.openxmlformats.org/officeDocument/2006/relationships/package" Target="../embeddings/Microsoft_Word_Document19.docx"/><Relationship Id="rId7" Type="http://schemas.openxmlformats.org/officeDocument/2006/relationships/package" Target="../embeddings/Microsoft_Word_Document21.docx"/><Relationship Id="rId12" Type="http://schemas.openxmlformats.org/officeDocument/2006/relationships/image" Target="../media/image82.wmf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9.vml"/><Relationship Id="rId6" Type="http://schemas.openxmlformats.org/officeDocument/2006/relationships/image" Target="../media/image79.emf"/><Relationship Id="rId11" Type="http://schemas.openxmlformats.org/officeDocument/2006/relationships/oleObject" Target="../embeddings/oleObject32.bin"/><Relationship Id="rId5" Type="http://schemas.openxmlformats.org/officeDocument/2006/relationships/package" Target="../embeddings/Microsoft_Word_Document20.docx"/><Relationship Id="rId10" Type="http://schemas.openxmlformats.org/officeDocument/2006/relationships/image" Target="../media/image81.wmf"/><Relationship Id="rId4" Type="http://schemas.openxmlformats.org/officeDocument/2006/relationships/image" Target="../media/image78.emf"/><Relationship Id="rId9" Type="http://schemas.openxmlformats.org/officeDocument/2006/relationships/oleObject" Target="../embeddings/oleObject31.bin"/><Relationship Id="rId14" Type="http://schemas.openxmlformats.org/officeDocument/2006/relationships/image" Target="../media/image83.wmf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86.emf"/><Relationship Id="rId3" Type="http://schemas.openxmlformats.org/officeDocument/2006/relationships/package" Target="../embeddings/Microsoft_Word_Document22.docx"/><Relationship Id="rId7" Type="http://schemas.openxmlformats.org/officeDocument/2006/relationships/package" Target="../embeddings/Microsoft_Word_Document23.docx"/><Relationship Id="rId12" Type="http://schemas.openxmlformats.org/officeDocument/2006/relationships/image" Target="../media/image88.emf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0.vml"/><Relationship Id="rId6" Type="http://schemas.openxmlformats.org/officeDocument/2006/relationships/image" Target="../media/image85.wmf"/><Relationship Id="rId11" Type="http://schemas.openxmlformats.org/officeDocument/2006/relationships/package" Target="../embeddings/Microsoft_Word_Document24.docx"/><Relationship Id="rId5" Type="http://schemas.openxmlformats.org/officeDocument/2006/relationships/oleObject" Target="../embeddings/oleObject34.bin"/><Relationship Id="rId10" Type="http://schemas.openxmlformats.org/officeDocument/2006/relationships/image" Target="../media/image87.wmf"/><Relationship Id="rId4" Type="http://schemas.openxmlformats.org/officeDocument/2006/relationships/image" Target="../media/image84.emf"/><Relationship Id="rId9" Type="http://schemas.openxmlformats.org/officeDocument/2006/relationships/oleObject" Target="../embeddings/oleObject35.bin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91.emf"/><Relationship Id="rId3" Type="http://schemas.openxmlformats.org/officeDocument/2006/relationships/package" Target="../embeddings/Microsoft_Word_Document25.docx"/><Relationship Id="rId7" Type="http://schemas.openxmlformats.org/officeDocument/2006/relationships/package" Target="../embeddings/Microsoft_Word_Document27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1.vml"/><Relationship Id="rId6" Type="http://schemas.openxmlformats.org/officeDocument/2006/relationships/image" Target="../media/image90.emf"/><Relationship Id="rId5" Type="http://schemas.openxmlformats.org/officeDocument/2006/relationships/package" Target="../embeddings/Microsoft_Word_Document26.docx"/><Relationship Id="rId4" Type="http://schemas.openxmlformats.org/officeDocument/2006/relationships/image" Target="../media/image89.emf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93.wmf"/><Relationship Id="rId13" Type="http://schemas.openxmlformats.org/officeDocument/2006/relationships/oleObject" Target="../embeddings/oleObject40.bin"/><Relationship Id="rId3" Type="http://schemas.openxmlformats.org/officeDocument/2006/relationships/package" Target="../embeddings/Microsoft_Word_Document28.docx"/><Relationship Id="rId7" Type="http://schemas.openxmlformats.org/officeDocument/2006/relationships/oleObject" Target="../embeddings/oleObject37.bin"/><Relationship Id="rId12" Type="http://schemas.openxmlformats.org/officeDocument/2006/relationships/image" Target="../media/image95.wmf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97.emf"/><Relationship Id="rId1" Type="http://schemas.openxmlformats.org/officeDocument/2006/relationships/vmlDrawing" Target="../drawings/vmlDrawing22.vml"/><Relationship Id="rId6" Type="http://schemas.openxmlformats.org/officeDocument/2006/relationships/image" Target="../media/image92.wmf"/><Relationship Id="rId11" Type="http://schemas.openxmlformats.org/officeDocument/2006/relationships/oleObject" Target="../embeddings/oleObject39.bin"/><Relationship Id="rId5" Type="http://schemas.openxmlformats.org/officeDocument/2006/relationships/oleObject" Target="../embeddings/oleObject36.bin"/><Relationship Id="rId15" Type="http://schemas.openxmlformats.org/officeDocument/2006/relationships/package" Target="../embeddings/Microsoft_Word_Document29.docx"/><Relationship Id="rId10" Type="http://schemas.openxmlformats.org/officeDocument/2006/relationships/image" Target="../media/image94.wmf"/><Relationship Id="rId4" Type="http://schemas.openxmlformats.org/officeDocument/2006/relationships/image" Target="../media/image91.emf"/><Relationship Id="rId9" Type="http://schemas.openxmlformats.org/officeDocument/2006/relationships/oleObject" Target="../embeddings/oleObject38.bin"/><Relationship Id="rId14" Type="http://schemas.openxmlformats.org/officeDocument/2006/relationships/image" Target="../media/image96.wmf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image" Target="../media/image99.emf"/><Relationship Id="rId3" Type="http://schemas.openxmlformats.org/officeDocument/2006/relationships/package" Target="../embeddings/Microsoft_Word_Document30.docx"/><Relationship Id="rId7" Type="http://schemas.openxmlformats.org/officeDocument/2006/relationships/package" Target="../embeddings/Microsoft_Word_Document3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3.vml"/><Relationship Id="rId6" Type="http://schemas.openxmlformats.org/officeDocument/2006/relationships/image" Target="../media/image72.emf"/><Relationship Id="rId5" Type="http://schemas.openxmlformats.org/officeDocument/2006/relationships/package" Target="../embeddings/Microsoft_Word_Document31.docx"/><Relationship Id="rId4" Type="http://schemas.openxmlformats.org/officeDocument/2006/relationships/image" Target="../media/image98.emf"/></Relationships>
</file>

<file path=ppt/slides/_rels/slide2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2.wmf"/><Relationship Id="rId3" Type="http://schemas.openxmlformats.org/officeDocument/2006/relationships/package" Target="../embeddings/Microsoft_Word_Document33.docx"/><Relationship Id="rId7" Type="http://schemas.openxmlformats.org/officeDocument/2006/relationships/oleObject" Target="../embeddings/oleObject41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4.vml"/><Relationship Id="rId6" Type="http://schemas.openxmlformats.org/officeDocument/2006/relationships/image" Target="../media/image101.emf"/><Relationship Id="rId5" Type="http://schemas.openxmlformats.org/officeDocument/2006/relationships/package" Target="../embeddings/Microsoft_Word_Document34.docx"/><Relationship Id="rId10" Type="http://schemas.openxmlformats.org/officeDocument/2006/relationships/image" Target="../media/image103.emf"/><Relationship Id="rId4" Type="http://schemas.openxmlformats.org/officeDocument/2006/relationships/image" Target="../media/image100.emf"/><Relationship Id="rId9" Type="http://schemas.openxmlformats.org/officeDocument/2006/relationships/package" Target="../embeddings/Microsoft_Word_Document35.docx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3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5.vml"/><Relationship Id="rId6" Type="http://schemas.openxmlformats.org/officeDocument/2006/relationships/image" Target="../media/image105.emf"/><Relationship Id="rId5" Type="http://schemas.openxmlformats.org/officeDocument/2006/relationships/package" Target="../embeddings/Microsoft_Word_Document37.docx"/><Relationship Id="rId4" Type="http://schemas.openxmlformats.org/officeDocument/2006/relationships/image" Target="../media/image104.emf"/></Relationships>
</file>

<file path=ppt/slides/_rels/slide2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7.wmf"/><Relationship Id="rId13" Type="http://schemas.openxmlformats.org/officeDocument/2006/relationships/oleObject" Target="../embeddings/oleObject46.bin"/><Relationship Id="rId18" Type="http://schemas.openxmlformats.org/officeDocument/2006/relationships/image" Target="../media/image112.wmf"/><Relationship Id="rId3" Type="http://schemas.openxmlformats.org/officeDocument/2006/relationships/package" Target="../embeddings/Microsoft_Word_Document38.docx"/><Relationship Id="rId7" Type="http://schemas.openxmlformats.org/officeDocument/2006/relationships/oleObject" Target="../embeddings/oleObject43.bin"/><Relationship Id="rId12" Type="http://schemas.openxmlformats.org/officeDocument/2006/relationships/image" Target="../media/image109.wmf"/><Relationship Id="rId17" Type="http://schemas.openxmlformats.org/officeDocument/2006/relationships/oleObject" Target="../embeddings/oleObject48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111.wmf"/><Relationship Id="rId1" Type="http://schemas.openxmlformats.org/officeDocument/2006/relationships/vmlDrawing" Target="../drawings/vmlDrawing26.vml"/><Relationship Id="rId6" Type="http://schemas.openxmlformats.org/officeDocument/2006/relationships/image" Target="../media/image106.wmf"/><Relationship Id="rId11" Type="http://schemas.openxmlformats.org/officeDocument/2006/relationships/oleObject" Target="../embeddings/oleObject45.bin"/><Relationship Id="rId5" Type="http://schemas.openxmlformats.org/officeDocument/2006/relationships/oleObject" Target="../embeddings/oleObject42.bin"/><Relationship Id="rId15" Type="http://schemas.openxmlformats.org/officeDocument/2006/relationships/oleObject" Target="../embeddings/oleObject47.bin"/><Relationship Id="rId10" Type="http://schemas.openxmlformats.org/officeDocument/2006/relationships/image" Target="../media/image108.wmf"/><Relationship Id="rId4" Type="http://schemas.openxmlformats.org/officeDocument/2006/relationships/image" Target="../media/image105.emf"/><Relationship Id="rId9" Type="http://schemas.openxmlformats.org/officeDocument/2006/relationships/oleObject" Target="../embeddings/oleObject44.bin"/><Relationship Id="rId14" Type="http://schemas.openxmlformats.org/officeDocument/2006/relationships/image" Target="../media/image110.wmf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5.wmf"/><Relationship Id="rId13" Type="http://schemas.openxmlformats.org/officeDocument/2006/relationships/oleObject" Target="../embeddings/oleObject52.bin"/><Relationship Id="rId18" Type="http://schemas.openxmlformats.org/officeDocument/2006/relationships/image" Target="../media/image119.wmf"/><Relationship Id="rId3" Type="http://schemas.openxmlformats.org/officeDocument/2006/relationships/package" Target="../embeddings/Microsoft_Word_Document39.docx"/><Relationship Id="rId21" Type="http://schemas.openxmlformats.org/officeDocument/2006/relationships/oleObject" Target="../embeddings/oleObject56.bin"/><Relationship Id="rId7" Type="http://schemas.openxmlformats.org/officeDocument/2006/relationships/oleObject" Target="../embeddings/oleObject49.bin"/><Relationship Id="rId12" Type="http://schemas.openxmlformats.org/officeDocument/2006/relationships/image" Target="../media/image116.wmf"/><Relationship Id="rId17" Type="http://schemas.openxmlformats.org/officeDocument/2006/relationships/oleObject" Target="../embeddings/oleObject54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118.wmf"/><Relationship Id="rId20" Type="http://schemas.openxmlformats.org/officeDocument/2006/relationships/image" Target="../media/image120.wmf"/><Relationship Id="rId1" Type="http://schemas.openxmlformats.org/officeDocument/2006/relationships/vmlDrawing" Target="../drawings/vmlDrawing27.vml"/><Relationship Id="rId6" Type="http://schemas.openxmlformats.org/officeDocument/2006/relationships/image" Target="../media/image114.emf"/><Relationship Id="rId11" Type="http://schemas.openxmlformats.org/officeDocument/2006/relationships/oleObject" Target="../embeddings/oleObject51.bin"/><Relationship Id="rId5" Type="http://schemas.openxmlformats.org/officeDocument/2006/relationships/package" Target="../embeddings/Microsoft_Word_Document40.docx"/><Relationship Id="rId15" Type="http://schemas.openxmlformats.org/officeDocument/2006/relationships/oleObject" Target="../embeddings/oleObject53.bin"/><Relationship Id="rId10" Type="http://schemas.openxmlformats.org/officeDocument/2006/relationships/image" Target="../media/image109.wmf"/><Relationship Id="rId19" Type="http://schemas.openxmlformats.org/officeDocument/2006/relationships/oleObject" Target="../embeddings/oleObject55.bin"/><Relationship Id="rId4" Type="http://schemas.openxmlformats.org/officeDocument/2006/relationships/image" Target="../media/image113.emf"/><Relationship Id="rId9" Type="http://schemas.openxmlformats.org/officeDocument/2006/relationships/oleObject" Target="../embeddings/oleObject50.bin"/><Relationship Id="rId14" Type="http://schemas.openxmlformats.org/officeDocument/2006/relationships/image" Target="../media/image117.wmf"/><Relationship Id="rId22" Type="http://schemas.openxmlformats.org/officeDocument/2006/relationships/image" Target="../media/image121.wmf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41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8.vml"/><Relationship Id="rId6" Type="http://schemas.openxmlformats.org/officeDocument/2006/relationships/image" Target="../media/image123.emf"/><Relationship Id="rId5" Type="http://schemas.openxmlformats.org/officeDocument/2006/relationships/package" Target="../embeddings/Microsoft_Word_Document42.docx"/><Relationship Id="rId4" Type="http://schemas.openxmlformats.org/officeDocument/2006/relationships/image" Target="../media/image122.emf"/></Relationships>
</file>

<file path=ppt/slides/_rels/slide2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5.wmf"/><Relationship Id="rId13" Type="http://schemas.openxmlformats.org/officeDocument/2006/relationships/oleObject" Target="../embeddings/oleObject61.bin"/><Relationship Id="rId18" Type="http://schemas.openxmlformats.org/officeDocument/2006/relationships/image" Target="../media/image130.wmf"/><Relationship Id="rId26" Type="http://schemas.openxmlformats.org/officeDocument/2006/relationships/image" Target="../media/image134.wmf"/><Relationship Id="rId3" Type="http://schemas.openxmlformats.org/officeDocument/2006/relationships/package" Target="../embeddings/Microsoft_Word_Document43.docx"/><Relationship Id="rId21" Type="http://schemas.openxmlformats.org/officeDocument/2006/relationships/oleObject" Target="../embeddings/oleObject65.bin"/><Relationship Id="rId7" Type="http://schemas.openxmlformats.org/officeDocument/2006/relationships/oleObject" Target="../embeddings/oleObject58.bin"/><Relationship Id="rId12" Type="http://schemas.openxmlformats.org/officeDocument/2006/relationships/image" Target="../media/image127.wmf"/><Relationship Id="rId17" Type="http://schemas.openxmlformats.org/officeDocument/2006/relationships/oleObject" Target="../embeddings/oleObject63.bin"/><Relationship Id="rId25" Type="http://schemas.openxmlformats.org/officeDocument/2006/relationships/oleObject" Target="../embeddings/oleObject67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129.wmf"/><Relationship Id="rId20" Type="http://schemas.openxmlformats.org/officeDocument/2006/relationships/image" Target="../media/image131.wmf"/><Relationship Id="rId1" Type="http://schemas.openxmlformats.org/officeDocument/2006/relationships/vmlDrawing" Target="../drawings/vmlDrawing29.vml"/><Relationship Id="rId6" Type="http://schemas.openxmlformats.org/officeDocument/2006/relationships/image" Target="../media/image124.wmf"/><Relationship Id="rId11" Type="http://schemas.openxmlformats.org/officeDocument/2006/relationships/oleObject" Target="../embeddings/oleObject60.bin"/><Relationship Id="rId24" Type="http://schemas.openxmlformats.org/officeDocument/2006/relationships/image" Target="../media/image133.wmf"/><Relationship Id="rId5" Type="http://schemas.openxmlformats.org/officeDocument/2006/relationships/oleObject" Target="../embeddings/oleObject57.bin"/><Relationship Id="rId15" Type="http://schemas.openxmlformats.org/officeDocument/2006/relationships/oleObject" Target="../embeddings/oleObject62.bin"/><Relationship Id="rId23" Type="http://schemas.openxmlformats.org/officeDocument/2006/relationships/oleObject" Target="../embeddings/oleObject66.bin"/><Relationship Id="rId10" Type="http://schemas.openxmlformats.org/officeDocument/2006/relationships/image" Target="../media/image126.wmf"/><Relationship Id="rId19" Type="http://schemas.openxmlformats.org/officeDocument/2006/relationships/oleObject" Target="../embeddings/oleObject64.bin"/><Relationship Id="rId4" Type="http://schemas.openxmlformats.org/officeDocument/2006/relationships/image" Target="../media/image123.emf"/><Relationship Id="rId9" Type="http://schemas.openxmlformats.org/officeDocument/2006/relationships/oleObject" Target="../embeddings/oleObject59.bin"/><Relationship Id="rId14" Type="http://schemas.openxmlformats.org/officeDocument/2006/relationships/image" Target="../media/image128.wmf"/><Relationship Id="rId22" Type="http://schemas.openxmlformats.org/officeDocument/2006/relationships/image" Target="../media/image132.wmf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44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0.vml"/><Relationship Id="rId4" Type="http://schemas.openxmlformats.org/officeDocument/2006/relationships/image" Target="../media/image135.emf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oleObject" Target="../embeddings/Microsoft_Word_97_-_2003_Document37.doc"/><Relationship Id="rId7" Type="http://schemas.openxmlformats.org/officeDocument/2006/relationships/oleObject" Target="../embeddings/Microsoft_Word_97_-_2003_Document39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1.vml"/><Relationship Id="rId6" Type="http://schemas.openxmlformats.org/officeDocument/2006/relationships/image" Target="../media/image2.emf"/><Relationship Id="rId5" Type="http://schemas.openxmlformats.org/officeDocument/2006/relationships/oleObject" Target="../embeddings/Microsoft_Word_97_-_2003_Document38.doc"/><Relationship Id="rId10" Type="http://schemas.openxmlformats.org/officeDocument/2006/relationships/image" Target="../media/image4.emf"/><Relationship Id="rId4" Type="http://schemas.openxmlformats.org/officeDocument/2006/relationships/image" Target="../media/image1.emf"/><Relationship Id="rId9" Type="http://schemas.openxmlformats.org/officeDocument/2006/relationships/package" Target="../embeddings/Microsoft_Word_Document45.docx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674" name="Object 2"/>
          <p:cNvGraphicFramePr>
            <a:graphicFrameLocks noChangeAspect="1"/>
          </p:cNvGraphicFramePr>
          <p:nvPr/>
        </p:nvGraphicFramePr>
        <p:xfrm>
          <a:off x="1403350" y="2349500"/>
          <a:ext cx="40163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22" name="Document" r:id="rId3" imgW="2858322" imgH="457265" progId="Word.Document.8">
                  <p:embed/>
                </p:oleObj>
              </mc:Choice>
              <mc:Fallback>
                <p:oleObj name="Document" r:id="rId3" imgW="2858322" imgH="457265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03350" y="2349500"/>
                        <a:ext cx="40163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75" name="Object 3"/>
          <p:cNvGraphicFramePr>
            <a:graphicFrameLocks noChangeAspect="1"/>
          </p:cNvGraphicFramePr>
          <p:nvPr/>
        </p:nvGraphicFramePr>
        <p:xfrm>
          <a:off x="1417638" y="3716338"/>
          <a:ext cx="46386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23" name="Document" r:id="rId5" imgW="3272820" imgH="457265" progId="Word.Document.8">
                  <p:embed/>
                </p:oleObj>
              </mc:Choice>
              <mc:Fallback>
                <p:oleObj name="Document" r:id="rId5" imgW="3272820" imgH="457265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17638" y="3716338"/>
                        <a:ext cx="46386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28" name="Object 4"/>
          <p:cNvGraphicFramePr>
            <a:graphicFrameLocks noChangeAspect="1"/>
          </p:cNvGraphicFramePr>
          <p:nvPr/>
        </p:nvGraphicFramePr>
        <p:xfrm>
          <a:off x="609600" y="908050"/>
          <a:ext cx="5121275" cy="808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24" name="Document" r:id="rId7" imgW="2868009" imgH="456546" progId="Word.Document.8">
                  <p:embed/>
                </p:oleObj>
              </mc:Choice>
              <mc:Fallback>
                <p:oleObj name="Document" r:id="rId7" imgW="2868009" imgH="45654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9600" y="908050"/>
                        <a:ext cx="5121275" cy="8080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77" name="Object 5"/>
          <p:cNvGraphicFramePr>
            <a:graphicFrameLocks noChangeAspect="1"/>
          </p:cNvGraphicFramePr>
          <p:nvPr/>
        </p:nvGraphicFramePr>
        <p:xfrm>
          <a:off x="1431925" y="5303838"/>
          <a:ext cx="6629400" cy="669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25" name="文書" r:id="rId9" imgW="4763077" imgH="492064" progId="Word.Document.12">
                  <p:embed/>
                </p:oleObj>
              </mc:Choice>
              <mc:Fallback>
                <p:oleObj name="文書" r:id="rId9" imgW="4763077" imgH="492064" progId="Word.Document.12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31925" y="5303838"/>
                        <a:ext cx="6629400" cy="6699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86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86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86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86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50" name="Object 4"/>
          <p:cNvGraphicFramePr>
            <a:graphicFrameLocks noChangeAspect="1"/>
          </p:cNvGraphicFramePr>
          <p:nvPr/>
        </p:nvGraphicFramePr>
        <p:xfrm>
          <a:off x="542925" y="404664"/>
          <a:ext cx="5711825" cy="914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46" name="文書" r:id="rId3" imgW="2857307" imgH="457166" progId="Word.Document.8">
                  <p:embed/>
                </p:oleObj>
              </mc:Choice>
              <mc:Fallback>
                <p:oleObj name="文書" r:id="rId3" imgW="2857307" imgH="45716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2925" y="404664"/>
                        <a:ext cx="5711825" cy="9144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7093" name="Object 5"/>
          <p:cNvGraphicFramePr>
            <a:graphicFrameLocks noChangeAspect="1"/>
          </p:cNvGraphicFramePr>
          <p:nvPr/>
        </p:nvGraphicFramePr>
        <p:xfrm>
          <a:off x="1042988" y="1557338"/>
          <a:ext cx="3422650" cy="1133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47" name="文書" r:id="rId5" imgW="2284904" imgH="755818" progId="Word.Document.8">
                  <p:embed/>
                </p:oleObj>
              </mc:Choice>
              <mc:Fallback>
                <p:oleObj name="文書" r:id="rId5" imgW="2284904" imgH="755818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42988" y="1557338"/>
                        <a:ext cx="3422650" cy="11334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7094" name="Object 6"/>
          <p:cNvGraphicFramePr>
            <a:graphicFrameLocks noChangeAspect="1"/>
          </p:cNvGraphicFramePr>
          <p:nvPr/>
        </p:nvGraphicFramePr>
        <p:xfrm>
          <a:off x="1116013" y="2904356"/>
          <a:ext cx="4462462" cy="1028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48" name="文書" r:id="rId7" imgW="2962998" imgH="685929" progId="Word.Document.8">
                  <p:embed/>
                </p:oleObj>
              </mc:Choice>
              <mc:Fallback>
                <p:oleObj name="文書" r:id="rId7" imgW="2962998" imgH="685929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6013" y="2904356"/>
                        <a:ext cx="4462462" cy="10287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7" name="Object 5"/>
          <p:cNvGraphicFramePr>
            <a:graphicFrameLocks noChangeAspect="1"/>
          </p:cNvGraphicFramePr>
          <p:nvPr/>
        </p:nvGraphicFramePr>
        <p:xfrm>
          <a:off x="1050925" y="4437112"/>
          <a:ext cx="7513638" cy="1403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49" name="文書" r:id="rId9" imgW="5401235" imgH="1016065" progId="Word.Document.12">
                  <p:embed/>
                </p:oleObj>
              </mc:Choice>
              <mc:Fallback>
                <p:oleObj name="文書" r:id="rId9" imgW="5401235" imgH="1016065" progId="Word.Document.12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50925" y="4437112"/>
                        <a:ext cx="7513638" cy="1403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0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0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0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0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074" name="Object 4"/>
          <p:cNvGraphicFramePr>
            <a:graphicFrameLocks noChangeAspect="1"/>
          </p:cNvGraphicFramePr>
          <p:nvPr/>
        </p:nvGraphicFramePr>
        <p:xfrm>
          <a:off x="542925" y="1209675"/>
          <a:ext cx="8058150" cy="850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34" name="文書" r:id="rId3" imgW="3596354" imgH="380791" progId="Word.Document.8">
                  <p:embed/>
                </p:oleObj>
              </mc:Choice>
              <mc:Fallback>
                <p:oleObj name="文書" r:id="rId3" imgW="3596354" imgH="380791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2925" y="1209675"/>
                        <a:ext cx="8058150" cy="8509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8117" name="Object 5"/>
          <p:cNvGraphicFramePr>
            <a:graphicFrameLocks noChangeAspect="1"/>
          </p:cNvGraphicFramePr>
          <p:nvPr/>
        </p:nvGraphicFramePr>
        <p:xfrm>
          <a:off x="1674813" y="2327275"/>
          <a:ext cx="4471987" cy="30511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135" name="文書" r:id="rId5" imgW="2232097" imgH="1524606" progId="Word.Document.8">
                  <p:embed/>
                </p:oleObj>
              </mc:Choice>
              <mc:Fallback>
                <p:oleObj name="文書" r:id="rId5" imgW="2232097" imgH="1524606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674813" y="2327275"/>
                        <a:ext cx="4471987" cy="30511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8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098" name="Object 4"/>
          <p:cNvGraphicFramePr>
            <a:graphicFrameLocks noChangeAspect="1"/>
          </p:cNvGraphicFramePr>
          <p:nvPr/>
        </p:nvGraphicFramePr>
        <p:xfrm>
          <a:off x="823913" y="1547813"/>
          <a:ext cx="6672262" cy="10144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76" name="Document" r:id="rId3" imgW="3331258" imgH="507923" progId="Word.Document.8">
                  <p:embed/>
                </p:oleObj>
              </mc:Choice>
              <mc:Fallback>
                <p:oleObj name="Document" r:id="rId3" imgW="3331258" imgH="507923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3913" y="1547813"/>
                        <a:ext cx="6672262" cy="10144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8358" name="Object 6"/>
          <p:cNvGraphicFramePr>
            <a:graphicFrameLocks noChangeAspect="1"/>
          </p:cNvGraphicFramePr>
          <p:nvPr/>
        </p:nvGraphicFramePr>
        <p:xfrm>
          <a:off x="1147763" y="4010025"/>
          <a:ext cx="6518275" cy="14192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77" name="Document" r:id="rId5" imgW="3300211" imgH="723439" progId="Word.Document.8">
                  <p:embed/>
                </p:oleObj>
              </mc:Choice>
              <mc:Fallback>
                <p:oleObj name="Document" r:id="rId5" imgW="3300211" imgH="723439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47763" y="4010025"/>
                        <a:ext cx="6518275" cy="14192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28360" name="Line 8"/>
          <p:cNvSpPr>
            <a:spLocks noChangeShapeType="1"/>
          </p:cNvSpPr>
          <p:nvPr/>
        </p:nvSpPr>
        <p:spPr bwMode="auto">
          <a:xfrm>
            <a:off x="3635375" y="2638425"/>
            <a:ext cx="1152525" cy="503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28361" name="Line 9"/>
          <p:cNvSpPr>
            <a:spLocks noChangeShapeType="1"/>
          </p:cNvSpPr>
          <p:nvPr/>
        </p:nvSpPr>
        <p:spPr bwMode="auto">
          <a:xfrm flipH="1">
            <a:off x="3786188" y="3429000"/>
            <a:ext cx="936625" cy="503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4103" name="Rectangle 8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" name="Object 7"/>
          <p:cNvGraphicFramePr>
            <a:graphicFrameLocks noChangeAspect="1"/>
          </p:cNvGraphicFramePr>
          <p:nvPr/>
        </p:nvGraphicFramePr>
        <p:xfrm>
          <a:off x="4929188" y="3000375"/>
          <a:ext cx="1763712" cy="6651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78" name="数式" r:id="rId7" imgW="977760" imgH="368280" progId="Equation.3">
                  <p:embed/>
                </p:oleObj>
              </mc:Choice>
              <mc:Fallback>
                <p:oleObj name="数式" r:id="rId7" imgW="977760" imgH="368280" progId="Equation.3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29188" y="3000375"/>
                        <a:ext cx="1763712" cy="66516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" name="正方形/長方形 8"/>
          <p:cNvSpPr/>
          <p:nvPr/>
        </p:nvSpPr>
        <p:spPr>
          <a:xfrm>
            <a:off x="1000125" y="1549400"/>
            <a:ext cx="6357938" cy="928688"/>
          </a:xfrm>
          <a:prstGeom prst="rect">
            <a:avLst/>
          </a:prstGeom>
          <a:noFill/>
          <a:ln w="1905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10" name="下矢印 9"/>
          <p:cNvSpPr/>
          <p:nvPr/>
        </p:nvSpPr>
        <p:spPr>
          <a:xfrm>
            <a:off x="2143125" y="2643188"/>
            <a:ext cx="285750" cy="1285875"/>
          </a:xfrm>
          <a:prstGeom prst="downArrow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11" name="正方形/長方形 10"/>
          <p:cNvSpPr/>
          <p:nvPr/>
        </p:nvSpPr>
        <p:spPr>
          <a:xfrm>
            <a:off x="1000125" y="4000500"/>
            <a:ext cx="6357938" cy="1428750"/>
          </a:xfrm>
          <a:prstGeom prst="rect">
            <a:avLst/>
          </a:prstGeom>
          <a:noFill/>
          <a:ln w="1905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8360" grpId="0" animBg="1"/>
      <p:bldP spid="228361" grpId="0" animBg="1"/>
      <p:bldP spid="10" grpId="0" animBg="1"/>
      <p:bldP spid="11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122" name="Object 4"/>
          <p:cNvGraphicFramePr>
            <a:graphicFrameLocks noChangeAspect="1"/>
          </p:cNvGraphicFramePr>
          <p:nvPr/>
        </p:nvGraphicFramePr>
        <p:xfrm>
          <a:off x="542925" y="941388"/>
          <a:ext cx="7378700" cy="7508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18" name="文書" r:id="rId3" imgW="3283631" imgH="336480" progId="Word.Document.8">
                  <p:embed/>
                </p:oleObj>
              </mc:Choice>
              <mc:Fallback>
                <p:oleObj name="文書" r:id="rId3" imgW="3283631" imgH="336480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2925" y="941388"/>
                        <a:ext cx="7378700" cy="7508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0405" name="Object 5"/>
          <p:cNvGraphicFramePr>
            <a:graphicFrameLocks noChangeAspect="1"/>
          </p:cNvGraphicFramePr>
          <p:nvPr/>
        </p:nvGraphicFramePr>
        <p:xfrm>
          <a:off x="1112838" y="1765300"/>
          <a:ext cx="6700837" cy="13668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19" name="文書" r:id="rId5" imgW="3803779" imgH="774912" progId="Word.Document.8">
                  <p:embed/>
                </p:oleObj>
              </mc:Choice>
              <mc:Fallback>
                <p:oleObj name="文書" r:id="rId5" imgW="3803779" imgH="774912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2838" y="1765300"/>
                        <a:ext cx="6700837" cy="13668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0406" name="Object 6"/>
          <p:cNvGraphicFramePr>
            <a:graphicFrameLocks noChangeAspect="1"/>
          </p:cNvGraphicFramePr>
          <p:nvPr/>
        </p:nvGraphicFramePr>
        <p:xfrm>
          <a:off x="1185863" y="3332163"/>
          <a:ext cx="6418262" cy="13938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20" name="文書" r:id="rId7" imgW="3559943" imgH="774912" progId="Word.Document.8">
                  <p:embed/>
                </p:oleObj>
              </mc:Choice>
              <mc:Fallback>
                <p:oleObj name="文書" r:id="rId7" imgW="3559943" imgH="774912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5863" y="3332163"/>
                        <a:ext cx="6418262" cy="13938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0407" name="Object 7"/>
          <p:cNvGraphicFramePr>
            <a:graphicFrameLocks noChangeAspect="1"/>
          </p:cNvGraphicFramePr>
          <p:nvPr/>
        </p:nvGraphicFramePr>
        <p:xfrm>
          <a:off x="1173163" y="4740275"/>
          <a:ext cx="6370637" cy="16303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21" name="Document" r:id="rId9" imgW="3557965" imgH="914531" progId="Word.Document.8">
                  <p:embed/>
                </p:oleObj>
              </mc:Choice>
              <mc:Fallback>
                <p:oleObj name="Document" r:id="rId9" imgW="3557965" imgH="914531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73163" y="4740275"/>
                        <a:ext cx="6370637" cy="16303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37597" name="Object 29"/>
          <p:cNvGraphicFramePr>
            <a:graphicFrameLocks noChangeAspect="1"/>
          </p:cNvGraphicFramePr>
          <p:nvPr/>
        </p:nvGraphicFramePr>
        <p:xfrm>
          <a:off x="5237163" y="5919788"/>
          <a:ext cx="1323975" cy="6048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50" name="数式" r:id="rId3" imgW="939600" imgH="431640" progId="Equation.3">
                  <p:embed/>
                </p:oleObj>
              </mc:Choice>
              <mc:Fallback>
                <p:oleObj name="数式" r:id="rId3" imgW="939600" imgH="431640" progId="Equation.3">
                  <p:embed/>
                  <p:pic>
                    <p:nvPicPr>
                      <p:cNvPr id="0" name="Object 2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237163" y="5919788"/>
                        <a:ext cx="1323975" cy="60483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146" name="Object 4"/>
          <p:cNvGraphicFramePr>
            <a:graphicFrameLocks noChangeAspect="1"/>
          </p:cNvGraphicFramePr>
          <p:nvPr/>
        </p:nvGraphicFramePr>
        <p:xfrm>
          <a:off x="687388" y="1276350"/>
          <a:ext cx="7134225" cy="4826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51" name="文書" r:id="rId5" imgW="5076210" imgH="3434327" progId="Word.Document.8">
                  <p:embed/>
                </p:oleObj>
              </mc:Choice>
              <mc:Fallback>
                <p:oleObj name="文書" r:id="rId5" imgW="5076210" imgH="3434327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87388" y="1276350"/>
                        <a:ext cx="7134225" cy="48260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73" name="Line 5"/>
          <p:cNvSpPr>
            <a:spLocks noChangeShapeType="1"/>
          </p:cNvSpPr>
          <p:nvPr/>
        </p:nvSpPr>
        <p:spPr bwMode="auto">
          <a:xfrm>
            <a:off x="2279650" y="3738563"/>
            <a:ext cx="3013075" cy="2017712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74" name="Arc 6"/>
          <p:cNvSpPr>
            <a:spLocks/>
          </p:cNvSpPr>
          <p:nvPr/>
        </p:nvSpPr>
        <p:spPr bwMode="auto">
          <a:xfrm flipH="1">
            <a:off x="4787900" y="5527675"/>
            <a:ext cx="144463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6158" name="Rectangle 9"/>
          <p:cNvSpPr>
            <a:spLocks noChangeArrowheads="1"/>
          </p:cNvSpPr>
          <p:nvPr/>
        </p:nvSpPr>
        <p:spPr bwMode="auto">
          <a:xfrm>
            <a:off x="0" y="3214688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76" name="Object 8"/>
          <p:cNvGraphicFramePr>
            <a:graphicFrameLocks noChangeAspect="1"/>
          </p:cNvGraphicFramePr>
          <p:nvPr/>
        </p:nvGraphicFramePr>
        <p:xfrm>
          <a:off x="4284663" y="3213100"/>
          <a:ext cx="2760662" cy="647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52" name="数式" r:id="rId7" imgW="1828800" imgH="431800" progId="Equation.3">
                  <p:embed/>
                </p:oleObj>
              </mc:Choice>
              <mc:Fallback>
                <p:oleObj name="数式" r:id="rId7" imgW="1828800" imgH="431800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284663" y="3213100"/>
                        <a:ext cx="2760662" cy="6477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159" name="Rectangle 11"/>
          <p:cNvSpPr>
            <a:spLocks noChangeArrowheads="1"/>
          </p:cNvSpPr>
          <p:nvPr/>
        </p:nvSpPr>
        <p:spPr bwMode="auto">
          <a:xfrm>
            <a:off x="0" y="322421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78" name="Object 10"/>
          <p:cNvGraphicFramePr>
            <a:graphicFrameLocks noChangeAspect="1"/>
          </p:cNvGraphicFramePr>
          <p:nvPr/>
        </p:nvGraphicFramePr>
        <p:xfrm>
          <a:off x="3348038" y="2532063"/>
          <a:ext cx="1993900" cy="609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53" name="数式" r:id="rId9" imgW="1345616" imgH="406224" progId="Equation.3">
                  <p:embed/>
                </p:oleObj>
              </mc:Choice>
              <mc:Fallback>
                <p:oleObj name="数式" r:id="rId9" imgW="1345616" imgH="406224" progId="Equation.3">
                  <p:embed/>
                  <p:pic>
                    <p:nvPicPr>
                      <p:cNvPr id="0" name="Object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48038" y="2532063"/>
                        <a:ext cx="1993900" cy="6096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80" name="Line 12"/>
          <p:cNvSpPr>
            <a:spLocks noChangeShapeType="1"/>
          </p:cNvSpPr>
          <p:nvPr/>
        </p:nvSpPr>
        <p:spPr bwMode="auto">
          <a:xfrm>
            <a:off x="2279650" y="2935288"/>
            <a:ext cx="4248150" cy="2809875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81" name="Object 13"/>
          <p:cNvGraphicFramePr>
            <a:graphicFrameLocks noChangeAspect="1"/>
          </p:cNvGraphicFramePr>
          <p:nvPr/>
        </p:nvGraphicFramePr>
        <p:xfrm>
          <a:off x="5572125" y="5445125"/>
          <a:ext cx="512763" cy="2778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54" name="数式" r:id="rId11" imgW="304560" imgH="164880" progId="Equation.3">
                  <p:embed/>
                </p:oleObj>
              </mc:Choice>
              <mc:Fallback>
                <p:oleObj name="数式" r:id="rId11" imgW="304560" imgH="164880" progId="Equation.3">
                  <p:embed/>
                  <p:pic>
                    <p:nvPicPr>
                      <p:cNvPr id="0" name="Object 1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72125" y="5445125"/>
                        <a:ext cx="512763" cy="2778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83" name="Arc 15"/>
          <p:cNvSpPr>
            <a:spLocks/>
          </p:cNvSpPr>
          <p:nvPr/>
        </p:nvSpPr>
        <p:spPr bwMode="auto">
          <a:xfrm flipH="1">
            <a:off x="6034088" y="5527675"/>
            <a:ext cx="144462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584" name="Line 16"/>
          <p:cNvSpPr>
            <a:spLocks noChangeShapeType="1"/>
          </p:cNvSpPr>
          <p:nvPr/>
        </p:nvSpPr>
        <p:spPr bwMode="auto">
          <a:xfrm flipH="1">
            <a:off x="2987675" y="3644900"/>
            <a:ext cx="12239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5" name="Line 17"/>
          <p:cNvSpPr>
            <a:spLocks noChangeShapeType="1"/>
          </p:cNvSpPr>
          <p:nvPr/>
        </p:nvSpPr>
        <p:spPr bwMode="auto">
          <a:xfrm flipH="1">
            <a:off x="2700338" y="2913063"/>
            <a:ext cx="576262" cy="217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7" name="Line 19"/>
          <p:cNvSpPr>
            <a:spLocks noChangeShapeType="1"/>
          </p:cNvSpPr>
          <p:nvPr/>
        </p:nvSpPr>
        <p:spPr bwMode="auto">
          <a:xfrm>
            <a:off x="4427538" y="4365625"/>
            <a:ext cx="0" cy="1368425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8" name="Line 20"/>
          <p:cNvSpPr>
            <a:spLocks noChangeShapeType="1"/>
          </p:cNvSpPr>
          <p:nvPr/>
        </p:nvSpPr>
        <p:spPr bwMode="auto">
          <a:xfrm flipH="1">
            <a:off x="2268538" y="4365625"/>
            <a:ext cx="2159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89" name="Object 21"/>
          <p:cNvGraphicFramePr>
            <a:graphicFrameLocks noChangeAspect="1"/>
          </p:cNvGraphicFramePr>
          <p:nvPr/>
        </p:nvGraphicFramePr>
        <p:xfrm>
          <a:off x="4324350" y="5734050"/>
          <a:ext cx="247650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55" name="数式" r:id="rId13" imgW="177480" imgH="215640" progId="Equation.3">
                  <p:embed/>
                </p:oleObj>
              </mc:Choice>
              <mc:Fallback>
                <p:oleObj name="数式" r:id="rId13" imgW="177480" imgH="215640" progId="Equation.3">
                  <p:embed/>
                  <p:pic>
                    <p:nvPicPr>
                      <p:cNvPr id="0" name="Object 2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24350" y="5734050"/>
                        <a:ext cx="247650" cy="3016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7590" name="Object 22"/>
          <p:cNvGraphicFramePr>
            <a:graphicFrameLocks noChangeAspect="1"/>
          </p:cNvGraphicFramePr>
          <p:nvPr/>
        </p:nvGraphicFramePr>
        <p:xfrm>
          <a:off x="1971675" y="4221163"/>
          <a:ext cx="265113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56" name="数式" r:id="rId15" imgW="190440" imgH="215640" progId="Equation.3">
                  <p:embed/>
                </p:oleObj>
              </mc:Choice>
              <mc:Fallback>
                <p:oleObj name="数式" r:id="rId15" imgW="190440" imgH="215640" progId="Equation.3">
                  <p:embed/>
                  <p:pic>
                    <p:nvPicPr>
                      <p:cNvPr id="0" name="Object 2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71675" y="4221163"/>
                        <a:ext cx="265113" cy="3016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91" name="Line 23"/>
          <p:cNvSpPr>
            <a:spLocks noChangeShapeType="1"/>
          </p:cNvSpPr>
          <p:nvPr/>
        </p:nvSpPr>
        <p:spPr bwMode="auto">
          <a:xfrm flipV="1">
            <a:off x="2268538" y="4005263"/>
            <a:ext cx="2735262" cy="1728787"/>
          </a:xfrm>
          <a:prstGeom prst="line">
            <a:avLst/>
          </a:prstGeom>
          <a:noFill/>
          <a:ln w="9525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92" name="Line 24"/>
          <p:cNvSpPr>
            <a:spLocks noChangeShapeType="1"/>
          </p:cNvSpPr>
          <p:nvPr/>
        </p:nvSpPr>
        <p:spPr bwMode="auto">
          <a:xfrm>
            <a:off x="3802063" y="4746625"/>
            <a:ext cx="0" cy="100965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93" name="Line 25"/>
          <p:cNvSpPr>
            <a:spLocks noChangeShapeType="1"/>
          </p:cNvSpPr>
          <p:nvPr/>
        </p:nvSpPr>
        <p:spPr bwMode="auto">
          <a:xfrm flipH="1">
            <a:off x="2279650" y="4757738"/>
            <a:ext cx="15113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94" name="Object 26"/>
          <p:cNvGraphicFramePr>
            <a:graphicFrameLocks noChangeAspect="1"/>
          </p:cNvGraphicFramePr>
          <p:nvPr/>
        </p:nvGraphicFramePr>
        <p:xfrm>
          <a:off x="3325813" y="5745163"/>
          <a:ext cx="814387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57" name="数式" r:id="rId17" imgW="583920" imgH="228600" progId="Equation.3">
                  <p:embed/>
                </p:oleObj>
              </mc:Choice>
              <mc:Fallback>
                <p:oleObj name="数式" r:id="rId17" imgW="583920" imgH="228600" progId="Equation.3">
                  <p:embed/>
                  <p:pic>
                    <p:nvPicPr>
                      <p:cNvPr id="0" name="Object 2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25813" y="5745163"/>
                        <a:ext cx="814387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7595" name="Object 27"/>
          <p:cNvGraphicFramePr>
            <a:graphicFrameLocks noChangeAspect="1"/>
          </p:cNvGraphicFramePr>
          <p:nvPr/>
        </p:nvGraphicFramePr>
        <p:xfrm>
          <a:off x="1395413" y="4581525"/>
          <a:ext cx="831850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58" name="数式" r:id="rId19" imgW="596880" imgH="228600" progId="Equation.3">
                  <p:embed/>
                </p:oleObj>
              </mc:Choice>
              <mc:Fallback>
                <p:oleObj name="数式" r:id="rId19" imgW="596880" imgH="228600" progId="Equation.3">
                  <p:embed/>
                  <p:pic>
                    <p:nvPicPr>
                      <p:cNvPr id="0" name="Object 2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95413" y="4581525"/>
                        <a:ext cx="831850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96" name="AutoShape 28"/>
          <p:cNvSpPr>
            <a:spLocks/>
          </p:cNvSpPr>
          <p:nvPr/>
        </p:nvSpPr>
        <p:spPr bwMode="auto">
          <a:xfrm rot="16200000" flipV="1">
            <a:off x="5868988" y="5302250"/>
            <a:ext cx="71437" cy="1223963"/>
          </a:xfrm>
          <a:prstGeom prst="leftBrace">
            <a:avLst>
              <a:gd name="adj1" fmla="val 142779"/>
              <a:gd name="adj2" fmla="val 50000"/>
            </a:avLst>
          </a:prstGeom>
          <a:noFill/>
          <a:ln w="9525">
            <a:solidFill>
              <a:schemeClr val="tx2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6170" name="Rectangle 31"/>
          <p:cNvSpPr>
            <a:spLocks noChangeArrowheads="1"/>
          </p:cNvSpPr>
          <p:nvPr/>
        </p:nvSpPr>
        <p:spPr bwMode="auto">
          <a:xfrm>
            <a:off x="0" y="33147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98" name="Object 30"/>
          <p:cNvGraphicFramePr>
            <a:graphicFrameLocks noChangeAspect="1"/>
          </p:cNvGraphicFramePr>
          <p:nvPr/>
        </p:nvGraphicFramePr>
        <p:xfrm>
          <a:off x="6529388" y="6059488"/>
          <a:ext cx="419100" cy="3222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359" name="数式" r:id="rId21" imgW="291960" imgH="228600" progId="Equation.3">
                  <p:embed/>
                </p:oleObj>
              </mc:Choice>
              <mc:Fallback>
                <p:oleObj name="数式" r:id="rId21" imgW="291960" imgH="228600" progId="Equation.3">
                  <p:embed/>
                  <p:pic>
                    <p:nvPicPr>
                      <p:cNvPr id="0" name="Object 3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529388" y="6059488"/>
                        <a:ext cx="419100" cy="3222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600" name="Rectangle 32"/>
          <p:cNvSpPr>
            <a:spLocks noChangeArrowheads="1"/>
          </p:cNvSpPr>
          <p:nvPr/>
        </p:nvSpPr>
        <p:spPr bwMode="auto">
          <a:xfrm>
            <a:off x="4405313" y="2543175"/>
            <a:ext cx="958850" cy="647700"/>
          </a:xfrm>
          <a:prstGeom prst="rect">
            <a:avLst/>
          </a:prstGeom>
          <a:noFill/>
          <a:ln w="19050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601" name="Line 33"/>
          <p:cNvSpPr>
            <a:spLocks noChangeShapeType="1"/>
          </p:cNvSpPr>
          <p:nvPr/>
        </p:nvSpPr>
        <p:spPr bwMode="auto">
          <a:xfrm>
            <a:off x="4932363" y="3213100"/>
            <a:ext cx="1584325" cy="2520950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602" name="Rectangle 34"/>
          <p:cNvSpPr>
            <a:spLocks noChangeArrowheads="1"/>
          </p:cNvSpPr>
          <p:nvPr/>
        </p:nvSpPr>
        <p:spPr bwMode="auto">
          <a:xfrm>
            <a:off x="5303838" y="3213100"/>
            <a:ext cx="1727200" cy="647700"/>
          </a:xfrm>
          <a:prstGeom prst="rect">
            <a:avLst/>
          </a:prstGeom>
          <a:noFill/>
          <a:ln w="19050">
            <a:solidFill>
              <a:schemeClr val="accent1">
                <a:lumMod val="75000"/>
              </a:schemeClr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603" name="Line 35"/>
          <p:cNvSpPr>
            <a:spLocks noChangeShapeType="1"/>
          </p:cNvSpPr>
          <p:nvPr/>
        </p:nvSpPr>
        <p:spPr bwMode="auto">
          <a:xfrm flipH="1">
            <a:off x="5292725" y="3860800"/>
            <a:ext cx="863600" cy="1873250"/>
          </a:xfrm>
          <a:prstGeom prst="line">
            <a:avLst/>
          </a:prstGeom>
          <a:noFill/>
          <a:ln w="9525">
            <a:solidFill>
              <a:schemeClr val="tx2">
                <a:lumMod val="75000"/>
              </a:schemeClr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cxnSp>
        <p:nvCxnSpPr>
          <p:cNvPr id="3" name="直線コネクタ 2"/>
          <p:cNvCxnSpPr/>
          <p:nvPr/>
        </p:nvCxnSpPr>
        <p:spPr>
          <a:xfrm>
            <a:off x="5300172" y="5773716"/>
            <a:ext cx="1223912" cy="0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1" dur="500" fill="hold"/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2" dur="500" fill="hold"/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3" fill="hold">
                      <p:stCondLst>
                        <p:cond delay="indefinite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7" dur="500" fill="hold"/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8" dur="500" fill="hold"/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9" fill="hold">
                      <p:stCondLst>
                        <p:cond delay="indefinite"/>
                      </p:stCondLst>
                      <p:childTnLst>
                        <p:par>
                          <p:cTn id="130" fill="hold">
                            <p:stCondLst>
                              <p:cond delay="0"/>
                            </p:stCondLst>
                            <p:childTnLst>
                              <p:par>
                                <p:cTn id="1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3" dur="500" fill="hold"/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4" dur="500" fill="hold"/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5" fill="hold">
                      <p:stCondLst>
                        <p:cond delay="indefinite"/>
                      </p:stCondLst>
                      <p:childTnLst>
                        <p:par>
                          <p:cTn id="136" fill="hold">
                            <p:stCondLst>
                              <p:cond delay="0"/>
                            </p:stCondLst>
                            <p:childTnLst>
                              <p:par>
                                <p:cTn id="13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9" dur="500" fill="hold"/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0" dur="500" fill="hold"/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1" fill="hold">
                      <p:stCondLst>
                        <p:cond delay="indefinite"/>
                      </p:stCondLst>
                      <p:childTnLst>
                        <p:par>
                          <p:cTn id="142" fill="hold">
                            <p:stCondLst>
                              <p:cond delay="0"/>
                            </p:stCondLst>
                            <p:childTnLst>
                              <p:par>
                                <p:cTn id="14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5" dur="500" fill="hold"/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6" dur="500" fill="hold"/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7" fill="hold">
                      <p:stCondLst>
                        <p:cond delay="indefinite"/>
                      </p:stCondLst>
                      <p:childTnLst>
                        <p:par>
                          <p:cTn id="148" fill="hold">
                            <p:stCondLst>
                              <p:cond delay="0"/>
                            </p:stCondLst>
                            <p:childTnLst>
                              <p:par>
                                <p:cTn id="14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1" dur="500" fill="hold"/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2" dur="500" fill="hold"/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3" fill="hold">
                      <p:stCondLst>
                        <p:cond delay="indefinite"/>
                      </p:stCondLst>
                      <p:childTnLst>
                        <p:par>
                          <p:cTn id="154" fill="hold">
                            <p:stCondLst>
                              <p:cond delay="0"/>
                            </p:stCondLst>
                            <p:childTnLst>
                              <p:par>
                                <p:cTn id="15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7573" grpId="0" animBg="1"/>
      <p:bldP spid="237574" grpId="0" animBg="1"/>
      <p:bldP spid="237580" grpId="0" animBg="1"/>
      <p:bldP spid="237583" grpId="0" animBg="1"/>
      <p:bldP spid="237584" grpId="0" animBg="1"/>
      <p:bldP spid="237585" grpId="0" animBg="1"/>
      <p:bldP spid="237587" grpId="0" animBg="1"/>
      <p:bldP spid="237588" grpId="0" animBg="1"/>
      <p:bldP spid="237591" grpId="0" animBg="1"/>
      <p:bldP spid="237592" grpId="0" animBg="1"/>
      <p:bldP spid="237593" grpId="0" animBg="1"/>
      <p:bldP spid="237596" grpId="0" animBg="1"/>
      <p:bldP spid="237600" grpId="0" animBg="1"/>
      <p:bldP spid="237601" grpId="0" animBg="1"/>
      <p:bldP spid="237602" grpId="0" animBg="1"/>
      <p:bldP spid="237603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170" name="Object 4"/>
          <p:cNvGraphicFramePr>
            <a:graphicFrameLocks noChangeAspect="1"/>
          </p:cNvGraphicFramePr>
          <p:nvPr/>
        </p:nvGraphicFramePr>
        <p:xfrm>
          <a:off x="687388" y="1236663"/>
          <a:ext cx="6610350" cy="8239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66" name="文書" r:id="rId3" imgW="2872891" imgH="358816" progId="Word.Document.8">
                  <p:embed/>
                </p:oleObj>
              </mc:Choice>
              <mc:Fallback>
                <p:oleObj name="文書" r:id="rId3" imgW="2872891" imgH="35881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87388" y="1236663"/>
                        <a:ext cx="6610350" cy="8239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9141" name="Object 5"/>
          <p:cNvGraphicFramePr>
            <a:graphicFrameLocks noChangeAspect="1"/>
          </p:cNvGraphicFramePr>
          <p:nvPr/>
        </p:nvGraphicFramePr>
        <p:xfrm>
          <a:off x="1041400" y="2136775"/>
          <a:ext cx="6762750" cy="1511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67" name="Document" r:id="rId5" imgW="3768550" imgH="843651" progId="Word.Document.8">
                  <p:embed/>
                </p:oleObj>
              </mc:Choice>
              <mc:Fallback>
                <p:oleObj name="Document" r:id="rId5" imgW="3768550" imgH="843651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41400" y="2136775"/>
                        <a:ext cx="6762750" cy="15113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9143" name="Object 7"/>
          <p:cNvGraphicFramePr>
            <a:graphicFrameLocks noChangeAspect="1"/>
          </p:cNvGraphicFramePr>
          <p:nvPr/>
        </p:nvGraphicFramePr>
        <p:xfrm>
          <a:off x="1112838" y="4464050"/>
          <a:ext cx="6891337" cy="19891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68" name="文書" r:id="rId7" imgW="3834086" imgH="1107069" progId="Word.Document.8">
                  <p:embed/>
                </p:oleObj>
              </mc:Choice>
              <mc:Fallback>
                <p:oleObj name="文書" r:id="rId7" imgW="3834086" imgH="1107069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2838" y="4464050"/>
                        <a:ext cx="6891337" cy="19891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19145" name="Line 9"/>
          <p:cNvSpPr>
            <a:spLocks noChangeShapeType="1"/>
          </p:cNvSpPr>
          <p:nvPr/>
        </p:nvSpPr>
        <p:spPr bwMode="auto">
          <a:xfrm>
            <a:off x="3276600" y="3500438"/>
            <a:ext cx="10080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19146" name="Line 10"/>
          <p:cNvSpPr>
            <a:spLocks noChangeShapeType="1"/>
          </p:cNvSpPr>
          <p:nvPr/>
        </p:nvSpPr>
        <p:spPr bwMode="auto">
          <a:xfrm flipH="1">
            <a:off x="3275013" y="4221163"/>
            <a:ext cx="936625" cy="5032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7176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" name="Object 8"/>
          <p:cNvGraphicFramePr>
            <a:graphicFrameLocks noChangeAspect="1"/>
          </p:cNvGraphicFramePr>
          <p:nvPr/>
        </p:nvGraphicFramePr>
        <p:xfrm>
          <a:off x="4386263" y="3838575"/>
          <a:ext cx="2757487" cy="5905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269" name="数式" r:id="rId9" imgW="1714320" imgH="368280" progId="Equation.3">
                  <p:embed/>
                </p:oleObj>
              </mc:Choice>
              <mc:Fallback>
                <p:oleObj name="数式" r:id="rId9" imgW="1714320" imgH="368280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86263" y="3838575"/>
                        <a:ext cx="2757487" cy="5905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9145" grpId="0" animBg="1"/>
      <p:bldP spid="219146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194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70423655"/>
              </p:ext>
            </p:extLst>
          </p:nvPr>
        </p:nvGraphicFramePr>
        <p:xfrm>
          <a:off x="1189038" y="620688"/>
          <a:ext cx="6719887" cy="31543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76" name="Document" r:id="rId3" imgW="3937538" imgH="1844904" progId="Word.Document.8">
                  <p:embed/>
                </p:oleObj>
              </mc:Choice>
              <mc:Fallback>
                <p:oleObj name="Document" r:id="rId3" imgW="3937538" imgH="1844904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038" y="620688"/>
                        <a:ext cx="6719887" cy="31543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1431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47656497"/>
              </p:ext>
            </p:extLst>
          </p:nvPr>
        </p:nvGraphicFramePr>
        <p:xfrm>
          <a:off x="1085850" y="3573016"/>
          <a:ext cx="6872288" cy="15478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77" name="Document" r:id="rId5" imgW="4037644" imgH="914531" progId="Word.Document.8">
                  <p:embed/>
                </p:oleObj>
              </mc:Choice>
              <mc:Fallback>
                <p:oleObj name="Document" r:id="rId5" imgW="4037644" imgH="914531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85850" y="3573016"/>
                        <a:ext cx="6872288" cy="15478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1435" name="Object 11"/>
          <p:cNvGraphicFramePr>
            <a:graphicFrameLocks noChangeAspect="1"/>
          </p:cNvGraphicFramePr>
          <p:nvPr/>
        </p:nvGraphicFramePr>
        <p:xfrm>
          <a:off x="1042988" y="5222875"/>
          <a:ext cx="6872287" cy="11588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278" name="文書" r:id="rId7" imgW="4049821" imgH="685929" progId="Word.Document.8">
                  <p:embed/>
                </p:oleObj>
              </mc:Choice>
              <mc:Fallback>
                <p:oleObj name="文書" r:id="rId7" imgW="4049821" imgH="685929" progId="Word.Document.8">
                  <p:embed/>
                  <p:pic>
                    <p:nvPicPr>
                      <p:cNvPr id="0" name="Object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42988" y="5222875"/>
                        <a:ext cx="6872287" cy="11588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テキスト ボックス 1"/>
          <p:cNvSpPr txBox="1"/>
          <p:nvPr/>
        </p:nvSpPr>
        <p:spPr>
          <a:xfrm>
            <a:off x="1085850" y="5219908"/>
            <a:ext cx="226201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 smtClean="0"/>
              <a:t>(19-11)</a:t>
            </a:r>
            <a:r>
              <a:rPr kumimoji="1" lang="ja-JP" altLang="en-US" dirty="0" smtClean="0"/>
              <a:t>＆</a:t>
            </a:r>
            <a:r>
              <a:rPr kumimoji="1" lang="en-US" altLang="ja-JP" dirty="0" smtClean="0"/>
              <a:t>(19-12)</a:t>
            </a:r>
            <a:r>
              <a:rPr kumimoji="1" lang="ja-JP" altLang="en-US" dirty="0" smtClean="0"/>
              <a:t>⇒</a:t>
            </a:r>
            <a:endParaRPr kumimoji="1" lang="ja-JP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4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4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218" name="Object 4"/>
          <p:cNvGraphicFramePr>
            <a:graphicFrameLocks noChangeAspect="1"/>
          </p:cNvGraphicFramePr>
          <p:nvPr/>
        </p:nvGraphicFramePr>
        <p:xfrm>
          <a:off x="687388" y="977900"/>
          <a:ext cx="7678737" cy="50784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22" name="文書" r:id="rId3" imgW="5539565" imgH="3663090" progId="Word.Document.8">
                  <p:embed/>
                </p:oleObj>
              </mc:Choice>
              <mc:Fallback>
                <p:oleObj name="文書" r:id="rId3" imgW="5539565" imgH="3663090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87388" y="977900"/>
                        <a:ext cx="7678737" cy="50784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28" name="Line 6"/>
          <p:cNvSpPr>
            <a:spLocks noChangeShapeType="1"/>
          </p:cNvSpPr>
          <p:nvPr/>
        </p:nvSpPr>
        <p:spPr bwMode="auto">
          <a:xfrm>
            <a:off x="2270125" y="2925763"/>
            <a:ext cx="4248150" cy="2809875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9229" name="Line 7"/>
          <p:cNvSpPr>
            <a:spLocks noChangeShapeType="1"/>
          </p:cNvSpPr>
          <p:nvPr/>
        </p:nvSpPr>
        <p:spPr bwMode="auto">
          <a:xfrm>
            <a:off x="2270125" y="3729038"/>
            <a:ext cx="3013075" cy="2017712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9219" name="Object 8"/>
          <p:cNvGraphicFramePr>
            <a:graphicFrameLocks noChangeAspect="1"/>
          </p:cNvGraphicFramePr>
          <p:nvPr/>
        </p:nvGraphicFramePr>
        <p:xfrm>
          <a:off x="3348038" y="2532063"/>
          <a:ext cx="1993900" cy="609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23" name="数式" r:id="rId5" imgW="1345616" imgH="406224" progId="Equation.3">
                  <p:embed/>
                </p:oleObj>
              </mc:Choice>
              <mc:Fallback>
                <p:oleObj name="数式" r:id="rId5" imgW="1345616" imgH="406224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48038" y="2532063"/>
                        <a:ext cx="1993900" cy="6096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30" name="Line 9"/>
          <p:cNvSpPr>
            <a:spLocks noChangeShapeType="1"/>
          </p:cNvSpPr>
          <p:nvPr/>
        </p:nvSpPr>
        <p:spPr bwMode="auto">
          <a:xfrm flipH="1">
            <a:off x="2700338" y="2913063"/>
            <a:ext cx="576262" cy="217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9231" name="Rectangle 11"/>
          <p:cNvSpPr>
            <a:spLocks noChangeArrowheads="1"/>
          </p:cNvSpPr>
          <p:nvPr/>
        </p:nvSpPr>
        <p:spPr bwMode="auto">
          <a:xfrm>
            <a:off x="0" y="32004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9220" name="Object 10"/>
          <p:cNvGraphicFramePr>
            <a:graphicFrameLocks noChangeAspect="1"/>
          </p:cNvGraphicFramePr>
          <p:nvPr/>
        </p:nvGraphicFramePr>
        <p:xfrm>
          <a:off x="4284663" y="3284538"/>
          <a:ext cx="2865437" cy="6873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24" name="数式" r:id="rId7" imgW="1905000" imgH="457200" progId="Equation.3">
                  <p:embed/>
                </p:oleObj>
              </mc:Choice>
              <mc:Fallback>
                <p:oleObj name="数式" r:id="rId7" imgW="1905000" imgH="457200" progId="Equation.3">
                  <p:embed/>
                  <p:pic>
                    <p:nvPicPr>
                      <p:cNvPr id="0" name="Object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284663" y="3284538"/>
                        <a:ext cx="2865437" cy="6873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32" name="Line 12"/>
          <p:cNvSpPr>
            <a:spLocks noChangeShapeType="1"/>
          </p:cNvSpPr>
          <p:nvPr/>
        </p:nvSpPr>
        <p:spPr bwMode="auto">
          <a:xfrm flipH="1">
            <a:off x="2987675" y="3644900"/>
            <a:ext cx="12239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05" name="Arc 13"/>
          <p:cNvSpPr>
            <a:spLocks/>
          </p:cNvSpPr>
          <p:nvPr/>
        </p:nvSpPr>
        <p:spPr bwMode="auto">
          <a:xfrm flipH="1" flipV="1">
            <a:off x="2771775" y="2781300"/>
            <a:ext cx="3671888" cy="28082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19050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07" name="Line 15"/>
          <p:cNvSpPr>
            <a:spLocks noChangeShapeType="1"/>
          </p:cNvSpPr>
          <p:nvPr/>
        </p:nvSpPr>
        <p:spPr bwMode="auto">
          <a:xfrm>
            <a:off x="3995738" y="4891088"/>
            <a:ext cx="0" cy="865187"/>
          </a:xfrm>
          <a:prstGeom prst="line">
            <a:avLst/>
          </a:prstGeom>
          <a:noFill/>
          <a:ln w="9525">
            <a:solidFill>
              <a:srgbClr val="FF33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08" name="Line 16"/>
          <p:cNvSpPr>
            <a:spLocks noChangeShapeType="1"/>
          </p:cNvSpPr>
          <p:nvPr/>
        </p:nvSpPr>
        <p:spPr bwMode="auto">
          <a:xfrm flipH="1">
            <a:off x="2268538" y="4879975"/>
            <a:ext cx="1727200" cy="0"/>
          </a:xfrm>
          <a:prstGeom prst="line">
            <a:avLst/>
          </a:prstGeom>
          <a:noFill/>
          <a:ln w="9525">
            <a:solidFill>
              <a:srgbClr val="FF33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8609" name="Object 17"/>
          <p:cNvGraphicFramePr>
            <a:graphicFrameLocks noChangeAspect="1"/>
          </p:cNvGraphicFramePr>
          <p:nvPr/>
        </p:nvGraphicFramePr>
        <p:xfrm>
          <a:off x="3924300" y="5772150"/>
          <a:ext cx="230188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25" name="数式" r:id="rId9" imgW="164880" imgH="228600" progId="Equation.3">
                  <p:embed/>
                </p:oleObj>
              </mc:Choice>
              <mc:Fallback>
                <p:oleObj name="数式" r:id="rId9" imgW="164880" imgH="228600" progId="Equation.3">
                  <p:embed/>
                  <p:pic>
                    <p:nvPicPr>
                      <p:cNvPr id="0" name="Object 1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924300" y="5772150"/>
                        <a:ext cx="230188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0" name="Object 18"/>
          <p:cNvGraphicFramePr>
            <a:graphicFrameLocks noChangeAspect="1"/>
          </p:cNvGraphicFramePr>
          <p:nvPr/>
        </p:nvGraphicFramePr>
        <p:xfrm>
          <a:off x="1979613" y="4724400"/>
          <a:ext cx="230187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26" name="数式" r:id="rId11" imgW="164880" imgH="228600" progId="Equation.3">
                  <p:embed/>
                </p:oleObj>
              </mc:Choice>
              <mc:Fallback>
                <p:oleObj name="数式" r:id="rId11" imgW="164880" imgH="228600" progId="Equation.3">
                  <p:embed/>
                  <p:pic>
                    <p:nvPicPr>
                      <p:cNvPr id="0" name="Object 1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79613" y="4724400"/>
                        <a:ext cx="230187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1" name="Object 19"/>
          <p:cNvGraphicFramePr>
            <a:graphicFrameLocks noChangeAspect="1"/>
          </p:cNvGraphicFramePr>
          <p:nvPr/>
        </p:nvGraphicFramePr>
        <p:xfrm>
          <a:off x="4932363" y="6165850"/>
          <a:ext cx="941387" cy="5445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27" name="数式" r:id="rId13" imgW="749160" imgH="431640" progId="Equation.3">
                  <p:embed/>
                </p:oleObj>
              </mc:Choice>
              <mc:Fallback>
                <p:oleObj name="数式" r:id="rId13" imgW="749160" imgH="431640" progId="Equation.3">
                  <p:embed/>
                  <p:pic>
                    <p:nvPicPr>
                      <p:cNvPr id="0" name="Object 1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32363" y="6165850"/>
                        <a:ext cx="941387" cy="5445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2" name="Object 20"/>
          <p:cNvGraphicFramePr>
            <a:graphicFrameLocks noChangeAspect="1"/>
          </p:cNvGraphicFramePr>
          <p:nvPr/>
        </p:nvGraphicFramePr>
        <p:xfrm>
          <a:off x="5883275" y="6157913"/>
          <a:ext cx="1495425" cy="5603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28" name="数式" r:id="rId15" imgW="1193760" imgH="444240" progId="Equation.3">
                  <p:embed/>
                </p:oleObj>
              </mc:Choice>
              <mc:Fallback>
                <p:oleObj name="数式" r:id="rId15" imgW="1193760" imgH="444240" progId="Equation.3">
                  <p:embed/>
                  <p:pic>
                    <p:nvPicPr>
                      <p:cNvPr id="0" name="Object 2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883275" y="6157913"/>
                        <a:ext cx="1495425" cy="5603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8" name="Object 26"/>
          <p:cNvGraphicFramePr>
            <a:graphicFrameLocks noChangeAspect="1"/>
          </p:cNvGraphicFramePr>
          <p:nvPr/>
        </p:nvGraphicFramePr>
        <p:xfrm>
          <a:off x="7380288" y="6157913"/>
          <a:ext cx="1514475" cy="5603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29" name="数式" r:id="rId17" imgW="1206360" imgH="444240" progId="Equation.3">
                  <p:embed/>
                </p:oleObj>
              </mc:Choice>
              <mc:Fallback>
                <p:oleObj name="数式" r:id="rId17" imgW="1206360" imgH="444240" progId="Equation.3">
                  <p:embed/>
                  <p:pic>
                    <p:nvPicPr>
                      <p:cNvPr id="0" name="Object 2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380288" y="6157913"/>
                        <a:ext cx="1514475" cy="5603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8619" name="Text Box 27"/>
          <p:cNvSpPr txBox="1">
            <a:spLocks noChangeArrowheads="1"/>
          </p:cNvSpPr>
          <p:nvPr/>
        </p:nvSpPr>
        <p:spPr bwMode="auto">
          <a:xfrm rot="-5400000">
            <a:off x="7889081" y="5872957"/>
            <a:ext cx="3587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/>
              <a:t>=</a:t>
            </a:r>
          </a:p>
        </p:txBody>
      </p:sp>
      <p:sp>
        <p:nvSpPr>
          <p:cNvPr id="9237" name="Arc 28"/>
          <p:cNvSpPr>
            <a:spLocks/>
          </p:cNvSpPr>
          <p:nvPr/>
        </p:nvSpPr>
        <p:spPr bwMode="auto">
          <a:xfrm flipH="1">
            <a:off x="6034088" y="5527675"/>
            <a:ext cx="144462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9226" name="Object 29"/>
          <p:cNvGraphicFramePr>
            <a:graphicFrameLocks noChangeAspect="1"/>
          </p:cNvGraphicFramePr>
          <p:nvPr/>
        </p:nvGraphicFramePr>
        <p:xfrm>
          <a:off x="5572125" y="5445125"/>
          <a:ext cx="512763" cy="2778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30" name="数式" r:id="rId19" imgW="304560" imgH="164880" progId="Equation.3">
                  <p:embed/>
                </p:oleObj>
              </mc:Choice>
              <mc:Fallback>
                <p:oleObj name="数式" r:id="rId19" imgW="304560" imgH="164880" progId="Equation.3">
                  <p:embed/>
                  <p:pic>
                    <p:nvPicPr>
                      <p:cNvPr id="0" name="Object 2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72125" y="5445125"/>
                        <a:ext cx="512763" cy="2778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38" name="Rectangle 31"/>
          <p:cNvSpPr>
            <a:spLocks noChangeArrowheads="1"/>
          </p:cNvSpPr>
          <p:nvPr/>
        </p:nvSpPr>
        <p:spPr bwMode="auto">
          <a:xfrm>
            <a:off x="0" y="33147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8622" name="Object 30"/>
          <p:cNvGraphicFramePr>
            <a:graphicFrameLocks noChangeAspect="1"/>
          </p:cNvGraphicFramePr>
          <p:nvPr/>
        </p:nvGraphicFramePr>
        <p:xfrm>
          <a:off x="7989888" y="5737225"/>
          <a:ext cx="204787" cy="288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31" name="数式" r:id="rId21" imgW="165028" imgH="228501" progId="Equation.3">
                  <p:embed/>
                </p:oleObj>
              </mc:Choice>
              <mc:Fallback>
                <p:oleObj name="数式" r:id="rId21" imgW="165028" imgH="228501" progId="Equation.3">
                  <p:embed/>
                  <p:pic>
                    <p:nvPicPr>
                      <p:cNvPr id="0" name="Object 3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989888" y="5737225"/>
                        <a:ext cx="204787" cy="2889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8624" name="Line 32"/>
          <p:cNvSpPr>
            <a:spLocks noChangeShapeType="1"/>
          </p:cNvSpPr>
          <p:nvPr/>
        </p:nvSpPr>
        <p:spPr bwMode="auto">
          <a:xfrm flipV="1">
            <a:off x="5918200" y="5805488"/>
            <a:ext cx="576263" cy="309562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25" name="Line 33"/>
          <p:cNvSpPr>
            <a:spLocks noChangeShapeType="1"/>
          </p:cNvSpPr>
          <p:nvPr/>
        </p:nvSpPr>
        <p:spPr bwMode="auto">
          <a:xfrm flipH="1" flipV="1">
            <a:off x="5326063" y="5805488"/>
            <a:ext cx="1704975" cy="309562"/>
          </a:xfrm>
          <a:prstGeom prst="line">
            <a:avLst/>
          </a:prstGeom>
          <a:noFill/>
          <a:ln w="9525">
            <a:solidFill>
              <a:schemeClr val="tx2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26" name="Rectangle 34"/>
          <p:cNvSpPr>
            <a:spLocks noChangeArrowheads="1"/>
          </p:cNvSpPr>
          <p:nvPr/>
        </p:nvSpPr>
        <p:spPr bwMode="auto">
          <a:xfrm>
            <a:off x="4787900" y="6121400"/>
            <a:ext cx="1101725" cy="62071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27" name="Rectangle 35"/>
          <p:cNvSpPr>
            <a:spLocks noChangeArrowheads="1"/>
          </p:cNvSpPr>
          <p:nvPr/>
        </p:nvSpPr>
        <p:spPr bwMode="auto">
          <a:xfrm>
            <a:off x="6011863" y="6121400"/>
            <a:ext cx="1368425" cy="620713"/>
          </a:xfrm>
          <a:prstGeom prst="rect">
            <a:avLst/>
          </a:prstGeom>
          <a:noFill/>
          <a:ln w="9525">
            <a:solidFill>
              <a:schemeClr val="tx2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34" name="Rectangle 42"/>
          <p:cNvSpPr>
            <a:spLocks noChangeArrowheads="1"/>
          </p:cNvSpPr>
          <p:nvPr/>
        </p:nvSpPr>
        <p:spPr bwMode="auto">
          <a:xfrm>
            <a:off x="7947025" y="5715000"/>
            <a:ext cx="287338" cy="287338"/>
          </a:xfrm>
          <a:prstGeom prst="rect">
            <a:avLst/>
          </a:prstGeom>
          <a:noFill/>
          <a:ln w="19050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35" name="Line 43"/>
          <p:cNvSpPr>
            <a:spLocks noChangeShapeType="1"/>
          </p:cNvSpPr>
          <p:nvPr/>
        </p:nvSpPr>
        <p:spPr bwMode="auto">
          <a:xfrm>
            <a:off x="5273675" y="5734050"/>
            <a:ext cx="1223963" cy="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2" presetClass="exit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52" dur="500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3" dur="500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56" dur="500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7" dur="500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9" dur="500" fill="hold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0" dur="500" fill="hold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xit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78" dur="500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9" dur="500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82" dur="500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3" dur="500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5" fill="hold">
                      <p:stCondLst>
                        <p:cond delay="indefinite"/>
                      </p:stCondLst>
                      <p:childTnLst>
                        <p:par>
                          <p:cTn id="86" fill="hold">
                            <p:stCondLst>
                              <p:cond delay="0"/>
                            </p:stCondLst>
                            <p:childTnLst>
                              <p:par>
                                <p:cTn id="8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9" dur="500" fill="hold"/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0" dur="500" fill="hold"/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1" fill="hold">
                      <p:stCondLst>
                        <p:cond delay="indefinite"/>
                      </p:stCondLst>
                      <p:childTnLst>
                        <p:par>
                          <p:cTn id="92" fill="hold">
                            <p:stCondLst>
                              <p:cond delay="0"/>
                            </p:stCondLst>
                            <p:childTnLst>
                              <p:par>
                                <p:cTn id="9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5" dur="500" fill="hold"/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6" dur="500" fill="hold"/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7" fill="hold">
                      <p:stCondLst>
                        <p:cond delay="indefinite"/>
                      </p:stCondLst>
                      <p:childTnLst>
                        <p:par>
                          <p:cTn id="98" fill="hold">
                            <p:stCondLst>
                              <p:cond delay="0"/>
                            </p:stCondLst>
                            <p:childTnLst>
                              <p:par>
                                <p:cTn id="9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1" dur="500" fill="hold"/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2" dur="500" fill="hold"/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3" fill="hold">
                      <p:stCondLst>
                        <p:cond delay="indefinite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7" dur="500" fill="hold"/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8" dur="500" fill="hold"/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9" fill="hold">
                      <p:stCondLst>
                        <p:cond delay="indefinite"/>
                      </p:stCondLst>
                      <p:childTnLst>
                        <p:par>
                          <p:cTn id="110" fill="hold">
                            <p:stCondLst>
                              <p:cond delay="0"/>
                            </p:stCondLst>
                            <p:childTnLst>
                              <p:par>
                                <p:cTn id="1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3" dur="500" fill="hold"/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4" dur="500" fill="hold"/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8605" grpId="0" animBg="1"/>
      <p:bldP spid="238607" grpId="0" animBg="1"/>
      <p:bldP spid="238608" grpId="0" animBg="1"/>
      <p:bldP spid="238619" grpId="0"/>
      <p:bldP spid="238624" grpId="0" animBg="1"/>
      <p:bldP spid="238624" grpId="1" animBg="1"/>
      <p:bldP spid="238625" grpId="0" animBg="1"/>
      <p:bldP spid="238625" grpId="1" animBg="1"/>
      <p:bldP spid="238626" grpId="0" animBg="1"/>
      <p:bldP spid="238626" grpId="1" animBg="1"/>
      <p:bldP spid="238627" grpId="0" animBg="1"/>
      <p:bldP spid="238627" grpId="1" animBg="1"/>
      <p:bldP spid="238634" grpId="0" animBg="1"/>
      <p:bldP spid="238635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242" name="Object 2"/>
          <p:cNvGraphicFramePr>
            <a:graphicFrameLocks noChangeAspect="1"/>
          </p:cNvGraphicFramePr>
          <p:nvPr/>
        </p:nvGraphicFramePr>
        <p:xfrm>
          <a:off x="615950" y="887413"/>
          <a:ext cx="4933950" cy="8048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456" name="文書" r:id="rId3" imgW="2027234" imgH="333237" progId="Word.Document.8">
                  <p:embed/>
                </p:oleObj>
              </mc:Choice>
              <mc:Fallback>
                <p:oleObj name="文書" r:id="rId3" imgW="2027234" imgH="333237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15950" y="887413"/>
                        <a:ext cx="4933950" cy="8048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523" name="Object 3"/>
          <p:cNvGraphicFramePr>
            <a:graphicFrameLocks noChangeAspect="1"/>
          </p:cNvGraphicFramePr>
          <p:nvPr/>
        </p:nvGraphicFramePr>
        <p:xfrm>
          <a:off x="1185863" y="1801813"/>
          <a:ext cx="6772275" cy="361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457" name="文書" r:id="rId5" imgW="4224787" imgH="228403" progId="Word.Document.8">
                  <p:embed/>
                </p:oleObj>
              </mc:Choice>
              <mc:Fallback>
                <p:oleObj name="文書" r:id="rId5" imgW="4224787" imgH="228403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5863" y="1801813"/>
                        <a:ext cx="6772275" cy="3619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524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0395580"/>
              </p:ext>
            </p:extLst>
          </p:nvPr>
        </p:nvGraphicFramePr>
        <p:xfrm>
          <a:off x="822325" y="3067050"/>
          <a:ext cx="7140575" cy="11064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458" name="Document" r:id="rId7" imgW="4412974" imgH="685898" progId="Word.Document.8">
                  <p:embed/>
                </p:oleObj>
              </mc:Choice>
              <mc:Fallback>
                <p:oleObj name="Document" r:id="rId7" imgW="4412974" imgH="685898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2325" y="3067050"/>
                        <a:ext cx="7140575" cy="11064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525" name="Object 5"/>
          <p:cNvGraphicFramePr>
            <a:graphicFrameLocks noChangeAspect="1"/>
          </p:cNvGraphicFramePr>
          <p:nvPr/>
        </p:nvGraphicFramePr>
        <p:xfrm>
          <a:off x="974725" y="4740275"/>
          <a:ext cx="6446838" cy="1127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459" name="Document" r:id="rId9" imgW="4039207" imgH="704621" progId="Word.Document.8">
                  <p:embed/>
                </p:oleObj>
              </mc:Choice>
              <mc:Fallback>
                <p:oleObj name="Document" r:id="rId9" imgW="4039207" imgH="704621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74725" y="4740275"/>
                        <a:ext cx="6446838" cy="11271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5527" name="Line 7"/>
          <p:cNvSpPr>
            <a:spLocks noChangeShapeType="1"/>
          </p:cNvSpPr>
          <p:nvPr/>
        </p:nvSpPr>
        <p:spPr bwMode="auto">
          <a:xfrm flipH="1">
            <a:off x="2484438" y="1557338"/>
            <a:ext cx="3095625" cy="719137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5528" name="Rectangle 8"/>
          <p:cNvSpPr>
            <a:spLocks noChangeArrowheads="1"/>
          </p:cNvSpPr>
          <p:nvPr/>
        </p:nvSpPr>
        <p:spPr bwMode="auto">
          <a:xfrm>
            <a:off x="1247775" y="3406775"/>
            <a:ext cx="2892177" cy="79216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5530" name="Text Box 10"/>
          <p:cNvSpPr txBox="1">
            <a:spLocks noChangeArrowheads="1"/>
          </p:cNvSpPr>
          <p:nvPr/>
        </p:nvSpPr>
        <p:spPr bwMode="auto">
          <a:xfrm>
            <a:off x="1404938" y="4216400"/>
            <a:ext cx="1511300" cy="581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>
                <a:solidFill>
                  <a:srgbClr val="FF3300"/>
                </a:solidFill>
              </a:rPr>
              <a:t>消費税のもとでの予算制約式</a:t>
            </a:r>
          </a:p>
        </p:txBody>
      </p:sp>
      <p:graphicFrame>
        <p:nvGraphicFramePr>
          <p:cNvPr id="235531" name="Object 11"/>
          <p:cNvGraphicFramePr>
            <a:graphicFrameLocks noChangeAspect="1"/>
          </p:cNvGraphicFramePr>
          <p:nvPr/>
        </p:nvGraphicFramePr>
        <p:xfrm>
          <a:off x="5796136" y="908050"/>
          <a:ext cx="1552575" cy="5397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460" name="数式" r:id="rId11" imgW="1244520" imgH="431640" progId="Equation.3">
                  <p:embed/>
                </p:oleObj>
              </mc:Choice>
              <mc:Fallback>
                <p:oleObj name="数式" r:id="rId11" imgW="1244520" imgH="431640" progId="Equation.3">
                  <p:embed/>
                  <p:pic>
                    <p:nvPicPr>
                      <p:cNvPr id="0" name="Object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96136" y="908050"/>
                        <a:ext cx="1552575" cy="5397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253" name="Rectangle 13"/>
          <p:cNvSpPr>
            <a:spLocks noChangeArrowheads="1"/>
          </p:cNvSpPr>
          <p:nvPr/>
        </p:nvSpPr>
        <p:spPr bwMode="auto">
          <a:xfrm>
            <a:off x="0" y="284956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sp>
        <p:nvSpPr>
          <p:cNvPr id="10254" name="Rectangle 15"/>
          <p:cNvSpPr>
            <a:spLocks noChangeArrowheads="1"/>
          </p:cNvSpPr>
          <p:nvPr/>
        </p:nvSpPr>
        <p:spPr bwMode="auto">
          <a:xfrm>
            <a:off x="0" y="3779838"/>
            <a:ext cx="215900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en-US" altLang="ja-JP" sz="900"/>
              <a:t> </a:t>
            </a:r>
            <a:endParaRPr lang="en-US" altLang="ja-JP"/>
          </a:p>
        </p:txBody>
      </p:sp>
      <p:graphicFrame>
        <p:nvGraphicFramePr>
          <p:cNvPr id="235536" name="Object 16"/>
          <p:cNvGraphicFramePr>
            <a:graphicFrameLocks noChangeAspect="1"/>
          </p:cNvGraphicFramePr>
          <p:nvPr/>
        </p:nvGraphicFramePr>
        <p:xfrm>
          <a:off x="5753100" y="1484313"/>
          <a:ext cx="1698625" cy="5572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461" name="数式" r:id="rId13" imgW="1358640" imgH="444240" progId="Equation.3">
                  <p:embed/>
                </p:oleObj>
              </mc:Choice>
              <mc:Fallback>
                <p:oleObj name="数式" r:id="rId13" imgW="1358640" imgH="444240" progId="Equation.3">
                  <p:embed/>
                  <p:pic>
                    <p:nvPicPr>
                      <p:cNvPr id="0" name="Object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53100" y="1484313"/>
                        <a:ext cx="1698625" cy="55721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5540" name="AutoShape 20"/>
          <p:cNvSpPr>
            <a:spLocks/>
          </p:cNvSpPr>
          <p:nvPr/>
        </p:nvSpPr>
        <p:spPr bwMode="auto">
          <a:xfrm>
            <a:off x="5651500" y="1052513"/>
            <a:ext cx="73025" cy="936625"/>
          </a:xfrm>
          <a:prstGeom prst="leftBrace">
            <a:avLst>
              <a:gd name="adj1" fmla="val 106884"/>
              <a:gd name="adj2" fmla="val 50000"/>
            </a:avLst>
          </a:prstGeom>
          <a:noFill/>
          <a:ln w="9525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235541" name="Object 21"/>
          <p:cNvGraphicFramePr>
            <a:graphicFrameLocks noChangeAspect="1"/>
          </p:cNvGraphicFramePr>
          <p:nvPr/>
        </p:nvGraphicFramePr>
        <p:xfrm>
          <a:off x="1112838" y="2193925"/>
          <a:ext cx="6675437" cy="7175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462" name="Document" r:id="rId15" imgW="4231535" imgH="457265" progId="Word.Document.8">
                  <p:embed/>
                </p:oleObj>
              </mc:Choice>
              <mc:Fallback>
                <p:oleObj name="Document" r:id="rId15" imgW="4231535" imgH="457265" progId="Word.Document.8">
                  <p:embed/>
                  <p:pic>
                    <p:nvPicPr>
                      <p:cNvPr id="0" name="Object 2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2838" y="2193925"/>
                        <a:ext cx="6675437" cy="7175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542" name="Object 22"/>
          <p:cNvGraphicFramePr>
            <a:graphicFrameLocks noChangeAspect="1"/>
          </p:cNvGraphicFramePr>
          <p:nvPr/>
        </p:nvGraphicFramePr>
        <p:xfrm>
          <a:off x="5795963" y="2708275"/>
          <a:ext cx="2386012" cy="5730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463" name="数式" r:id="rId17" imgW="1905000" imgH="457200" progId="Equation.3">
                  <p:embed/>
                </p:oleObj>
              </mc:Choice>
              <mc:Fallback>
                <p:oleObj name="数式" r:id="rId17" imgW="1905000" imgH="457200" progId="Equation.3">
                  <p:embed/>
                  <p:pic>
                    <p:nvPicPr>
                      <p:cNvPr id="0" name="Object 2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95963" y="2708275"/>
                        <a:ext cx="2386012" cy="57308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5543" name="Rectangle 23"/>
          <p:cNvSpPr>
            <a:spLocks noChangeArrowheads="1"/>
          </p:cNvSpPr>
          <p:nvPr/>
        </p:nvSpPr>
        <p:spPr bwMode="auto">
          <a:xfrm>
            <a:off x="8223250" y="2836863"/>
            <a:ext cx="71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 dirty="0">
                <a:solidFill>
                  <a:srgbClr val="002060"/>
                </a:solidFill>
              </a:rPr>
              <a:t>(19-10)</a:t>
            </a:r>
          </a:p>
        </p:txBody>
      </p:sp>
      <p:sp>
        <p:nvSpPr>
          <p:cNvPr id="235544" name="Rectangle 24"/>
          <p:cNvSpPr>
            <a:spLocks noChangeArrowheads="1"/>
          </p:cNvSpPr>
          <p:nvPr/>
        </p:nvSpPr>
        <p:spPr bwMode="auto">
          <a:xfrm>
            <a:off x="7523163" y="1031875"/>
            <a:ext cx="655637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altLang="ja-JP" sz="1400" b="1">
                <a:solidFill>
                  <a:srgbClr val="FF3300"/>
                </a:solidFill>
              </a:rPr>
              <a:t>(19-7)</a:t>
            </a:r>
          </a:p>
        </p:txBody>
      </p:sp>
      <p:sp>
        <p:nvSpPr>
          <p:cNvPr id="235545" name="Rectangle 25"/>
          <p:cNvSpPr>
            <a:spLocks noChangeArrowheads="1"/>
          </p:cNvSpPr>
          <p:nvPr/>
        </p:nvSpPr>
        <p:spPr bwMode="auto">
          <a:xfrm>
            <a:off x="7524750" y="1608138"/>
            <a:ext cx="754063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>
                <a:solidFill>
                  <a:srgbClr val="FF3300"/>
                </a:solidFill>
              </a:rPr>
              <a:t>(19-13)</a:t>
            </a:r>
          </a:p>
        </p:txBody>
      </p:sp>
      <p:sp>
        <p:nvSpPr>
          <p:cNvPr id="235546" name="Line 26"/>
          <p:cNvSpPr>
            <a:spLocks noChangeShapeType="1"/>
          </p:cNvSpPr>
          <p:nvPr/>
        </p:nvSpPr>
        <p:spPr bwMode="auto">
          <a:xfrm flipH="1">
            <a:off x="2339975" y="2997200"/>
            <a:ext cx="3384550" cy="719138"/>
          </a:xfrm>
          <a:prstGeom prst="line">
            <a:avLst/>
          </a:prstGeom>
          <a:noFill/>
          <a:ln w="9525">
            <a:solidFill>
              <a:schemeClr val="tx2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11274" name="Object 10"/>
          <p:cNvGraphicFramePr>
            <a:graphicFrameLocks noChangeAspect="1"/>
          </p:cNvGraphicFramePr>
          <p:nvPr/>
        </p:nvGraphicFramePr>
        <p:xfrm>
          <a:off x="3707904" y="2244923"/>
          <a:ext cx="1169988" cy="6080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464" name="数式" r:id="rId19" imgW="799920" imgH="419040" progId="Equation.3">
                  <p:embed/>
                </p:oleObj>
              </mc:Choice>
              <mc:Fallback>
                <p:oleObj name="数式" r:id="rId19" imgW="799920" imgH="419040" progId="Equation.3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707904" y="2244923"/>
                        <a:ext cx="1169988" cy="60801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2" name="右矢印 21"/>
          <p:cNvSpPr/>
          <p:nvPr/>
        </p:nvSpPr>
        <p:spPr>
          <a:xfrm>
            <a:off x="2915816" y="2449024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3" name="右矢印 22"/>
          <p:cNvSpPr/>
          <p:nvPr/>
        </p:nvSpPr>
        <p:spPr>
          <a:xfrm rot="5400000">
            <a:off x="3995936" y="314096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1276" name="Rectangle 12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11275" name="Object 11"/>
          <p:cNvGraphicFramePr>
            <a:graphicFrameLocks noChangeAspect="1"/>
          </p:cNvGraphicFramePr>
          <p:nvPr/>
        </p:nvGraphicFramePr>
        <p:xfrm>
          <a:off x="4255368" y="3500438"/>
          <a:ext cx="1828800" cy="625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465" name="数式" r:id="rId21" imgW="1269720" imgH="431640" progId="Equation.3">
                  <p:embed/>
                </p:oleObj>
              </mc:Choice>
              <mc:Fallback>
                <p:oleObj name="数式" r:id="rId21" imgW="1269720" imgH="431640" progId="Equation.3">
                  <p:embed/>
                  <p:pic>
                    <p:nvPicPr>
                      <p:cNvPr id="0" name="Picture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255368" y="3500438"/>
                        <a:ext cx="1828800" cy="6254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355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355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00"/>
                            </p:stCondLst>
                            <p:childTnLst>
                              <p:par>
                                <p:cTn id="1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3553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3553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500"/>
                            </p:stCondLst>
                            <p:childTnLst>
                              <p:par>
                                <p:cTn id="2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3" dur="500" fill="hold"/>
                                        <p:tgtEl>
                                          <p:spTgt spid="2355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4" dur="500" fill="hold"/>
                                        <p:tgtEl>
                                          <p:spTgt spid="2355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5" fill="hold">
                            <p:stCondLst>
                              <p:cond delay="500"/>
                            </p:stCondLst>
                            <p:childTnLst>
                              <p:par>
                                <p:cTn id="56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8" dur="500" fill="hold"/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5" dur="500" fill="hold"/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0" fill="hold">
                      <p:stCondLst>
                        <p:cond delay="indefinite"/>
                      </p:stCondLst>
                      <p:childTnLst>
                        <p:par>
                          <p:cTn id="71" fill="hold">
                            <p:stCondLst>
                              <p:cond delay="0"/>
                            </p:stCondLst>
                            <p:childTnLst>
                              <p:par>
                                <p:cTn id="7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5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>
                      <p:stCondLst>
                        <p:cond delay="indefinite"/>
                      </p:stCondLst>
                      <p:childTnLst>
                        <p:par>
                          <p:cTn id="77" fill="hold">
                            <p:stCondLst>
                              <p:cond delay="0"/>
                            </p:stCondLst>
                            <p:childTnLst>
                              <p:par>
                                <p:cTn id="7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112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1" dur="500" fill="hold"/>
                                        <p:tgtEl>
                                          <p:spTgt spid="112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2" fill="hold">
                      <p:stCondLst>
                        <p:cond delay="indefinite"/>
                      </p:stCondLst>
                      <p:childTnLst>
                        <p:par>
                          <p:cTn id="83" fill="hold">
                            <p:stCondLst>
                              <p:cond delay="0"/>
                            </p:stCondLst>
                            <p:childTnLst>
                              <p:par>
                                <p:cTn id="84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7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8" fill="hold">
                      <p:stCondLst>
                        <p:cond delay="indefinite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112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3" dur="500" fill="hold"/>
                                        <p:tgtEl>
                                          <p:spTgt spid="112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4" fill="hold">
                      <p:stCondLst>
                        <p:cond delay="indefinite"/>
                      </p:stCondLst>
                      <p:childTnLst>
                        <p:par>
                          <p:cTn id="95" fill="hold">
                            <p:stCondLst>
                              <p:cond delay="0"/>
                            </p:stCondLst>
                            <p:childTnLst>
                              <p:par>
                                <p:cTn id="9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8" fill="hold">
                      <p:stCondLst>
                        <p:cond delay="indefinite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5527" grpId="0" animBg="1" autoUpdateAnimBg="0"/>
      <p:bldP spid="235528" grpId="0" animBg="1" autoUpdateAnimBg="0"/>
      <p:bldP spid="235530" grpId="0" autoUpdateAnimBg="0"/>
      <p:bldP spid="235540" grpId="0" animBg="1" autoUpdateAnimBg="0"/>
      <p:bldP spid="235543" grpId="0" autoUpdateAnimBg="0"/>
      <p:bldP spid="235544" grpId="0" autoUpdateAnimBg="0"/>
      <p:bldP spid="235545" grpId="0" autoUpdateAnimBg="0"/>
      <p:bldP spid="235546" grpId="0" animBg="1" autoUpdateAnimBg="0"/>
      <p:bldP spid="22" grpId="0" animBg="1"/>
      <p:bldP spid="23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1266" name="Object 2"/>
          <p:cNvGraphicFramePr>
            <a:graphicFrameLocks noChangeAspect="1"/>
          </p:cNvGraphicFramePr>
          <p:nvPr/>
        </p:nvGraphicFramePr>
        <p:xfrm>
          <a:off x="615950" y="887413"/>
          <a:ext cx="4933950" cy="8048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452" name="文書" r:id="rId3" imgW="2027234" imgH="333237" progId="Word.Document.8">
                  <p:embed/>
                </p:oleObj>
              </mc:Choice>
              <mc:Fallback>
                <p:oleObj name="文書" r:id="rId3" imgW="2027234" imgH="333237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15950" y="887413"/>
                        <a:ext cx="4933950" cy="8048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267" name="Object 3"/>
          <p:cNvGraphicFramePr>
            <a:graphicFrameLocks noChangeAspect="1"/>
          </p:cNvGraphicFramePr>
          <p:nvPr/>
        </p:nvGraphicFramePr>
        <p:xfrm>
          <a:off x="1185863" y="1801813"/>
          <a:ext cx="6772275" cy="361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453" name="文書" r:id="rId5" imgW="4224787" imgH="228403" progId="Word.Document.8">
                  <p:embed/>
                </p:oleObj>
              </mc:Choice>
              <mc:Fallback>
                <p:oleObj name="文書" r:id="rId5" imgW="4224787" imgH="228403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5863" y="1801813"/>
                        <a:ext cx="6772275" cy="3619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268" name="Object 4"/>
          <p:cNvGraphicFramePr>
            <a:graphicFrameLocks noChangeAspect="1"/>
          </p:cNvGraphicFramePr>
          <p:nvPr/>
        </p:nvGraphicFramePr>
        <p:xfrm>
          <a:off x="823913" y="3068638"/>
          <a:ext cx="7134225" cy="11144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454" name="文書" r:id="rId7" imgW="4401758" imgH="685929" progId="Word.Document.8">
                  <p:embed/>
                </p:oleObj>
              </mc:Choice>
              <mc:Fallback>
                <p:oleObj name="文書" r:id="rId7" imgW="4401758" imgH="685929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3913" y="3068638"/>
                        <a:ext cx="7134225" cy="11144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269" name="Object 5"/>
          <p:cNvGraphicFramePr>
            <a:graphicFrameLocks noChangeAspect="1"/>
          </p:cNvGraphicFramePr>
          <p:nvPr/>
        </p:nvGraphicFramePr>
        <p:xfrm>
          <a:off x="974725" y="4740275"/>
          <a:ext cx="6721475" cy="1127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455" name="Document" r:id="rId9" imgW="4207163" imgH="704621" progId="Word.Document.8">
                  <p:embed/>
                </p:oleObj>
              </mc:Choice>
              <mc:Fallback>
                <p:oleObj name="Document" r:id="rId9" imgW="4207163" imgH="704621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74725" y="4740275"/>
                        <a:ext cx="6721475" cy="11271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9623" name="Rectangle 7"/>
          <p:cNvSpPr>
            <a:spLocks noChangeArrowheads="1"/>
          </p:cNvSpPr>
          <p:nvPr/>
        </p:nvSpPr>
        <p:spPr bwMode="auto">
          <a:xfrm>
            <a:off x="3201988" y="3416300"/>
            <a:ext cx="3025775" cy="792163"/>
          </a:xfrm>
          <a:prstGeom prst="rect">
            <a:avLst/>
          </a:prstGeom>
          <a:noFill/>
          <a:ln w="9525">
            <a:solidFill>
              <a:schemeClr val="tx2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11270" name="Object 10"/>
          <p:cNvGraphicFramePr>
            <a:graphicFrameLocks noChangeAspect="1"/>
          </p:cNvGraphicFramePr>
          <p:nvPr/>
        </p:nvGraphicFramePr>
        <p:xfrm>
          <a:off x="5755729" y="908050"/>
          <a:ext cx="1552575" cy="5397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456" name="数式" r:id="rId11" imgW="1244520" imgH="431640" progId="Equation.3">
                  <p:embed/>
                </p:oleObj>
              </mc:Choice>
              <mc:Fallback>
                <p:oleObj name="数式" r:id="rId11" imgW="1244520" imgH="431640" progId="Equation.3">
                  <p:embed/>
                  <p:pic>
                    <p:nvPicPr>
                      <p:cNvPr id="0" name="Object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55729" y="908050"/>
                        <a:ext cx="1552575" cy="5397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75" name="Rectangle 11"/>
          <p:cNvSpPr>
            <a:spLocks noChangeArrowheads="1"/>
          </p:cNvSpPr>
          <p:nvPr/>
        </p:nvSpPr>
        <p:spPr bwMode="auto">
          <a:xfrm>
            <a:off x="0" y="284956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sp>
        <p:nvSpPr>
          <p:cNvPr id="11276" name="Rectangle 12"/>
          <p:cNvSpPr>
            <a:spLocks noChangeArrowheads="1"/>
          </p:cNvSpPr>
          <p:nvPr/>
        </p:nvSpPr>
        <p:spPr bwMode="auto">
          <a:xfrm>
            <a:off x="0" y="3779838"/>
            <a:ext cx="215900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en-US" altLang="ja-JP" sz="900"/>
              <a:t> </a:t>
            </a:r>
            <a:endParaRPr lang="en-US" altLang="ja-JP"/>
          </a:p>
        </p:txBody>
      </p:sp>
      <p:graphicFrame>
        <p:nvGraphicFramePr>
          <p:cNvPr id="11271" name="Object 14"/>
          <p:cNvGraphicFramePr>
            <a:graphicFrameLocks noChangeAspect="1"/>
          </p:cNvGraphicFramePr>
          <p:nvPr/>
        </p:nvGraphicFramePr>
        <p:xfrm>
          <a:off x="5753100" y="1484313"/>
          <a:ext cx="1698625" cy="5572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457" name="数式" r:id="rId13" imgW="1358640" imgH="444240" progId="Equation.3">
                  <p:embed/>
                </p:oleObj>
              </mc:Choice>
              <mc:Fallback>
                <p:oleObj name="数式" r:id="rId13" imgW="1358640" imgH="444240" progId="Equation.3">
                  <p:embed/>
                  <p:pic>
                    <p:nvPicPr>
                      <p:cNvPr id="0" name="Object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53100" y="1484313"/>
                        <a:ext cx="1698625" cy="55721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77" name="Rectangle 15"/>
          <p:cNvSpPr>
            <a:spLocks noChangeArrowheads="1"/>
          </p:cNvSpPr>
          <p:nvPr/>
        </p:nvSpPr>
        <p:spPr bwMode="auto">
          <a:xfrm>
            <a:off x="7523163" y="1031875"/>
            <a:ext cx="655637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altLang="ja-JP" sz="1400" b="1">
                <a:solidFill>
                  <a:srgbClr val="FF3300"/>
                </a:solidFill>
              </a:rPr>
              <a:t>(19-7)</a:t>
            </a:r>
          </a:p>
        </p:txBody>
      </p:sp>
      <p:sp>
        <p:nvSpPr>
          <p:cNvPr id="11278" name="Rectangle 16"/>
          <p:cNvSpPr>
            <a:spLocks noChangeArrowheads="1"/>
          </p:cNvSpPr>
          <p:nvPr/>
        </p:nvSpPr>
        <p:spPr bwMode="auto">
          <a:xfrm>
            <a:off x="7524750" y="1608138"/>
            <a:ext cx="754063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>
                <a:solidFill>
                  <a:srgbClr val="FF3300"/>
                </a:solidFill>
              </a:rPr>
              <a:t>(19-13)</a:t>
            </a:r>
          </a:p>
        </p:txBody>
      </p:sp>
      <p:sp>
        <p:nvSpPr>
          <p:cNvPr id="11279" name="AutoShape 17"/>
          <p:cNvSpPr>
            <a:spLocks/>
          </p:cNvSpPr>
          <p:nvPr/>
        </p:nvSpPr>
        <p:spPr bwMode="auto">
          <a:xfrm>
            <a:off x="5651500" y="1052513"/>
            <a:ext cx="73025" cy="936625"/>
          </a:xfrm>
          <a:prstGeom prst="leftBrace">
            <a:avLst>
              <a:gd name="adj1" fmla="val 106884"/>
              <a:gd name="adj2" fmla="val 50000"/>
            </a:avLst>
          </a:prstGeom>
          <a:noFill/>
          <a:ln w="9525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11272" name="Object 18"/>
          <p:cNvGraphicFramePr>
            <a:graphicFrameLocks noChangeAspect="1"/>
          </p:cNvGraphicFramePr>
          <p:nvPr/>
        </p:nvGraphicFramePr>
        <p:xfrm>
          <a:off x="1112838" y="2193925"/>
          <a:ext cx="6751637" cy="7318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458" name="Document" r:id="rId15" imgW="4231535" imgH="457265" progId="Word.Document.8">
                  <p:embed/>
                </p:oleObj>
              </mc:Choice>
              <mc:Fallback>
                <p:oleObj name="Document" r:id="rId15" imgW="4231535" imgH="457265" progId="Word.Document.8">
                  <p:embed/>
                  <p:pic>
                    <p:nvPicPr>
                      <p:cNvPr id="0" name="Object 1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2838" y="2193925"/>
                        <a:ext cx="6751637" cy="7318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9635" name="Text Box 19"/>
          <p:cNvSpPr txBox="1">
            <a:spLocks noChangeArrowheads="1"/>
          </p:cNvSpPr>
          <p:nvPr/>
        </p:nvSpPr>
        <p:spPr bwMode="auto">
          <a:xfrm>
            <a:off x="4429125" y="4216400"/>
            <a:ext cx="1871663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 dirty="0">
                <a:solidFill>
                  <a:schemeClr val="tx2"/>
                </a:solidFill>
              </a:rPr>
              <a:t>労働所得税のもとでの予算制約式</a:t>
            </a:r>
          </a:p>
        </p:txBody>
      </p:sp>
      <p:graphicFrame>
        <p:nvGraphicFramePr>
          <p:cNvPr id="11273" name="Object 23"/>
          <p:cNvGraphicFramePr>
            <a:graphicFrameLocks noChangeAspect="1"/>
          </p:cNvGraphicFramePr>
          <p:nvPr/>
        </p:nvGraphicFramePr>
        <p:xfrm>
          <a:off x="5795963" y="2708275"/>
          <a:ext cx="2386012" cy="5730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459" name="数式" r:id="rId17" imgW="1905000" imgH="457200" progId="Equation.3">
                  <p:embed/>
                </p:oleObj>
              </mc:Choice>
              <mc:Fallback>
                <p:oleObj name="数式" r:id="rId17" imgW="1905000" imgH="457200" progId="Equation.3">
                  <p:embed/>
                  <p:pic>
                    <p:nvPicPr>
                      <p:cNvPr id="0" name="Object 2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95963" y="2708275"/>
                        <a:ext cx="2386012" cy="57308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81" name="Rectangle 24"/>
          <p:cNvSpPr>
            <a:spLocks noChangeArrowheads="1"/>
          </p:cNvSpPr>
          <p:nvPr/>
        </p:nvSpPr>
        <p:spPr bwMode="auto">
          <a:xfrm>
            <a:off x="8223250" y="2836863"/>
            <a:ext cx="754063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>
                <a:solidFill>
                  <a:schemeClr val="accent2"/>
                </a:solidFill>
              </a:rPr>
              <a:t>(19-10)</a:t>
            </a:r>
          </a:p>
        </p:txBody>
      </p:sp>
      <p:sp>
        <p:nvSpPr>
          <p:cNvPr id="11282" name="Rectangle 25"/>
          <p:cNvSpPr>
            <a:spLocks noChangeArrowheads="1"/>
          </p:cNvSpPr>
          <p:nvPr/>
        </p:nvSpPr>
        <p:spPr bwMode="auto">
          <a:xfrm>
            <a:off x="1228725" y="3387725"/>
            <a:ext cx="2892425" cy="79216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11283" name="Text Box 26"/>
          <p:cNvSpPr txBox="1">
            <a:spLocks noChangeArrowheads="1"/>
          </p:cNvSpPr>
          <p:nvPr/>
        </p:nvSpPr>
        <p:spPr bwMode="auto">
          <a:xfrm>
            <a:off x="1619250" y="4216400"/>
            <a:ext cx="1654175" cy="581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>
                <a:solidFill>
                  <a:srgbClr val="FF3300"/>
                </a:solidFill>
              </a:rPr>
              <a:t>消費税のもとでの予算制約式</a:t>
            </a:r>
          </a:p>
        </p:txBody>
      </p:sp>
      <p:sp>
        <p:nvSpPr>
          <p:cNvPr id="12299" name="Rectangle 11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12298" name="Object 10"/>
          <p:cNvGraphicFramePr>
            <a:graphicFrameLocks noChangeAspect="1"/>
          </p:cNvGraphicFramePr>
          <p:nvPr/>
        </p:nvGraphicFramePr>
        <p:xfrm>
          <a:off x="3707904" y="2276475"/>
          <a:ext cx="1169988" cy="6080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460" name="数式" r:id="rId19" imgW="799920" imgH="419040" progId="Equation.3">
                  <p:embed/>
                </p:oleObj>
              </mc:Choice>
              <mc:Fallback>
                <p:oleObj name="数式" r:id="rId19" imgW="799920" imgH="419040" progId="Equation.3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707904" y="2276475"/>
                        <a:ext cx="1169988" cy="60801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2" name="右矢印 21"/>
          <p:cNvSpPr/>
          <p:nvPr/>
        </p:nvSpPr>
        <p:spPr>
          <a:xfrm>
            <a:off x="2915816" y="2449024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3" name="右矢印 22"/>
          <p:cNvSpPr/>
          <p:nvPr/>
        </p:nvSpPr>
        <p:spPr>
          <a:xfrm rot="5400000">
            <a:off x="3995936" y="314096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9623" grpId="0" animBg="1"/>
      <p:bldP spid="239635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2290" name="Object 4"/>
          <p:cNvGraphicFramePr>
            <a:graphicFrameLocks noChangeAspect="1"/>
          </p:cNvGraphicFramePr>
          <p:nvPr/>
        </p:nvGraphicFramePr>
        <p:xfrm>
          <a:off x="549275" y="1219200"/>
          <a:ext cx="7345363" cy="990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368" name="Document" r:id="rId3" imgW="3402075" imgH="460506" progId="Word.Document.8">
                  <p:embed/>
                </p:oleObj>
              </mc:Choice>
              <mc:Fallback>
                <p:oleObj name="Document" r:id="rId3" imgW="3402075" imgH="46050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9275" y="1219200"/>
                        <a:ext cx="7345363" cy="9906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0166" name="Object 6"/>
          <p:cNvGraphicFramePr>
            <a:graphicFrameLocks noChangeAspect="1"/>
          </p:cNvGraphicFramePr>
          <p:nvPr/>
        </p:nvGraphicFramePr>
        <p:xfrm>
          <a:off x="1692275" y="2914650"/>
          <a:ext cx="5940425" cy="11588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369" name="文書" r:id="rId5" imgW="2768819" imgH="539664" progId="Word.Document.8">
                  <p:embed/>
                </p:oleObj>
              </mc:Choice>
              <mc:Fallback>
                <p:oleObj name="文書" r:id="rId5" imgW="2768819" imgH="539664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692275" y="2914650"/>
                        <a:ext cx="5940425" cy="11588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0167" name="Object 7"/>
          <p:cNvGraphicFramePr>
            <a:graphicFrameLocks noChangeAspect="1"/>
          </p:cNvGraphicFramePr>
          <p:nvPr/>
        </p:nvGraphicFramePr>
        <p:xfrm>
          <a:off x="1770063" y="4376738"/>
          <a:ext cx="5448300" cy="6238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370" name="Document" r:id="rId7" imgW="2606258" imgH="300711" progId="Word.Document.8">
                  <p:embed/>
                </p:oleObj>
              </mc:Choice>
              <mc:Fallback>
                <p:oleObj name="Document" r:id="rId7" imgW="2606258" imgH="300711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770063" y="4376738"/>
                        <a:ext cx="5448300" cy="6238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01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01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314" name="Object 2"/>
          <p:cNvGraphicFramePr>
            <a:graphicFrameLocks noChangeAspect="1"/>
          </p:cNvGraphicFramePr>
          <p:nvPr/>
        </p:nvGraphicFramePr>
        <p:xfrm>
          <a:off x="714375" y="692696"/>
          <a:ext cx="5545138" cy="6873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374" name="文書" r:id="rId3" imgW="3705111" imgH="458467" progId="Word.Document.12">
                  <p:embed/>
                </p:oleObj>
              </mc:Choice>
              <mc:Fallback>
                <p:oleObj name="文書" r:id="rId3" imgW="3705111" imgH="458467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14375" y="692696"/>
                        <a:ext cx="5545138" cy="6873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7027" name="Object 3"/>
          <p:cNvGraphicFramePr>
            <a:graphicFrameLocks noChangeAspect="1"/>
          </p:cNvGraphicFramePr>
          <p:nvPr/>
        </p:nvGraphicFramePr>
        <p:xfrm>
          <a:off x="1006475" y="1844824"/>
          <a:ext cx="7054850" cy="39465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375" name="文書" r:id="rId5" imgW="5082960" imgH="2845127" progId="Word.Document.12">
                  <p:embed/>
                </p:oleObj>
              </mc:Choice>
              <mc:Fallback>
                <p:oleObj name="文書" r:id="rId5" imgW="5082960" imgH="2845127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06475" y="1844824"/>
                        <a:ext cx="7054850" cy="39465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9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846138"/>
            <a:ext cx="8229600" cy="1143000"/>
          </a:xfrm>
        </p:spPr>
        <p:txBody>
          <a:bodyPr/>
          <a:lstStyle/>
          <a:p>
            <a:pPr algn="l" eaLnBrk="1" hangingPunct="1"/>
            <a:r>
              <a:rPr lang="ja-JP" altLang="en-US" sz="3200" smtClean="0"/>
              <a:t>日本の土地税制</a:t>
            </a:r>
          </a:p>
        </p:txBody>
      </p:sp>
      <p:graphicFrame>
        <p:nvGraphicFramePr>
          <p:cNvPr id="14338" name="Object 2"/>
          <p:cNvGraphicFramePr>
            <a:graphicFrameLocks noGrp="1" noChangeAspect="1"/>
          </p:cNvGraphicFramePr>
          <p:nvPr>
            <p:ph idx="1"/>
          </p:nvPr>
        </p:nvGraphicFramePr>
        <p:xfrm>
          <a:off x="473075" y="2417763"/>
          <a:ext cx="8242300" cy="28511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5380" name="文書" r:id="rId3" imgW="5661898" imgH="1959767" progId="Word.Document.8">
                  <p:embed/>
                </p:oleObj>
              </mc:Choice>
              <mc:Fallback>
                <p:oleObj name="文書" r:id="rId3" imgW="5661898" imgH="1959767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73075" y="2417763"/>
                        <a:ext cx="8242300" cy="28511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40706" name="Text Box 66"/>
          <p:cNvSpPr txBox="1">
            <a:spLocks noChangeArrowheads="1"/>
          </p:cNvSpPr>
          <p:nvPr/>
        </p:nvSpPr>
        <p:spPr bwMode="auto">
          <a:xfrm>
            <a:off x="2195513" y="3141663"/>
            <a:ext cx="93503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相続税</a:t>
            </a:r>
          </a:p>
        </p:txBody>
      </p:sp>
      <p:sp>
        <p:nvSpPr>
          <p:cNvPr id="240707" name="Text Box 67"/>
          <p:cNvSpPr txBox="1">
            <a:spLocks noChangeArrowheads="1"/>
          </p:cNvSpPr>
          <p:nvPr/>
        </p:nvSpPr>
        <p:spPr bwMode="auto">
          <a:xfrm>
            <a:off x="2195513" y="3429000"/>
            <a:ext cx="1152525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登録免許税</a:t>
            </a:r>
          </a:p>
        </p:txBody>
      </p:sp>
      <p:sp>
        <p:nvSpPr>
          <p:cNvPr id="240708" name="Text Box 68"/>
          <p:cNvSpPr txBox="1">
            <a:spLocks noChangeArrowheads="1"/>
          </p:cNvSpPr>
          <p:nvPr/>
        </p:nvSpPr>
        <p:spPr bwMode="auto">
          <a:xfrm>
            <a:off x="3252788" y="3141663"/>
            <a:ext cx="1152525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相続税評価額</a:t>
            </a:r>
          </a:p>
        </p:txBody>
      </p:sp>
      <p:sp>
        <p:nvSpPr>
          <p:cNvPr id="240709" name="Text Box 69"/>
          <p:cNvSpPr txBox="1">
            <a:spLocks noChangeArrowheads="1"/>
          </p:cNvSpPr>
          <p:nvPr/>
        </p:nvSpPr>
        <p:spPr bwMode="auto">
          <a:xfrm>
            <a:off x="3252788" y="3429000"/>
            <a:ext cx="1152525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登記時の価額</a:t>
            </a:r>
          </a:p>
        </p:txBody>
      </p:sp>
      <p:sp>
        <p:nvSpPr>
          <p:cNvPr id="240710" name="Text Box 70"/>
          <p:cNvSpPr txBox="1">
            <a:spLocks noChangeArrowheads="1"/>
          </p:cNvSpPr>
          <p:nvPr/>
        </p:nvSpPr>
        <p:spPr bwMode="auto">
          <a:xfrm>
            <a:off x="2197100" y="3802063"/>
            <a:ext cx="11509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不動産取得税</a:t>
            </a:r>
          </a:p>
        </p:txBody>
      </p:sp>
      <p:sp>
        <p:nvSpPr>
          <p:cNvPr id="240711" name="Text Box 71"/>
          <p:cNvSpPr txBox="1">
            <a:spLocks noChangeArrowheads="1"/>
          </p:cNvSpPr>
          <p:nvPr/>
        </p:nvSpPr>
        <p:spPr bwMode="auto">
          <a:xfrm>
            <a:off x="3254375" y="3802063"/>
            <a:ext cx="1152525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取得価額</a:t>
            </a:r>
          </a:p>
        </p:txBody>
      </p:sp>
      <p:sp>
        <p:nvSpPr>
          <p:cNvPr id="240712" name="Text Box 72"/>
          <p:cNvSpPr txBox="1">
            <a:spLocks noChangeArrowheads="1"/>
          </p:cNvSpPr>
          <p:nvPr/>
        </p:nvSpPr>
        <p:spPr bwMode="auto">
          <a:xfrm>
            <a:off x="4306888" y="3141663"/>
            <a:ext cx="93503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地価税</a:t>
            </a:r>
          </a:p>
        </p:txBody>
      </p:sp>
      <p:sp>
        <p:nvSpPr>
          <p:cNvPr id="240713" name="Text Box 73"/>
          <p:cNvSpPr txBox="1">
            <a:spLocks noChangeArrowheads="1"/>
          </p:cNvSpPr>
          <p:nvPr/>
        </p:nvSpPr>
        <p:spPr bwMode="auto">
          <a:xfrm>
            <a:off x="5364163" y="3141663"/>
            <a:ext cx="1152525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相続税評価額</a:t>
            </a:r>
          </a:p>
        </p:txBody>
      </p:sp>
      <p:sp>
        <p:nvSpPr>
          <p:cNvPr id="240714" name="Text Box 74"/>
          <p:cNvSpPr txBox="1">
            <a:spLocks noChangeArrowheads="1"/>
          </p:cNvSpPr>
          <p:nvPr/>
        </p:nvSpPr>
        <p:spPr bwMode="auto">
          <a:xfrm>
            <a:off x="4306888" y="4149725"/>
            <a:ext cx="1079500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固定資産税</a:t>
            </a:r>
          </a:p>
        </p:txBody>
      </p:sp>
      <p:sp>
        <p:nvSpPr>
          <p:cNvPr id="240715" name="Text Box 75"/>
          <p:cNvSpPr txBox="1">
            <a:spLocks noChangeArrowheads="1"/>
          </p:cNvSpPr>
          <p:nvPr/>
        </p:nvSpPr>
        <p:spPr bwMode="auto">
          <a:xfrm>
            <a:off x="4306888" y="4449763"/>
            <a:ext cx="1079500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都市計画税</a:t>
            </a:r>
          </a:p>
        </p:txBody>
      </p:sp>
      <p:sp>
        <p:nvSpPr>
          <p:cNvPr id="240716" name="Text Box 76"/>
          <p:cNvSpPr txBox="1">
            <a:spLocks noChangeArrowheads="1"/>
          </p:cNvSpPr>
          <p:nvPr/>
        </p:nvSpPr>
        <p:spPr bwMode="auto">
          <a:xfrm>
            <a:off x="5364163" y="4149725"/>
            <a:ext cx="1512887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固定資産税評価額</a:t>
            </a:r>
          </a:p>
        </p:txBody>
      </p:sp>
      <p:sp>
        <p:nvSpPr>
          <p:cNvPr id="240717" name="Text Box 77"/>
          <p:cNvSpPr txBox="1">
            <a:spLocks noChangeArrowheads="1"/>
          </p:cNvSpPr>
          <p:nvPr/>
        </p:nvSpPr>
        <p:spPr bwMode="auto">
          <a:xfrm>
            <a:off x="5364163" y="4437063"/>
            <a:ext cx="151288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固定資産税評価額</a:t>
            </a:r>
          </a:p>
        </p:txBody>
      </p:sp>
      <p:sp>
        <p:nvSpPr>
          <p:cNvPr id="240718" name="Text Box 78"/>
          <p:cNvSpPr txBox="1">
            <a:spLocks noChangeArrowheads="1"/>
          </p:cNvSpPr>
          <p:nvPr/>
        </p:nvSpPr>
        <p:spPr bwMode="auto">
          <a:xfrm>
            <a:off x="6877050" y="3141663"/>
            <a:ext cx="9350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所得税</a:t>
            </a:r>
          </a:p>
        </p:txBody>
      </p:sp>
      <p:sp>
        <p:nvSpPr>
          <p:cNvPr id="240719" name="Text Box 79"/>
          <p:cNvSpPr txBox="1">
            <a:spLocks noChangeArrowheads="1"/>
          </p:cNvSpPr>
          <p:nvPr/>
        </p:nvSpPr>
        <p:spPr bwMode="auto">
          <a:xfrm>
            <a:off x="6877050" y="3429000"/>
            <a:ext cx="935038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法人税</a:t>
            </a:r>
          </a:p>
        </p:txBody>
      </p:sp>
      <p:sp>
        <p:nvSpPr>
          <p:cNvPr id="240720" name="Text Box 80"/>
          <p:cNvSpPr txBox="1">
            <a:spLocks noChangeArrowheads="1"/>
          </p:cNvSpPr>
          <p:nvPr/>
        </p:nvSpPr>
        <p:spPr bwMode="auto">
          <a:xfrm>
            <a:off x="7740650" y="3141663"/>
            <a:ext cx="9350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譲渡益</a:t>
            </a:r>
          </a:p>
        </p:txBody>
      </p:sp>
      <p:sp>
        <p:nvSpPr>
          <p:cNvPr id="240721" name="Text Box 81"/>
          <p:cNvSpPr txBox="1">
            <a:spLocks noChangeArrowheads="1"/>
          </p:cNvSpPr>
          <p:nvPr/>
        </p:nvSpPr>
        <p:spPr bwMode="auto">
          <a:xfrm>
            <a:off x="7740650" y="3429000"/>
            <a:ext cx="935038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譲渡益</a:t>
            </a:r>
          </a:p>
        </p:txBody>
      </p:sp>
      <p:sp>
        <p:nvSpPr>
          <p:cNvPr id="240723" name="Rectangle 83"/>
          <p:cNvSpPr>
            <a:spLocks noChangeArrowheads="1"/>
          </p:cNvSpPr>
          <p:nvPr/>
        </p:nvSpPr>
        <p:spPr bwMode="auto">
          <a:xfrm>
            <a:off x="539750" y="5308600"/>
            <a:ext cx="5929313" cy="52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ja-JP" altLang="en-US" sz="1400" b="1"/>
              <a:t>譲渡益（譲渡所得）＝収入金額（売却代金）－取得費（取得価額）－譲渡費用</a:t>
            </a:r>
          </a:p>
          <a:p>
            <a:r>
              <a:rPr lang="ja-JP" altLang="en-US" sz="1400" b="1"/>
              <a:t>譲渡費用＝売却に要した費用</a:t>
            </a:r>
          </a:p>
        </p:txBody>
      </p:sp>
      <p:sp>
        <p:nvSpPr>
          <p:cNvPr id="21" name="Text Box 68"/>
          <p:cNvSpPr txBox="1">
            <a:spLocks noChangeArrowheads="1"/>
          </p:cNvSpPr>
          <p:nvPr/>
        </p:nvSpPr>
        <p:spPr bwMode="auto">
          <a:xfrm>
            <a:off x="3963988" y="1838325"/>
            <a:ext cx="663575" cy="27781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路線価</a:t>
            </a:r>
          </a:p>
        </p:txBody>
      </p:sp>
      <p:cxnSp>
        <p:nvCxnSpPr>
          <p:cNvPr id="23" name="直線矢印コネクタ 22"/>
          <p:cNvCxnSpPr/>
          <p:nvPr/>
        </p:nvCxnSpPr>
        <p:spPr>
          <a:xfrm flipH="1">
            <a:off x="4067175" y="2124075"/>
            <a:ext cx="217488" cy="1081088"/>
          </a:xfrm>
          <a:prstGeom prst="straightConnector1">
            <a:avLst/>
          </a:prstGeom>
          <a:ln w="127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0706" grpId="0"/>
      <p:bldP spid="240707" grpId="0"/>
      <p:bldP spid="240708" grpId="0"/>
      <p:bldP spid="240709" grpId="0"/>
      <p:bldP spid="240710" grpId="0"/>
      <p:bldP spid="240711" grpId="0"/>
      <p:bldP spid="240712" grpId="0"/>
      <p:bldP spid="240713" grpId="0"/>
      <p:bldP spid="240714" grpId="0"/>
      <p:bldP spid="240715" grpId="0"/>
      <p:bldP spid="240716" grpId="0"/>
      <p:bldP spid="240717" grpId="0"/>
      <p:bldP spid="240718" grpId="0"/>
      <p:bldP spid="240719" grpId="0"/>
      <p:bldP spid="240720" grpId="0"/>
      <p:bldP spid="240721" grpId="0"/>
      <p:bldP spid="240723" grpId="0"/>
      <p:bldP spid="21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58050" name="Object 2"/>
          <p:cNvGraphicFramePr>
            <a:graphicFrameLocks noChangeAspect="1"/>
          </p:cNvGraphicFramePr>
          <p:nvPr/>
        </p:nvGraphicFramePr>
        <p:xfrm>
          <a:off x="642938" y="1393825"/>
          <a:ext cx="7593012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443" name="文書" r:id="rId3" imgW="5448983" imgH="229233" progId="Word.Document.12">
                  <p:embed/>
                </p:oleObj>
              </mc:Choice>
              <mc:Fallback>
                <p:oleObj name="文書" r:id="rId3" imgW="5448983" imgH="229233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42938" y="1393825"/>
                        <a:ext cx="7593012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8051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554037484"/>
              </p:ext>
            </p:extLst>
          </p:nvPr>
        </p:nvGraphicFramePr>
        <p:xfrm>
          <a:off x="1147763" y="2044700"/>
          <a:ext cx="6840537" cy="4638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444" name="Document" r:id="rId5" imgW="4988220" imgH="3380164" progId="Word.Document.12">
                  <p:embed/>
                </p:oleObj>
              </mc:Choice>
              <mc:Fallback>
                <p:oleObj name="Document" r:id="rId5" imgW="4988220" imgH="3380164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47763" y="2044700"/>
                        <a:ext cx="6840537" cy="4638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5364" name="Object 4"/>
          <p:cNvGraphicFramePr>
            <a:graphicFrameLocks noChangeAspect="1"/>
          </p:cNvGraphicFramePr>
          <p:nvPr/>
        </p:nvGraphicFramePr>
        <p:xfrm>
          <a:off x="1192213" y="604838"/>
          <a:ext cx="7023100" cy="6810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445" name="文書" r:id="rId7" imgW="5103719" imgH="496733" progId="Word.Document.12">
                  <p:embed/>
                </p:oleObj>
              </mc:Choice>
              <mc:Fallback>
                <p:oleObj name="文書" r:id="rId7" imgW="5103719" imgH="496733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92213" y="604838"/>
                        <a:ext cx="7023100" cy="6810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6386" name="Object 2"/>
          <p:cNvGraphicFramePr>
            <a:graphicFrameLocks noChangeAspect="1"/>
          </p:cNvGraphicFramePr>
          <p:nvPr/>
        </p:nvGraphicFramePr>
        <p:xfrm>
          <a:off x="500063" y="928688"/>
          <a:ext cx="5607050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486" name="文書" r:id="rId3" imgW="3901759" imgH="229233" progId="Word.Document.12">
                  <p:embed/>
                </p:oleObj>
              </mc:Choice>
              <mc:Fallback>
                <p:oleObj name="文書" r:id="rId3" imgW="3901759" imgH="229233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00063" y="928688"/>
                        <a:ext cx="5607050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9075" name="Object 3"/>
          <p:cNvGraphicFramePr>
            <a:graphicFrameLocks noChangeAspect="1"/>
          </p:cNvGraphicFramePr>
          <p:nvPr/>
        </p:nvGraphicFramePr>
        <p:xfrm>
          <a:off x="928688" y="1784350"/>
          <a:ext cx="7612062" cy="6445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487" name="文書" r:id="rId5" imgW="5448983" imgH="459911" progId="Word.Document.12">
                  <p:embed/>
                </p:oleObj>
              </mc:Choice>
              <mc:Fallback>
                <p:oleObj name="文書" r:id="rId5" imgW="5448983" imgH="459911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28688" y="1784350"/>
                        <a:ext cx="7612062" cy="6445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9076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43138889"/>
              </p:ext>
            </p:extLst>
          </p:nvPr>
        </p:nvGraphicFramePr>
        <p:xfrm>
          <a:off x="855663" y="3108325"/>
          <a:ext cx="7597775" cy="3159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488" name="Document" r:id="rId7" imgW="5429682" imgH="228633" progId="Word.Document.12">
                  <p:embed/>
                </p:oleObj>
              </mc:Choice>
              <mc:Fallback>
                <p:oleObj name="Document" r:id="rId7" imgW="5429682" imgH="228633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55663" y="3108325"/>
                        <a:ext cx="7597775" cy="3159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9077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40020683"/>
              </p:ext>
            </p:extLst>
          </p:nvPr>
        </p:nvGraphicFramePr>
        <p:xfrm>
          <a:off x="1147763" y="3857625"/>
          <a:ext cx="6924675" cy="26590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489" name="Document" r:id="rId9" imgW="5102939" imgH="1956160" progId="Word.Document.12">
                  <p:embed/>
                </p:oleObj>
              </mc:Choice>
              <mc:Fallback>
                <p:oleObj name="Document" r:id="rId9" imgW="5102939" imgH="1956160" progId="Word.Document.12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47763" y="3857625"/>
                        <a:ext cx="6924675" cy="26590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9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90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90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9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590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590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90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590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590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60098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883476105"/>
              </p:ext>
            </p:extLst>
          </p:nvPr>
        </p:nvGraphicFramePr>
        <p:xfrm>
          <a:off x="1066800" y="4743475"/>
          <a:ext cx="7010400" cy="14938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519" name="文書" r:id="rId3" imgW="4983263" imgH="1069799" progId="Word.Document.12">
                  <p:embed/>
                </p:oleObj>
              </mc:Choice>
              <mc:Fallback>
                <p:oleObj name="文書" r:id="rId3" imgW="4983263" imgH="1069799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66800" y="4743475"/>
                        <a:ext cx="7010400" cy="14938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7411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10395339"/>
              </p:ext>
            </p:extLst>
          </p:nvPr>
        </p:nvGraphicFramePr>
        <p:xfrm>
          <a:off x="1130300" y="257175"/>
          <a:ext cx="6791325" cy="32845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520" name="Document" r:id="rId5" imgW="5102939" imgH="2235560" progId="Word.Document.12">
                  <p:embed/>
                </p:oleObj>
              </mc:Choice>
              <mc:Fallback>
                <p:oleObj name="Document" r:id="rId5" imgW="5102939" imgH="2235560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30300" y="257175"/>
                        <a:ext cx="6791325" cy="32845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7412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567728660"/>
              </p:ext>
            </p:extLst>
          </p:nvPr>
        </p:nvGraphicFramePr>
        <p:xfrm>
          <a:off x="5770563" y="5885581"/>
          <a:ext cx="2587625" cy="6397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521" name="文書" r:id="rId7" imgW="1855662" imgH="458588" progId="Word.Document.12">
                  <p:embed/>
                </p:oleObj>
              </mc:Choice>
              <mc:Fallback>
                <p:oleObj name="文書" r:id="rId7" imgW="1855662" imgH="458588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70563" y="5885581"/>
                        <a:ext cx="2587625" cy="639763"/>
                      </a:xfrm>
                      <a:prstGeom prst="rect">
                        <a:avLst/>
                      </a:prstGeom>
                      <a:noFill/>
                      <a:ln w="15875">
                        <a:solidFill>
                          <a:schemeClr val="tx2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4752288"/>
              </p:ext>
            </p:extLst>
          </p:nvPr>
        </p:nvGraphicFramePr>
        <p:xfrm>
          <a:off x="3059112" y="3216274"/>
          <a:ext cx="4792712" cy="64017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522" name="Document" r:id="rId9" imgW="3423366" imgH="457265" progId="Word.Document.12">
                  <p:embed/>
                </p:oleObj>
              </mc:Choice>
              <mc:Fallback>
                <p:oleObj name="Document" r:id="rId9" imgW="3423366" imgH="457265" progId="Word.Document.12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59112" y="3216274"/>
                        <a:ext cx="4792712" cy="640171"/>
                      </a:xfrm>
                      <a:prstGeom prst="rect">
                        <a:avLst/>
                      </a:prstGeom>
                      <a:noFill/>
                      <a:ln>
                        <a:solidFill>
                          <a:srgbClr val="002060"/>
                        </a:solidFill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860601953"/>
              </p:ext>
            </p:extLst>
          </p:nvPr>
        </p:nvGraphicFramePr>
        <p:xfrm>
          <a:off x="3051175" y="3914775"/>
          <a:ext cx="5070475" cy="6572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523" name="Document" r:id="rId11" imgW="3828299" imgH="498671" progId="Word.Document.12">
                  <p:embed/>
                </p:oleObj>
              </mc:Choice>
              <mc:Fallback>
                <p:oleObj name="Document" r:id="rId11" imgW="3828299" imgH="498671" progId="Word.Document.12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51175" y="3914775"/>
                        <a:ext cx="5070475" cy="657225"/>
                      </a:xfrm>
                      <a:prstGeom prst="rect">
                        <a:avLst/>
                      </a:prstGeom>
                      <a:noFill/>
                      <a:ln>
                        <a:solidFill>
                          <a:srgbClr val="002060"/>
                        </a:solidFill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0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600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600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74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74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8434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810531034"/>
              </p:ext>
            </p:extLst>
          </p:nvPr>
        </p:nvGraphicFramePr>
        <p:xfrm>
          <a:off x="573088" y="1071563"/>
          <a:ext cx="7531100" cy="3159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515" name="Document" r:id="rId3" imgW="5429682" imgH="228633" progId="Word.Document.12">
                  <p:embed/>
                </p:oleObj>
              </mc:Choice>
              <mc:Fallback>
                <p:oleObj name="Document" r:id="rId3" imgW="5429682" imgH="228633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3088" y="1071563"/>
                        <a:ext cx="7531100" cy="3159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61123" name="Object 3"/>
          <p:cNvGraphicFramePr>
            <a:graphicFrameLocks noChangeAspect="1"/>
          </p:cNvGraphicFramePr>
          <p:nvPr/>
        </p:nvGraphicFramePr>
        <p:xfrm>
          <a:off x="822325" y="1920875"/>
          <a:ext cx="7666038" cy="42354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516" name="文書" r:id="rId5" imgW="4937799" imgH="2733531" progId="Word.Document.12">
                  <p:embed/>
                </p:oleObj>
              </mc:Choice>
              <mc:Fallback>
                <p:oleObj name="文書" r:id="rId5" imgW="4937799" imgH="2733531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2325" y="1920875"/>
                        <a:ext cx="7666038" cy="42354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45768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51611332"/>
              </p:ext>
            </p:extLst>
          </p:nvPr>
        </p:nvGraphicFramePr>
        <p:xfrm>
          <a:off x="3563888" y="5445224"/>
          <a:ext cx="1766888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517" name="数式" r:id="rId7" imgW="1257120" imgH="215640" progId="Equation.3">
                  <p:embed/>
                </p:oleObj>
              </mc:Choice>
              <mc:Fallback>
                <p:oleObj name="数式" r:id="rId7" imgW="1257120" imgH="215640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563888" y="5445224"/>
                        <a:ext cx="1766888" cy="301625"/>
                      </a:xfrm>
                      <a:prstGeom prst="rect">
                        <a:avLst/>
                      </a:prstGeom>
                      <a:noFill/>
                      <a:ln w="19050">
                        <a:solidFill>
                          <a:schemeClr val="tx2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AutoShape 10"/>
          <p:cNvSpPr>
            <a:spLocks noChangeArrowheads="1"/>
          </p:cNvSpPr>
          <p:nvPr/>
        </p:nvSpPr>
        <p:spPr bwMode="auto">
          <a:xfrm rot="21600000">
            <a:off x="4069557" y="5126512"/>
            <a:ext cx="215900" cy="287337"/>
          </a:xfrm>
          <a:prstGeom prst="downArrow">
            <a:avLst>
              <a:gd name="adj1" fmla="val 50000"/>
              <a:gd name="adj2" fmla="val 33272"/>
            </a:avLst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  <p:txBody>
          <a:bodyPr vert="eaVert" wrap="none" anchor="ctr"/>
          <a:lstStyle/>
          <a:p>
            <a:endParaRPr lang="ja-JP" altLang="en-US"/>
          </a:p>
        </p:txBody>
      </p:sp>
      <p:sp>
        <p:nvSpPr>
          <p:cNvPr id="6" name="AutoShape 11"/>
          <p:cNvSpPr>
            <a:spLocks noChangeArrowheads="1"/>
          </p:cNvSpPr>
          <p:nvPr/>
        </p:nvSpPr>
        <p:spPr bwMode="auto">
          <a:xfrm rot="609256">
            <a:off x="3122613" y="5387982"/>
            <a:ext cx="288925" cy="215900"/>
          </a:xfrm>
          <a:prstGeom prst="leftArrow">
            <a:avLst>
              <a:gd name="adj1" fmla="val 50000"/>
              <a:gd name="adj2" fmla="val 33456"/>
            </a:avLst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cxnSp>
        <p:nvCxnSpPr>
          <p:cNvPr id="3" name="直線コネクタ 2"/>
          <p:cNvCxnSpPr/>
          <p:nvPr/>
        </p:nvCxnSpPr>
        <p:spPr>
          <a:xfrm>
            <a:off x="822325" y="3140968"/>
            <a:ext cx="941363" cy="0"/>
          </a:xfrm>
          <a:prstGeom prst="line">
            <a:avLst/>
          </a:prstGeom>
          <a:ln w="254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/>
          <p:cNvCxnSpPr/>
          <p:nvPr/>
        </p:nvCxnSpPr>
        <p:spPr>
          <a:xfrm>
            <a:off x="827584" y="4612676"/>
            <a:ext cx="1080000" cy="0"/>
          </a:xfrm>
          <a:prstGeom prst="line">
            <a:avLst/>
          </a:prstGeom>
          <a:ln w="254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直線コネクタ 10"/>
          <p:cNvCxnSpPr/>
          <p:nvPr/>
        </p:nvCxnSpPr>
        <p:spPr>
          <a:xfrm>
            <a:off x="3131840" y="5100552"/>
            <a:ext cx="2232000" cy="0"/>
          </a:xfrm>
          <a:prstGeom prst="line">
            <a:avLst/>
          </a:prstGeom>
          <a:ln w="254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1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611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611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4576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4576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9458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64829110"/>
              </p:ext>
            </p:extLst>
          </p:nvPr>
        </p:nvGraphicFramePr>
        <p:xfrm>
          <a:off x="639763" y="690563"/>
          <a:ext cx="5461000" cy="3238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92" name="Document" r:id="rId3" imgW="3842096" imgH="228633" progId="Word.Document.12">
                  <p:embed/>
                </p:oleObj>
              </mc:Choice>
              <mc:Fallback>
                <p:oleObj name="Document" r:id="rId3" imgW="3842096" imgH="228633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39763" y="690563"/>
                        <a:ext cx="5461000" cy="3238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62147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91052319"/>
              </p:ext>
            </p:extLst>
          </p:nvPr>
        </p:nvGraphicFramePr>
        <p:xfrm>
          <a:off x="1155700" y="1628775"/>
          <a:ext cx="7456488" cy="3683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93" name="Document" r:id="rId5" imgW="4994902" imgH="2471034" progId="Word.Document.12">
                  <p:embed/>
                </p:oleObj>
              </mc:Choice>
              <mc:Fallback>
                <p:oleObj name="Document" r:id="rId5" imgW="4994902" imgH="2471034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55700" y="1628775"/>
                        <a:ext cx="7456488" cy="36830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9460" name="Object 4"/>
          <p:cNvGraphicFramePr>
            <a:graphicFrameLocks noChangeAspect="1"/>
          </p:cNvGraphicFramePr>
          <p:nvPr/>
        </p:nvGraphicFramePr>
        <p:xfrm>
          <a:off x="5214938" y="548680"/>
          <a:ext cx="3238500" cy="647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94" name="文書" r:id="rId7" imgW="2310825" imgH="461828" progId="Word.Document.12">
                  <p:embed/>
                </p:oleObj>
              </mc:Choice>
              <mc:Fallback>
                <p:oleObj name="文書" r:id="rId7" imgW="2310825" imgH="461828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214938" y="548680"/>
                        <a:ext cx="3238500" cy="647700"/>
                      </a:xfrm>
                      <a:prstGeom prst="rect">
                        <a:avLst/>
                      </a:prstGeom>
                      <a:noFill/>
                      <a:ln w="15875">
                        <a:solidFill>
                          <a:schemeClr val="tx2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正方形/長方形 4"/>
          <p:cNvSpPr/>
          <p:nvPr/>
        </p:nvSpPr>
        <p:spPr>
          <a:xfrm>
            <a:off x="1524612" y="2420888"/>
            <a:ext cx="6768752" cy="288032"/>
          </a:xfrm>
          <a:prstGeom prst="rect">
            <a:avLst/>
          </a:prstGeom>
          <a:solidFill>
            <a:schemeClr val="accent1">
              <a:alpha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0487" name="Rectangle 7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20486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91991217"/>
              </p:ext>
            </p:extLst>
          </p:nvPr>
        </p:nvGraphicFramePr>
        <p:xfrm>
          <a:off x="1321966" y="5805488"/>
          <a:ext cx="1593850" cy="5873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95" name="数式" r:id="rId9" imgW="1143000" imgH="419040" progId="Equation.3">
                  <p:embed/>
                </p:oleObj>
              </mc:Choice>
              <mc:Fallback>
                <p:oleObj name="数式" r:id="rId9" imgW="1143000" imgH="419040" progId="Equation.3">
                  <p:embed/>
                  <p:pic>
                    <p:nvPicPr>
                      <p:cNvPr id="0" name="Picture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21966" y="5805488"/>
                        <a:ext cx="1593850" cy="5873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" name="右矢印 8"/>
          <p:cNvSpPr/>
          <p:nvPr/>
        </p:nvSpPr>
        <p:spPr>
          <a:xfrm>
            <a:off x="3203848" y="5949280"/>
            <a:ext cx="432048" cy="288032"/>
          </a:xfrm>
          <a:prstGeom prst="rightArrow">
            <a:avLst/>
          </a:prstGeom>
          <a:solidFill>
            <a:schemeClr val="accent1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0488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43119923"/>
              </p:ext>
            </p:extLst>
          </p:nvPr>
        </p:nvGraphicFramePr>
        <p:xfrm>
          <a:off x="3851920" y="5946775"/>
          <a:ext cx="1717675" cy="3032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96" name="数式" r:id="rId11" imgW="1231560" imgH="215640" progId="Equation.3">
                  <p:embed/>
                </p:oleObj>
              </mc:Choice>
              <mc:Fallback>
                <p:oleObj name="数式" r:id="rId11" imgW="1231560" imgH="215640" progId="Equation.3">
                  <p:embed/>
                  <p:pic>
                    <p:nvPicPr>
                      <p:cNvPr id="0" name="Picture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851920" y="5946775"/>
                        <a:ext cx="1717675" cy="30321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右矢印 10"/>
          <p:cNvSpPr/>
          <p:nvPr/>
        </p:nvSpPr>
        <p:spPr>
          <a:xfrm>
            <a:off x="5724128" y="5949280"/>
            <a:ext cx="432048" cy="288032"/>
          </a:xfrm>
          <a:prstGeom prst="rightArrow">
            <a:avLst/>
          </a:prstGeom>
          <a:solidFill>
            <a:schemeClr val="accent1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0489" name="Object 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59649028"/>
              </p:ext>
            </p:extLst>
          </p:nvPr>
        </p:nvGraphicFramePr>
        <p:xfrm>
          <a:off x="6350520" y="5949950"/>
          <a:ext cx="1893888" cy="3032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97" name="数式" r:id="rId13" imgW="1358640" imgH="215640" progId="Equation.3">
                  <p:embed/>
                </p:oleObj>
              </mc:Choice>
              <mc:Fallback>
                <p:oleObj name="数式" r:id="rId13" imgW="1358640" imgH="215640" progId="Equation.3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350520" y="5949950"/>
                        <a:ext cx="1893888" cy="30321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4" name="直線コネクタ 3"/>
          <p:cNvCxnSpPr/>
          <p:nvPr/>
        </p:nvCxnSpPr>
        <p:spPr>
          <a:xfrm>
            <a:off x="6277140" y="2204864"/>
            <a:ext cx="1080120" cy="0"/>
          </a:xfrm>
          <a:prstGeom prst="line">
            <a:avLst/>
          </a:prstGeom>
          <a:ln w="254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直線矢印コネクタ 17"/>
          <p:cNvCxnSpPr/>
          <p:nvPr/>
        </p:nvCxnSpPr>
        <p:spPr>
          <a:xfrm flipH="1">
            <a:off x="1835696" y="2215207"/>
            <a:ext cx="4985148" cy="3731568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直線矢印コネクタ 19"/>
          <p:cNvCxnSpPr/>
          <p:nvPr/>
        </p:nvCxnSpPr>
        <p:spPr>
          <a:xfrm flipH="1">
            <a:off x="1763688" y="1196752"/>
            <a:ext cx="4841132" cy="475002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直線矢印コネクタ 21"/>
          <p:cNvCxnSpPr/>
          <p:nvPr/>
        </p:nvCxnSpPr>
        <p:spPr>
          <a:xfrm flipH="1" flipV="1">
            <a:off x="1907704" y="2636912"/>
            <a:ext cx="5328592" cy="326953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2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621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621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946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946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048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048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048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048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048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048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78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0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1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4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 autoUpdateAnimBg="0"/>
      <p:bldP spid="9" grpId="0" animBg="1"/>
      <p:bldP spid="11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482" name="Object 2"/>
          <p:cNvGraphicFramePr>
            <a:graphicFrameLocks noChangeAspect="1"/>
          </p:cNvGraphicFramePr>
          <p:nvPr/>
        </p:nvGraphicFramePr>
        <p:xfrm>
          <a:off x="914400" y="579438"/>
          <a:ext cx="6953250" cy="15224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584" name="文書" r:id="rId3" imgW="4971512" imgH="1087716" progId="Word.Document.12">
                  <p:embed/>
                </p:oleObj>
              </mc:Choice>
              <mc:Fallback>
                <p:oleObj name="文書" r:id="rId3" imgW="4971512" imgH="1087716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14400" y="579438"/>
                        <a:ext cx="6953250" cy="15224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3966" name="Object 14"/>
          <p:cNvGraphicFramePr>
            <a:graphicFrameLocks noChangeAspect="1"/>
          </p:cNvGraphicFramePr>
          <p:nvPr/>
        </p:nvGraphicFramePr>
        <p:xfrm>
          <a:off x="1044972" y="3003331"/>
          <a:ext cx="2374900" cy="5873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585" name="数式" r:id="rId5" imgW="1688760" imgH="419040" progId="Equation.3">
                  <p:embed/>
                </p:oleObj>
              </mc:Choice>
              <mc:Fallback>
                <p:oleObj name="数式" r:id="rId5" imgW="1688760" imgH="419040" progId="Equation.3">
                  <p:embed/>
                  <p:pic>
                    <p:nvPicPr>
                      <p:cNvPr id="0" name="Object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44972" y="3003331"/>
                        <a:ext cx="2374900" cy="587375"/>
                      </a:xfrm>
                      <a:prstGeom prst="rect">
                        <a:avLst/>
                      </a:prstGeom>
                      <a:noFill/>
                      <a:ln w="19050">
                        <a:solidFill>
                          <a:srgbClr val="FF3300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0484" name="Object 4"/>
          <p:cNvGraphicFramePr>
            <a:graphicFrameLocks noChangeAspect="1"/>
          </p:cNvGraphicFramePr>
          <p:nvPr/>
        </p:nvGraphicFramePr>
        <p:xfrm>
          <a:off x="984250" y="4286250"/>
          <a:ext cx="6999288" cy="2108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586" name="文書" r:id="rId7" imgW="4971512" imgH="1505015" progId="Word.Document.12">
                  <p:embed/>
                </p:oleObj>
              </mc:Choice>
              <mc:Fallback>
                <p:oleObj name="文書" r:id="rId7" imgW="4971512" imgH="1505015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84250" y="4286250"/>
                        <a:ext cx="6999288" cy="21082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0486" name="Rectangle 6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0485" name="Object 5"/>
          <p:cNvGraphicFramePr>
            <a:graphicFrameLocks noChangeAspect="1"/>
          </p:cNvGraphicFramePr>
          <p:nvPr/>
        </p:nvGraphicFramePr>
        <p:xfrm>
          <a:off x="3737917" y="3011020"/>
          <a:ext cx="1554163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587" name="数式" r:id="rId9" imgW="1130040" imgH="215640" progId="Equation.3">
                  <p:embed/>
                </p:oleObj>
              </mc:Choice>
              <mc:Fallback>
                <p:oleObj name="数式" r:id="rId9" imgW="1130040" imgH="215640" progId="Equation.3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737917" y="3011020"/>
                        <a:ext cx="1554163" cy="301625"/>
                      </a:xfrm>
                      <a:prstGeom prst="rect">
                        <a:avLst/>
                      </a:prstGeom>
                      <a:noFill/>
                      <a:ln w="19050">
                        <a:solidFill>
                          <a:srgbClr val="FF3300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8" name="直線矢印コネクタ 7"/>
          <p:cNvCxnSpPr/>
          <p:nvPr/>
        </p:nvCxnSpPr>
        <p:spPr>
          <a:xfrm flipH="1" flipV="1">
            <a:off x="1692276" y="1484314"/>
            <a:ext cx="2735708" cy="1512638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直線矢印コネクタ 8"/>
          <p:cNvCxnSpPr/>
          <p:nvPr/>
        </p:nvCxnSpPr>
        <p:spPr>
          <a:xfrm flipH="1" flipV="1">
            <a:off x="1619250" y="1484314"/>
            <a:ext cx="576486" cy="1512638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10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741939696"/>
              </p:ext>
            </p:extLst>
          </p:nvPr>
        </p:nvGraphicFramePr>
        <p:xfrm>
          <a:off x="4368775" y="1110258"/>
          <a:ext cx="2003425" cy="5905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588" name="Document" r:id="rId11" imgW="1431422" imgH="457265" progId="Word.Document.12">
                  <p:embed/>
                </p:oleObj>
              </mc:Choice>
              <mc:Fallback>
                <p:oleObj name="Document" r:id="rId11" imgW="1431422" imgH="457265" progId="Word.Document.12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68775" y="1110258"/>
                        <a:ext cx="2003425" cy="590550"/>
                      </a:xfrm>
                      <a:prstGeom prst="rect">
                        <a:avLst/>
                      </a:prstGeom>
                      <a:noFill/>
                      <a:ln>
                        <a:solidFill>
                          <a:schemeClr val="tx2"/>
                        </a:solidFill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3" name="直線コネクタ 2"/>
          <p:cNvCxnSpPr/>
          <p:nvPr/>
        </p:nvCxnSpPr>
        <p:spPr>
          <a:xfrm>
            <a:off x="3396722" y="2132856"/>
            <a:ext cx="792088" cy="0"/>
          </a:xfrm>
          <a:prstGeom prst="line">
            <a:avLst/>
          </a:prstGeom>
          <a:ln w="254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39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396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396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048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048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9938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94896556"/>
              </p:ext>
            </p:extLst>
          </p:nvPr>
        </p:nvGraphicFramePr>
        <p:xfrm>
          <a:off x="762000" y="751111"/>
          <a:ext cx="7546975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584" name="Document" r:id="rId3" imgW="5401235" imgH="216031" progId="Word.Document.12">
                  <p:embed/>
                </p:oleObj>
              </mc:Choice>
              <mc:Fallback>
                <p:oleObj name="Document" r:id="rId3" imgW="5401235" imgH="216031" progId="Word.Document.12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62000" y="751111"/>
                        <a:ext cx="7546975" cy="3016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531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853995817"/>
              </p:ext>
            </p:extLst>
          </p:nvPr>
        </p:nvGraphicFramePr>
        <p:xfrm>
          <a:off x="963613" y="1628775"/>
          <a:ext cx="7556500" cy="33924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585" name="Document" r:id="rId5" imgW="5401235" imgH="2426027" progId="Word.Document.12">
                  <p:embed/>
                </p:oleObj>
              </mc:Choice>
              <mc:Fallback>
                <p:oleObj name="Document" r:id="rId5" imgW="5401235" imgH="2426027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63613" y="1628775"/>
                        <a:ext cx="7556500" cy="33924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532" name="Object 4"/>
          <p:cNvGraphicFramePr>
            <a:graphicFrameLocks noChangeAspect="1"/>
          </p:cNvGraphicFramePr>
          <p:nvPr/>
        </p:nvGraphicFramePr>
        <p:xfrm>
          <a:off x="898525" y="5287963"/>
          <a:ext cx="7513638" cy="2905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586" name="文書" r:id="rId7" imgW="5405320" imgH="215976" progId="Word.Document.12">
                  <p:embed/>
                </p:oleObj>
              </mc:Choice>
              <mc:Fallback>
                <p:oleObj name="文書" r:id="rId7" imgW="5405320" imgH="215976" progId="Word.Document.12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98525" y="5287963"/>
                        <a:ext cx="7513638" cy="2905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25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25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25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25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9698" name="Object 2"/>
          <p:cNvGraphicFramePr>
            <a:graphicFrameLocks noChangeAspect="1"/>
          </p:cNvGraphicFramePr>
          <p:nvPr/>
        </p:nvGraphicFramePr>
        <p:xfrm>
          <a:off x="755576" y="908720"/>
          <a:ext cx="7513638" cy="2905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9828" name="文書" r:id="rId3" imgW="5405320" imgH="215976" progId="Word.Document.12">
                  <p:embed/>
                </p:oleObj>
              </mc:Choice>
              <mc:Fallback>
                <p:oleObj name="文書" r:id="rId3" imgW="5405320" imgH="215976" progId="Word.Document.12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55576" y="908720"/>
                        <a:ext cx="7513638" cy="2905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9701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29700" name="Object 4"/>
          <p:cNvGraphicFramePr>
            <a:graphicFrameLocks noChangeAspect="1"/>
          </p:cNvGraphicFramePr>
          <p:nvPr/>
        </p:nvGraphicFramePr>
        <p:xfrm>
          <a:off x="1308100" y="1622425"/>
          <a:ext cx="2846388" cy="5873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9829" name="数式" r:id="rId5" imgW="2044440" imgH="419040" progId="Equation.3">
                  <p:embed/>
                </p:oleObj>
              </mc:Choice>
              <mc:Fallback>
                <p:oleObj name="数式" r:id="rId5" imgW="2044440" imgH="419040" progId="Equation.3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08100" y="1622425"/>
                        <a:ext cx="2846388" cy="5873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8" name="右矢印 7"/>
          <p:cNvSpPr/>
          <p:nvPr/>
        </p:nvSpPr>
        <p:spPr>
          <a:xfrm>
            <a:off x="1835696" y="243495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9704" name="Object 8"/>
          <p:cNvGraphicFramePr>
            <a:graphicFrameLocks noChangeAspect="1"/>
          </p:cNvGraphicFramePr>
          <p:nvPr/>
        </p:nvGraphicFramePr>
        <p:xfrm>
          <a:off x="2339752" y="2204864"/>
          <a:ext cx="3148012" cy="6397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9830" name="数式" r:id="rId7" imgW="2260440" imgH="457200" progId="Equation.3">
                  <p:embed/>
                </p:oleObj>
              </mc:Choice>
              <mc:Fallback>
                <p:oleObj name="数式" r:id="rId7" imgW="2260440" imgH="457200" progId="Equation.3">
                  <p:embed/>
                  <p:pic>
                    <p:nvPicPr>
                      <p:cNvPr id="0" name="Picture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39752" y="2204864"/>
                        <a:ext cx="3148012" cy="6397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右矢印 9"/>
          <p:cNvSpPr/>
          <p:nvPr/>
        </p:nvSpPr>
        <p:spPr>
          <a:xfrm>
            <a:off x="1835696" y="3140968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9705" name="Object 9"/>
          <p:cNvGraphicFramePr>
            <a:graphicFrameLocks noChangeAspect="1"/>
          </p:cNvGraphicFramePr>
          <p:nvPr/>
        </p:nvGraphicFramePr>
        <p:xfrm>
          <a:off x="2370907" y="2950146"/>
          <a:ext cx="1697037" cy="5508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9831" name="数式" r:id="rId9" imgW="1218960" imgH="393480" progId="Equation.3">
                  <p:embed/>
                </p:oleObj>
              </mc:Choice>
              <mc:Fallback>
                <p:oleObj name="数式" r:id="rId9" imgW="1218960" imgH="393480" progId="Equation.3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70907" y="2950146"/>
                        <a:ext cx="1697037" cy="5508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2" name="右矢印 11"/>
          <p:cNvSpPr/>
          <p:nvPr/>
        </p:nvSpPr>
        <p:spPr>
          <a:xfrm>
            <a:off x="1835696" y="378904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9706" name="Object 10"/>
          <p:cNvGraphicFramePr>
            <a:graphicFrameLocks noChangeAspect="1"/>
          </p:cNvGraphicFramePr>
          <p:nvPr/>
        </p:nvGraphicFramePr>
        <p:xfrm>
          <a:off x="2370906" y="3617838"/>
          <a:ext cx="1697038" cy="6032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9832" name="数式" r:id="rId11" imgW="1218960" imgH="431640" progId="Equation.3">
                  <p:embed/>
                </p:oleObj>
              </mc:Choice>
              <mc:Fallback>
                <p:oleObj name="数式" r:id="rId11" imgW="1218960" imgH="431640" progId="Equation.3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70906" y="3617838"/>
                        <a:ext cx="1697038" cy="6032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4" name="右矢印 13"/>
          <p:cNvSpPr/>
          <p:nvPr/>
        </p:nvSpPr>
        <p:spPr>
          <a:xfrm>
            <a:off x="1835696" y="4437112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9707" name="Object 11"/>
          <p:cNvGraphicFramePr>
            <a:graphicFrameLocks noChangeAspect="1"/>
          </p:cNvGraphicFramePr>
          <p:nvPr/>
        </p:nvGraphicFramePr>
        <p:xfrm>
          <a:off x="2428131" y="4423519"/>
          <a:ext cx="847725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9833" name="数式" r:id="rId13" imgW="609480" imgH="215640" progId="Equation.3">
                  <p:embed/>
                </p:oleObj>
              </mc:Choice>
              <mc:Fallback>
                <p:oleObj name="数式" r:id="rId13" imgW="609480" imgH="215640" progId="Equation.3">
                  <p:embed/>
                  <p:pic>
                    <p:nvPicPr>
                      <p:cNvPr id="0" name="Picture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428131" y="4423519"/>
                        <a:ext cx="847725" cy="3016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6" name="右矢印 15"/>
          <p:cNvSpPr/>
          <p:nvPr/>
        </p:nvSpPr>
        <p:spPr>
          <a:xfrm>
            <a:off x="1835696" y="501317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9708" name="Object 12"/>
          <p:cNvGraphicFramePr>
            <a:graphicFrameLocks noChangeAspect="1"/>
          </p:cNvGraphicFramePr>
          <p:nvPr/>
        </p:nvGraphicFramePr>
        <p:xfrm>
          <a:off x="2227386" y="4797152"/>
          <a:ext cx="2560638" cy="701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9834" name="文書" r:id="rId15" imgW="1833760" imgH="497464" progId="Word.Document.12">
                  <p:embed/>
                </p:oleObj>
              </mc:Choice>
              <mc:Fallback>
                <p:oleObj name="文書" r:id="rId15" imgW="1833760" imgH="497464" progId="Word.Document.12">
                  <p:embed/>
                  <p:pic>
                    <p:nvPicPr>
                      <p:cNvPr id="0" name="Picture 1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227386" y="4797152"/>
                        <a:ext cx="2560638" cy="701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97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97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970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970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97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97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97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97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97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97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7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97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97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animBg="1"/>
      <p:bldP spid="10" grpId="0" animBg="1"/>
      <p:bldP spid="12" grpId="0" animBg="1"/>
      <p:bldP spid="14" grpId="0" animBg="1"/>
      <p:bldP spid="16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1202" name="Object 2"/>
          <p:cNvGraphicFramePr>
            <a:graphicFrameLocks noChangeAspect="1"/>
          </p:cNvGraphicFramePr>
          <p:nvPr/>
        </p:nvGraphicFramePr>
        <p:xfrm>
          <a:off x="827584" y="692696"/>
          <a:ext cx="7575550" cy="1209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256" name="文書" r:id="rId3" imgW="5405320" imgH="863542" progId="Word.Document.12">
                  <p:embed/>
                </p:oleObj>
              </mc:Choice>
              <mc:Fallback>
                <p:oleObj name="文書" r:id="rId3" imgW="5405320" imgH="863542" progId="Word.Document.12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7584" y="692696"/>
                        <a:ext cx="7575550" cy="1209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7412" name="Object 4"/>
          <p:cNvGraphicFramePr>
            <a:graphicFrameLocks noChangeAspect="1"/>
          </p:cNvGraphicFramePr>
          <p:nvPr/>
        </p:nvGraphicFramePr>
        <p:xfrm>
          <a:off x="899592" y="2348880"/>
          <a:ext cx="2587625" cy="6397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257" name="文書" r:id="rId5" imgW="1855662" imgH="458588" progId="Word.Document.12">
                  <p:embed/>
                </p:oleObj>
              </mc:Choice>
              <mc:Fallback>
                <p:oleObj name="文書" r:id="rId5" imgW="1855662" imgH="458588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99592" y="2348880"/>
                        <a:ext cx="2587625" cy="639763"/>
                      </a:xfrm>
                      <a:prstGeom prst="rect">
                        <a:avLst/>
                      </a:prstGeom>
                      <a:noFill/>
                      <a:ln w="12700">
                        <a:solidFill>
                          <a:srgbClr val="000080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1204" name="Object 4"/>
          <p:cNvGraphicFramePr>
            <a:graphicFrameLocks noChangeAspect="1"/>
          </p:cNvGraphicFramePr>
          <p:nvPr/>
        </p:nvGraphicFramePr>
        <p:xfrm>
          <a:off x="899592" y="3284984"/>
          <a:ext cx="2560638" cy="701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1258" name="文書" r:id="rId7" imgW="1831807" imgH="496871" progId="Word.Document.12">
                  <p:embed/>
                </p:oleObj>
              </mc:Choice>
              <mc:Fallback>
                <p:oleObj name="文書" r:id="rId7" imgW="1831807" imgH="496871" progId="Word.Document.12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99592" y="3284984"/>
                        <a:ext cx="2560638" cy="701675"/>
                      </a:xfrm>
                      <a:prstGeom prst="rect">
                        <a:avLst/>
                      </a:prstGeom>
                      <a:noFill/>
                      <a:ln w="9525">
                        <a:solidFill>
                          <a:srgbClr val="000080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74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74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5120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5120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0722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673932097"/>
              </p:ext>
            </p:extLst>
          </p:nvPr>
        </p:nvGraphicFramePr>
        <p:xfrm>
          <a:off x="757241" y="548680"/>
          <a:ext cx="7561729" cy="138720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95" name="Document" r:id="rId3" imgW="5401235" imgH="990862" progId="Word.Document.12">
                  <p:embed/>
                </p:oleObj>
              </mc:Choice>
              <mc:Fallback>
                <p:oleObj name="Document" r:id="rId3" imgW="5401235" imgH="990862" progId="Word.Document.12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57241" y="548680"/>
                        <a:ext cx="7561729" cy="138720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23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03671088"/>
              </p:ext>
            </p:extLst>
          </p:nvPr>
        </p:nvGraphicFramePr>
        <p:xfrm>
          <a:off x="822325" y="2134418"/>
          <a:ext cx="7513638" cy="17986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96" name="文書" r:id="rId5" imgW="5401235" imgH="1295465" progId="Word.Document.12">
                  <p:embed/>
                </p:oleObj>
              </mc:Choice>
              <mc:Fallback>
                <p:oleObj name="文書" r:id="rId5" imgW="5401235" imgH="1295465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2325" y="2134418"/>
                        <a:ext cx="7513638" cy="17986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0726" name="Rectangle 6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0725" name="Object 5"/>
          <p:cNvGraphicFramePr>
            <a:graphicFrameLocks noChangeAspect="1"/>
          </p:cNvGraphicFramePr>
          <p:nvPr/>
        </p:nvGraphicFramePr>
        <p:xfrm>
          <a:off x="1852687" y="4005064"/>
          <a:ext cx="1927225" cy="3032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97" name="数式" r:id="rId7" imgW="1307880" imgH="215640" progId="Equation.3">
                  <p:embed/>
                </p:oleObj>
              </mc:Choice>
              <mc:Fallback>
                <p:oleObj name="数式" r:id="rId7" imgW="1307880" imgH="215640" progId="Equation.3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852687" y="4005064"/>
                        <a:ext cx="1927225" cy="30321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7" name="右矢印 6"/>
          <p:cNvSpPr/>
          <p:nvPr/>
        </p:nvSpPr>
        <p:spPr>
          <a:xfrm>
            <a:off x="1331640" y="4077072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" name="Object 6"/>
          <p:cNvGraphicFramePr>
            <a:graphicFrameLocks noChangeAspect="1"/>
          </p:cNvGraphicFramePr>
          <p:nvPr/>
        </p:nvGraphicFramePr>
        <p:xfrm>
          <a:off x="827088" y="4509120"/>
          <a:ext cx="7558087" cy="22748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0798" name="文書" r:id="rId9" imgW="5401235" imgH="1625993" progId="Word.Document.12">
                  <p:embed/>
                </p:oleObj>
              </mc:Choice>
              <mc:Fallback>
                <p:oleObj name="文書" r:id="rId9" imgW="5401235" imgH="1625993" progId="Word.Document.12">
                  <p:embed/>
                  <p:pic>
                    <p:nvPicPr>
                      <p:cNvPr id="0" name="Picture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7088" y="4509120"/>
                        <a:ext cx="7558087" cy="22748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07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07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07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07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1746" name="Object 2"/>
          <p:cNvGraphicFramePr>
            <a:graphicFrameLocks noChangeAspect="1"/>
          </p:cNvGraphicFramePr>
          <p:nvPr/>
        </p:nvGraphicFramePr>
        <p:xfrm>
          <a:off x="762000" y="838200"/>
          <a:ext cx="7513638" cy="3276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782" name="文書" r:id="rId3" imgW="5401235" imgH="2362658" progId="Word.Document.12">
                  <p:embed/>
                </p:oleObj>
              </mc:Choice>
              <mc:Fallback>
                <p:oleObj name="文書" r:id="rId3" imgW="5401235" imgH="2362658" progId="Word.Document.12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62000" y="838200"/>
                        <a:ext cx="7513638" cy="32766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1747" name="Object 3"/>
          <p:cNvGraphicFramePr>
            <a:graphicFrameLocks noChangeAspect="1"/>
          </p:cNvGraphicFramePr>
          <p:nvPr/>
        </p:nvGraphicFramePr>
        <p:xfrm>
          <a:off x="722957" y="5089525"/>
          <a:ext cx="7737475" cy="266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1783" name="文書" r:id="rId5" imgW="5405320" imgH="190418" progId="Word.Document.12">
                  <p:embed/>
                </p:oleObj>
              </mc:Choice>
              <mc:Fallback>
                <p:oleObj name="文書" r:id="rId5" imgW="5405320" imgH="190418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22957" y="5089525"/>
                        <a:ext cx="7737475" cy="2667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7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17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17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2770" name="Object 2"/>
          <p:cNvGraphicFramePr>
            <a:graphicFrameLocks noChangeAspect="1"/>
          </p:cNvGraphicFramePr>
          <p:nvPr/>
        </p:nvGraphicFramePr>
        <p:xfrm>
          <a:off x="722313" y="692696"/>
          <a:ext cx="7737475" cy="266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917" name="文書" r:id="rId3" imgW="5405320" imgH="190418" progId="Word.Document.12">
                  <p:embed/>
                </p:oleObj>
              </mc:Choice>
              <mc:Fallback>
                <p:oleObj name="文書" r:id="rId3" imgW="5405320" imgH="190418" progId="Word.Document.12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22313" y="692696"/>
                        <a:ext cx="7737475" cy="2667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2772" name="Rectangle 4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2771" name="Object 3"/>
          <p:cNvGraphicFramePr>
            <a:graphicFrameLocks noChangeAspect="1"/>
          </p:cNvGraphicFramePr>
          <p:nvPr/>
        </p:nvGraphicFramePr>
        <p:xfrm>
          <a:off x="2394645" y="1412776"/>
          <a:ext cx="2465387" cy="5857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918" name="数式" r:id="rId5" imgW="1765300" imgH="419100" progId="Equation.3">
                  <p:embed/>
                </p:oleObj>
              </mc:Choice>
              <mc:Fallback>
                <p:oleObj name="数式" r:id="rId5" imgW="1765300" imgH="419100" progId="Equation.3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94645" y="1412776"/>
                        <a:ext cx="2465387" cy="58578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2774" name="Rectangle 6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2773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22487181"/>
              </p:ext>
            </p:extLst>
          </p:nvPr>
        </p:nvGraphicFramePr>
        <p:xfrm>
          <a:off x="615950" y="4056063"/>
          <a:ext cx="993775" cy="3190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919" name="数式" r:id="rId7" imgW="723600" imgH="228600" progId="Equation.3">
                  <p:embed/>
                </p:oleObj>
              </mc:Choice>
              <mc:Fallback>
                <p:oleObj name="数式" r:id="rId7" imgW="723600" imgH="228600" progId="Equation.3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15950" y="4056063"/>
                        <a:ext cx="993775" cy="3190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2776" name="Rectangle 8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2775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48216741"/>
              </p:ext>
            </p:extLst>
          </p:nvPr>
        </p:nvGraphicFramePr>
        <p:xfrm>
          <a:off x="611560" y="4945038"/>
          <a:ext cx="1082675" cy="284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920" name="数式" r:id="rId9" imgW="761760" imgH="203040" progId="Equation.3">
                  <p:embed/>
                </p:oleObj>
              </mc:Choice>
              <mc:Fallback>
                <p:oleObj name="数式" r:id="rId9" imgW="761760" imgH="203040" progId="Equation.3">
                  <p:embed/>
                  <p:pic>
                    <p:nvPicPr>
                      <p:cNvPr id="0" name="Picture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11560" y="4945038"/>
                        <a:ext cx="1082675" cy="2841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2778" name="Rectangle 10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2777" name="Object 9"/>
          <p:cNvGraphicFramePr>
            <a:graphicFrameLocks noChangeAspect="1"/>
          </p:cNvGraphicFramePr>
          <p:nvPr/>
        </p:nvGraphicFramePr>
        <p:xfrm>
          <a:off x="2411760" y="4911920"/>
          <a:ext cx="2090738" cy="3032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921" name="数式" r:id="rId11" imgW="1511300" imgH="215900" progId="Equation.3">
                  <p:embed/>
                </p:oleObj>
              </mc:Choice>
              <mc:Fallback>
                <p:oleObj name="数式" r:id="rId11" imgW="1511300" imgH="215900" progId="Equation.3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411760" y="4911920"/>
                        <a:ext cx="2090738" cy="30321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" name="Object 10"/>
          <p:cNvGraphicFramePr>
            <a:graphicFrameLocks noChangeAspect="1"/>
          </p:cNvGraphicFramePr>
          <p:nvPr/>
        </p:nvGraphicFramePr>
        <p:xfrm>
          <a:off x="2359025" y="2408238"/>
          <a:ext cx="2536825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922" name="数式" r:id="rId13" imgW="1815840" imgH="215640" progId="Equation.3">
                  <p:embed/>
                </p:oleObj>
              </mc:Choice>
              <mc:Fallback>
                <p:oleObj name="数式" r:id="rId13" imgW="1815840" imgH="215640" progId="Equation.3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59025" y="2408238"/>
                        <a:ext cx="2536825" cy="3016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2779" name="Object 11"/>
          <p:cNvGraphicFramePr>
            <a:graphicFrameLocks noChangeAspect="1"/>
          </p:cNvGraphicFramePr>
          <p:nvPr/>
        </p:nvGraphicFramePr>
        <p:xfrm>
          <a:off x="2364904" y="3271391"/>
          <a:ext cx="4151312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923" name="数式" r:id="rId15" imgW="2971800" imgH="215640" progId="Equation.3">
                  <p:embed/>
                </p:oleObj>
              </mc:Choice>
              <mc:Fallback>
                <p:oleObj name="数式" r:id="rId15" imgW="2971800" imgH="215640" progId="Equation.3">
                  <p:embed/>
                  <p:pic>
                    <p:nvPicPr>
                      <p:cNvPr id="0" name="Picture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64904" y="3271391"/>
                        <a:ext cx="4151312" cy="3016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2780" name="Object 12"/>
          <p:cNvGraphicFramePr>
            <a:graphicFrameLocks noChangeAspect="1"/>
          </p:cNvGraphicFramePr>
          <p:nvPr/>
        </p:nvGraphicFramePr>
        <p:xfrm>
          <a:off x="2411760" y="4121419"/>
          <a:ext cx="3548063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2924" name="数式" r:id="rId17" imgW="2539800" imgH="215640" progId="Equation.3">
                  <p:embed/>
                </p:oleObj>
              </mc:Choice>
              <mc:Fallback>
                <p:oleObj name="数式" r:id="rId17" imgW="2539800" imgH="215640" progId="Equation.3">
                  <p:embed/>
                  <p:pic>
                    <p:nvPicPr>
                      <p:cNvPr id="0" name="Picture 1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411760" y="4121419"/>
                        <a:ext cx="3548063" cy="3016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6" name="右矢印 15"/>
          <p:cNvSpPr/>
          <p:nvPr/>
        </p:nvSpPr>
        <p:spPr>
          <a:xfrm>
            <a:off x="1835696" y="414908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7" name="右矢印 16"/>
          <p:cNvSpPr/>
          <p:nvPr/>
        </p:nvSpPr>
        <p:spPr>
          <a:xfrm rot="5400000">
            <a:off x="3275856" y="3717031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8" name="右矢印 17"/>
          <p:cNvSpPr/>
          <p:nvPr/>
        </p:nvSpPr>
        <p:spPr>
          <a:xfrm rot="5400000">
            <a:off x="3275856" y="4581128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9" name="右矢印 18"/>
          <p:cNvSpPr/>
          <p:nvPr/>
        </p:nvSpPr>
        <p:spPr>
          <a:xfrm>
            <a:off x="1835696" y="4941168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0" name="右矢印 19"/>
          <p:cNvSpPr/>
          <p:nvPr/>
        </p:nvSpPr>
        <p:spPr>
          <a:xfrm rot="5400000">
            <a:off x="3275856" y="213285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1" name="右矢印 20"/>
          <p:cNvSpPr/>
          <p:nvPr/>
        </p:nvSpPr>
        <p:spPr>
          <a:xfrm rot="5400000">
            <a:off x="3275856" y="285293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277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277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277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277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277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277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3278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3278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327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327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7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327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327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17" grpId="0" animBg="1"/>
      <p:bldP spid="18" grpId="0" animBg="1"/>
      <p:bldP spid="19" grpId="0" animBg="1"/>
      <p:bldP spid="20" grpId="0" animBg="1"/>
      <p:bldP spid="21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3794" name="Object 2"/>
          <p:cNvGraphicFramePr>
            <a:graphicFrameLocks noChangeAspect="1"/>
          </p:cNvGraphicFramePr>
          <p:nvPr/>
        </p:nvGraphicFramePr>
        <p:xfrm>
          <a:off x="827732" y="548680"/>
          <a:ext cx="7632700" cy="11731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976" name="文書" r:id="rId3" imgW="5401235" imgH="838200" progId="Word.Document.12">
                  <p:embed/>
                </p:oleObj>
              </mc:Choice>
              <mc:Fallback>
                <p:oleObj name="文書" r:id="rId3" imgW="5401235" imgH="838200" progId="Word.Document.12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7732" y="548680"/>
                        <a:ext cx="7632700" cy="11731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3795" name="Object 3"/>
          <p:cNvGraphicFramePr>
            <a:graphicFrameLocks noChangeAspect="1"/>
          </p:cNvGraphicFramePr>
          <p:nvPr/>
        </p:nvGraphicFramePr>
        <p:xfrm>
          <a:off x="755576" y="2204864"/>
          <a:ext cx="7802563" cy="266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977" name="文書" r:id="rId5" imgW="5405320" imgH="190418" progId="Word.Document.12">
                  <p:embed/>
                </p:oleObj>
              </mc:Choice>
              <mc:Fallback>
                <p:oleObj name="文書" r:id="rId5" imgW="5405320" imgH="190418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55576" y="2204864"/>
                        <a:ext cx="7802563" cy="2667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3797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3796" name="Object 4"/>
          <p:cNvGraphicFramePr>
            <a:graphicFrameLocks noChangeAspect="1"/>
          </p:cNvGraphicFramePr>
          <p:nvPr/>
        </p:nvGraphicFramePr>
        <p:xfrm>
          <a:off x="3851920" y="4965700"/>
          <a:ext cx="3400425" cy="5508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978" name="数式" r:id="rId7" imgW="2463480" imgH="393480" progId="Equation.3">
                  <p:embed/>
                </p:oleObj>
              </mc:Choice>
              <mc:Fallback>
                <p:oleObj name="数式" r:id="rId7" imgW="2463480" imgH="393480" progId="Equation.3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851920" y="4965700"/>
                        <a:ext cx="3400425" cy="55086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3798" name="Object 6"/>
          <p:cNvGraphicFramePr>
            <a:graphicFrameLocks noChangeAspect="1"/>
          </p:cNvGraphicFramePr>
          <p:nvPr/>
        </p:nvGraphicFramePr>
        <p:xfrm>
          <a:off x="971600" y="2794996"/>
          <a:ext cx="2090737" cy="3032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979" name="数式" r:id="rId9" imgW="1511300" imgH="215900" progId="Equation.3">
                  <p:embed/>
                </p:oleObj>
              </mc:Choice>
              <mc:Fallback>
                <p:oleObj name="数式" r:id="rId9" imgW="1511300" imgH="215900" progId="Equation.3">
                  <p:embed/>
                  <p:pic>
                    <p:nvPicPr>
                      <p:cNvPr id="0" name="Picture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71600" y="2794996"/>
                        <a:ext cx="2090737" cy="30321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3799" name="Object 7"/>
          <p:cNvGraphicFramePr>
            <a:graphicFrameLocks noChangeAspect="1"/>
          </p:cNvGraphicFramePr>
          <p:nvPr/>
        </p:nvGraphicFramePr>
        <p:xfrm>
          <a:off x="3821162" y="2658938"/>
          <a:ext cx="1758950" cy="554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980" name="数式" r:id="rId11" imgW="1269720" imgH="393480" progId="Equation.3">
                  <p:embed/>
                </p:oleObj>
              </mc:Choice>
              <mc:Fallback>
                <p:oleObj name="数式" r:id="rId11" imgW="1269720" imgH="393480" progId="Equation.3">
                  <p:embed/>
                  <p:pic>
                    <p:nvPicPr>
                      <p:cNvPr id="0" name="Picture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821162" y="2658938"/>
                        <a:ext cx="1758950" cy="5540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3800" name="Object 8"/>
          <p:cNvGraphicFramePr>
            <a:graphicFrameLocks noChangeAspect="1"/>
          </p:cNvGraphicFramePr>
          <p:nvPr/>
        </p:nvGraphicFramePr>
        <p:xfrm>
          <a:off x="3819451" y="3212976"/>
          <a:ext cx="1544637" cy="554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981" name="数式" r:id="rId13" imgW="1117440" imgH="393480" progId="Equation.3">
                  <p:embed/>
                </p:oleObj>
              </mc:Choice>
              <mc:Fallback>
                <p:oleObj name="数式" r:id="rId13" imgW="1117440" imgH="393480" progId="Equation.3">
                  <p:embed/>
                  <p:pic>
                    <p:nvPicPr>
                      <p:cNvPr id="0" name="Picture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819451" y="3212976"/>
                        <a:ext cx="1544637" cy="5540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3801" name="Object 9"/>
          <p:cNvGraphicFramePr>
            <a:graphicFrameLocks noChangeAspect="1"/>
          </p:cNvGraphicFramePr>
          <p:nvPr/>
        </p:nvGraphicFramePr>
        <p:xfrm>
          <a:off x="3850357" y="3743024"/>
          <a:ext cx="2809875" cy="6080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982" name="数式" r:id="rId15" imgW="2031840" imgH="431640" progId="Equation.3">
                  <p:embed/>
                </p:oleObj>
              </mc:Choice>
              <mc:Fallback>
                <p:oleObj name="数式" r:id="rId15" imgW="2031840" imgH="431640" progId="Equation.3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850357" y="3743024"/>
                        <a:ext cx="2809875" cy="60801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3802" name="Object 10"/>
          <p:cNvGraphicFramePr>
            <a:graphicFrameLocks noChangeAspect="1"/>
          </p:cNvGraphicFramePr>
          <p:nvPr/>
        </p:nvGraphicFramePr>
        <p:xfrm>
          <a:off x="3851920" y="4365104"/>
          <a:ext cx="2174875" cy="554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983" name="数式" r:id="rId17" imgW="1574640" imgH="393480" progId="Equation.3">
                  <p:embed/>
                </p:oleObj>
              </mc:Choice>
              <mc:Fallback>
                <p:oleObj name="数式" r:id="rId17" imgW="1574640" imgH="393480" progId="Equation.3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851920" y="4365104"/>
                        <a:ext cx="2174875" cy="5540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右矢印 10"/>
          <p:cNvSpPr/>
          <p:nvPr/>
        </p:nvSpPr>
        <p:spPr>
          <a:xfrm>
            <a:off x="3275856" y="285293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2" name="右矢印 11"/>
          <p:cNvSpPr/>
          <p:nvPr/>
        </p:nvSpPr>
        <p:spPr>
          <a:xfrm>
            <a:off x="3275856" y="3385128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3" name="右矢印 12"/>
          <p:cNvSpPr/>
          <p:nvPr/>
        </p:nvSpPr>
        <p:spPr>
          <a:xfrm>
            <a:off x="3275856" y="393305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4" name="右矢印 13"/>
          <p:cNvSpPr/>
          <p:nvPr/>
        </p:nvSpPr>
        <p:spPr>
          <a:xfrm>
            <a:off x="3275856" y="453725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5" name="右矢印 14"/>
          <p:cNvSpPr/>
          <p:nvPr/>
        </p:nvSpPr>
        <p:spPr>
          <a:xfrm>
            <a:off x="3275856" y="5157192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7" name="右矢印 16"/>
          <p:cNvSpPr/>
          <p:nvPr/>
        </p:nvSpPr>
        <p:spPr>
          <a:xfrm>
            <a:off x="3275856" y="609329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33804" name="Object 12"/>
          <p:cNvGraphicFramePr>
            <a:graphicFrameLocks noChangeAspect="1"/>
          </p:cNvGraphicFramePr>
          <p:nvPr/>
        </p:nvGraphicFramePr>
        <p:xfrm>
          <a:off x="1590675" y="6080125"/>
          <a:ext cx="1343025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984" name="数式" r:id="rId19" imgW="977760" imgH="215640" progId="Equation.3">
                  <p:embed/>
                </p:oleObj>
              </mc:Choice>
              <mc:Fallback>
                <p:oleObj name="数式" r:id="rId19" imgW="977760" imgH="215640" progId="Equation.3">
                  <p:embed/>
                  <p:pic>
                    <p:nvPicPr>
                      <p:cNvPr id="0" name="Picture 1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90675" y="6080125"/>
                        <a:ext cx="1343025" cy="3016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9" name="右矢印 18"/>
          <p:cNvSpPr/>
          <p:nvPr/>
        </p:nvSpPr>
        <p:spPr>
          <a:xfrm rot="5400000">
            <a:off x="4644008" y="561737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33805" name="Object 13"/>
          <p:cNvGraphicFramePr>
            <a:graphicFrameLocks noChangeAspect="1"/>
          </p:cNvGraphicFramePr>
          <p:nvPr/>
        </p:nvGraphicFramePr>
        <p:xfrm>
          <a:off x="3851920" y="5902474"/>
          <a:ext cx="2735262" cy="5508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985" name="数式" r:id="rId21" imgW="1981080" imgH="393480" progId="Equation.3">
                  <p:embed/>
                </p:oleObj>
              </mc:Choice>
              <mc:Fallback>
                <p:oleObj name="数式" r:id="rId21" imgW="1981080" imgH="393480" progId="Equation.3">
                  <p:embed/>
                  <p:pic>
                    <p:nvPicPr>
                      <p:cNvPr id="0" name="Picture 1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851920" y="5902474"/>
                        <a:ext cx="2735262" cy="5508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1" name="右矢印 20"/>
          <p:cNvSpPr/>
          <p:nvPr/>
        </p:nvSpPr>
        <p:spPr>
          <a:xfrm>
            <a:off x="6804248" y="6093296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2" name="テキスト ボックス 21"/>
          <p:cNvSpPr txBox="1"/>
          <p:nvPr/>
        </p:nvSpPr>
        <p:spPr>
          <a:xfrm>
            <a:off x="7236296" y="6021288"/>
            <a:ext cx="93610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sz="1600" b="1" dirty="0" smtClean="0"/>
              <a:t>(19-25)</a:t>
            </a:r>
            <a:endParaRPr kumimoji="1" lang="ja-JP" altLang="en-US" sz="1600" b="1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379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379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37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37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37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37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38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38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3380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3380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3380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3380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7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3379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3379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3380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3380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8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338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338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  <p:bldP spid="14" grpId="0" animBg="1"/>
      <p:bldP spid="15" grpId="0" animBg="1"/>
      <p:bldP spid="17" grpId="0" animBg="1"/>
      <p:bldP spid="19" grpId="0" animBg="1"/>
      <p:bldP spid="21" grpId="0" animBg="1"/>
      <p:bldP spid="22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4818" name="Object 2"/>
          <p:cNvGraphicFramePr>
            <a:graphicFrameLocks noChangeAspect="1"/>
          </p:cNvGraphicFramePr>
          <p:nvPr/>
        </p:nvGraphicFramePr>
        <p:xfrm>
          <a:off x="822325" y="838200"/>
          <a:ext cx="7572375" cy="22431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4854" name="文書" r:id="rId3" imgW="5401235" imgH="1600429" progId="Word.Document.12">
                  <p:embed/>
                </p:oleObj>
              </mc:Choice>
              <mc:Fallback>
                <p:oleObj name="文書" r:id="rId3" imgW="5401235" imgH="1600429" progId="Word.Document.12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2325" y="838200"/>
                        <a:ext cx="7572375" cy="22431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4819" name="Object 3"/>
          <p:cNvGraphicFramePr>
            <a:graphicFrameLocks noChangeAspect="1"/>
          </p:cNvGraphicFramePr>
          <p:nvPr/>
        </p:nvGraphicFramePr>
        <p:xfrm>
          <a:off x="709240" y="3645024"/>
          <a:ext cx="7823200" cy="5365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4855" name="文書" r:id="rId5" imgW="5401235" imgH="380935" progId="Word.Document.12">
                  <p:embed/>
                </p:oleObj>
              </mc:Choice>
              <mc:Fallback>
                <p:oleObj name="文書" r:id="rId5" imgW="5401235" imgH="380935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09240" y="3645024"/>
                        <a:ext cx="7823200" cy="5365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4821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sp>
        <p:nvSpPr>
          <p:cNvPr id="34825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sp>
        <p:nvSpPr>
          <p:cNvPr id="34829" name="Rectangle 13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48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48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4819" name="Object 3"/>
          <p:cNvGraphicFramePr>
            <a:graphicFrameLocks noChangeAspect="1"/>
          </p:cNvGraphicFramePr>
          <p:nvPr/>
        </p:nvGraphicFramePr>
        <p:xfrm>
          <a:off x="709240" y="692696"/>
          <a:ext cx="7823200" cy="5365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590" name="文書" r:id="rId3" imgW="5401235" imgH="380935" progId="Word.Document.12">
                  <p:embed/>
                </p:oleObj>
              </mc:Choice>
              <mc:Fallback>
                <p:oleObj name="文書" r:id="rId3" imgW="5401235" imgH="380935" progId="Word.Document.12">
                  <p:embed/>
                  <p:pic>
                    <p:nvPicPr>
                      <p:cNvPr id="0" name="Picture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09240" y="692696"/>
                        <a:ext cx="7823200" cy="5365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4821" name="Rectangle 5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4820" name="Object 4"/>
          <p:cNvGraphicFramePr>
            <a:graphicFrameLocks noChangeAspect="1"/>
          </p:cNvGraphicFramePr>
          <p:nvPr/>
        </p:nvGraphicFramePr>
        <p:xfrm>
          <a:off x="3491880" y="1484784"/>
          <a:ext cx="4405312" cy="5508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591" name="数式" r:id="rId5" imgW="3124200" imgH="393700" progId="Equation.3">
                  <p:embed/>
                </p:oleObj>
              </mc:Choice>
              <mc:Fallback>
                <p:oleObj name="数式" r:id="rId5" imgW="3124200" imgH="393700" progId="Equation.3">
                  <p:embed/>
                  <p:pic>
                    <p:nvPicPr>
                      <p:cNvPr id="0" name="Picture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491880" y="1484784"/>
                        <a:ext cx="4405312" cy="55086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4822" name="Object 6"/>
          <p:cNvGraphicFramePr>
            <a:graphicFrameLocks noChangeAspect="1"/>
          </p:cNvGraphicFramePr>
          <p:nvPr/>
        </p:nvGraphicFramePr>
        <p:xfrm>
          <a:off x="3491880" y="2564904"/>
          <a:ext cx="2522537" cy="5508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592" name="数式" r:id="rId7" imgW="1790640" imgH="393480" progId="Equation.3">
                  <p:embed/>
                </p:oleObj>
              </mc:Choice>
              <mc:Fallback>
                <p:oleObj name="数式" r:id="rId7" imgW="1790640" imgH="393480" progId="Equation.3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491880" y="2564904"/>
                        <a:ext cx="2522537" cy="55086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4825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4824" name="Object 8"/>
          <p:cNvGraphicFramePr>
            <a:graphicFrameLocks noChangeAspect="1"/>
          </p:cNvGraphicFramePr>
          <p:nvPr/>
        </p:nvGraphicFramePr>
        <p:xfrm>
          <a:off x="2267744" y="2708920"/>
          <a:ext cx="511175" cy="2492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593" name="数式" r:id="rId9" imgW="368140" imgH="177723" progId="Equation.3">
                  <p:embed/>
                </p:oleObj>
              </mc:Choice>
              <mc:Fallback>
                <p:oleObj name="数式" r:id="rId9" imgW="368140" imgH="177723" progId="Equation.3">
                  <p:embed/>
                  <p:pic>
                    <p:nvPicPr>
                      <p:cNvPr id="0" name="Picture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267744" y="2708920"/>
                        <a:ext cx="511175" cy="24923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" name="右矢印 9"/>
          <p:cNvSpPr/>
          <p:nvPr/>
        </p:nvSpPr>
        <p:spPr>
          <a:xfrm>
            <a:off x="2987824" y="270892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1" name="右矢印 10"/>
          <p:cNvSpPr/>
          <p:nvPr/>
        </p:nvSpPr>
        <p:spPr>
          <a:xfrm rot="5400000">
            <a:off x="4283968" y="2204864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34826" name="Object 10"/>
          <p:cNvGraphicFramePr>
            <a:graphicFrameLocks noChangeAspect="1"/>
          </p:cNvGraphicFramePr>
          <p:nvPr/>
        </p:nvGraphicFramePr>
        <p:xfrm>
          <a:off x="1761133" y="4873030"/>
          <a:ext cx="1082675" cy="284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594" name="数式" r:id="rId11" imgW="761760" imgH="203040" progId="Equation.3">
                  <p:embed/>
                </p:oleObj>
              </mc:Choice>
              <mc:Fallback>
                <p:oleObj name="数式" r:id="rId11" imgW="761760" imgH="203040" progId="Equation.3">
                  <p:embed/>
                  <p:pic>
                    <p:nvPicPr>
                      <p:cNvPr id="0" name="Picture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761133" y="4873030"/>
                        <a:ext cx="1082675" cy="2841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4827" name="Object 11"/>
          <p:cNvGraphicFramePr>
            <a:graphicFrameLocks noChangeAspect="1"/>
          </p:cNvGraphicFramePr>
          <p:nvPr/>
        </p:nvGraphicFramePr>
        <p:xfrm>
          <a:off x="3526383" y="3635300"/>
          <a:ext cx="2917825" cy="5857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595" name="数式" r:id="rId13" imgW="2070000" imgH="419040" progId="Equation.3">
                  <p:embed/>
                </p:oleObj>
              </mc:Choice>
              <mc:Fallback>
                <p:oleObj name="数式" r:id="rId13" imgW="2070000" imgH="419040" progId="Equation.3">
                  <p:embed/>
                  <p:pic>
                    <p:nvPicPr>
                      <p:cNvPr id="0" name="Picture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526383" y="3635300"/>
                        <a:ext cx="2917825" cy="58578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34829" name="Rectangle 13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34828" name="Object 12"/>
          <p:cNvGraphicFramePr>
            <a:graphicFrameLocks noChangeAspect="1"/>
          </p:cNvGraphicFramePr>
          <p:nvPr/>
        </p:nvGraphicFramePr>
        <p:xfrm>
          <a:off x="233363" y="3765550"/>
          <a:ext cx="1539875" cy="2841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596" name="数式" r:id="rId15" imgW="1079280" imgH="203040" progId="Equation.3">
                  <p:embed/>
                </p:oleObj>
              </mc:Choice>
              <mc:Fallback>
                <p:oleObj name="数式" r:id="rId15" imgW="1079280" imgH="203040" progId="Equation.3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3363" y="3765550"/>
                        <a:ext cx="1539875" cy="28416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5" name="右矢印 14"/>
          <p:cNvSpPr/>
          <p:nvPr/>
        </p:nvSpPr>
        <p:spPr>
          <a:xfrm>
            <a:off x="3059832" y="378904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7" name="右矢印 16"/>
          <p:cNvSpPr/>
          <p:nvPr/>
        </p:nvSpPr>
        <p:spPr>
          <a:xfrm rot="5400000">
            <a:off x="4283968" y="3284984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8" name="右矢印 17"/>
          <p:cNvSpPr/>
          <p:nvPr/>
        </p:nvSpPr>
        <p:spPr>
          <a:xfrm rot="5400000">
            <a:off x="4283968" y="4365104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58379" name="Object 11"/>
          <p:cNvGraphicFramePr>
            <a:graphicFrameLocks noChangeAspect="1"/>
          </p:cNvGraphicFramePr>
          <p:nvPr/>
        </p:nvGraphicFramePr>
        <p:xfrm>
          <a:off x="3510880" y="4679925"/>
          <a:ext cx="3581400" cy="5492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597" name="数式" r:id="rId17" imgW="2539800" imgH="393480" progId="Equation.3">
                  <p:embed/>
                </p:oleObj>
              </mc:Choice>
              <mc:Fallback>
                <p:oleObj name="数式" r:id="rId17" imgW="2539800" imgH="393480" progId="Equation.3">
                  <p:embed/>
                  <p:pic>
                    <p:nvPicPr>
                      <p:cNvPr id="0" name="Picture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510880" y="4679925"/>
                        <a:ext cx="3581400" cy="5492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0" name="右矢印 19"/>
          <p:cNvSpPr/>
          <p:nvPr/>
        </p:nvSpPr>
        <p:spPr>
          <a:xfrm>
            <a:off x="3059832" y="486916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58382" name="Rectangle 14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58381" name="Object 13"/>
          <p:cNvGraphicFramePr>
            <a:graphicFrameLocks noChangeAspect="1"/>
          </p:cNvGraphicFramePr>
          <p:nvPr/>
        </p:nvGraphicFramePr>
        <p:xfrm>
          <a:off x="1947317" y="5661248"/>
          <a:ext cx="752475" cy="5508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598" name="数式" r:id="rId19" imgW="533169" imgH="393529" progId="Equation.3">
                  <p:embed/>
                </p:oleObj>
              </mc:Choice>
              <mc:Fallback>
                <p:oleObj name="数式" r:id="rId19" imgW="533169" imgH="393529" progId="Equation.3">
                  <p:embed/>
                  <p:pic>
                    <p:nvPicPr>
                      <p:cNvPr id="0" name="Picture 1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47317" y="5661248"/>
                        <a:ext cx="752475" cy="5508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4" name="右矢印 23"/>
          <p:cNvSpPr/>
          <p:nvPr/>
        </p:nvSpPr>
        <p:spPr>
          <a:xfrm>
            <a:off x="3059832" y="5805264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58383" name="Object 15"/>
          <p:cNvGraphicFramePr>
            <a:graphicFrameLocks noChangeAspect="1"/>
          </p:cNvGraphicFramePr>
          <p:nvPr/>
        </p:nvGraphicFramePr>
        <p:xfrm>
          <a:off x="3530501" y="5740400"/>
          <a:ext cx="3633787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599" name="数式" r:id="rId21" imgW="2577960" imgH="215640" progId="Equation.3">
                  <p:embed/>
                </p:oleObj>
              </mc:Choice>
              <mc:Fallback>
                <p:oleObj name="数式" r:id="rId21" imgW="2577960" imgH="215640" progId="Equation.3">
                  <p:embed/>
                  <p:pic>
                    <p:nvPicPr>
                      <p:cNvPr id="0" name="Picture 1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530501" y="5740400"/>
                        <a:ext cx="3633787" cy="3016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6" name="右矢印 25"/>
          <p:cNvSpPr/>
          <p:nvPr/>
        </p:nvSpPr>
        <p:spPr>
          <a:xfrm rot="5400000">
            <a:off x="4283968" y="5301208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58384" name="Object 16"/>
          <p:cNvGraphicFramePr>
            <a:graphicFrameLocks noChangeAspect="1"/>
          </p:cNvGraphicFramePr>
          <p:nvPr/>
        </p:nvGraphicFramePr>
        <p:xfrm>
          <a:off x="7190556" y="5733256"/>
          <a:ext cx="1485900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600" name="数式" r:id="rId23" imgW="1054080" imgH="215640" progId="Equation.3">
                  <p:embed/>
                </p:oleObj>
              </mc:Choice>
              <mc:Fallback>
                <p:oleObj name="数式" r:id="rId23" imgW="1054080" imgH="215640" progId="Equation.3">
                  <p:embed/>
                  <p:pic>
                    <p:nvPicPr>
                      <p:cNvPr id="0" name="Picture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190556" y="5733256"/>
                        <a:ext cx="1485900" cy="3016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8" name="右矢印 27"/>
          <p:cNvSpPr/>
          <p:nvPr/>
        </p:nvSpPr>
        <p:spPr>
          <a:xfrm rot="5400000">
            <a:off x="2411760" y="3284984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9" name="右矢印 28"/>
          <p:cNvSpPr/>
          <p:nvPr/>
        </p:nvSpPr>
        <p:spPr>
          <a:xfrm>
            <a:off x="1835696" y="3789040"/>
            <a:ext cx="360040" cy="216024"/>
          </a:xfrm>
          <a:prstGeom prst="rightArrow">
            <a:avLst/>
          </a:prstGeom>
          <a:solidFill>
            <a:schemeClr val="tx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58385" name="Object 17"/>
          <p:cNvGraphicFramePr>
            <a:graphicFrameLocks noChangeAspect="1"/>
          </p:cNvGraphicFramePr>
          <p:nvPr/>
        </p:nvGraphicFramePr>
        <p:xfrm>
          <a:off x="2267744" y="3789040"/>
          <a:ext cx="723900" cy="2476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601" name="数式" r:id="rId25" imgW="507960" imgH="177480" progId="Equation.3">
                  <p:embed/>
                </p:oleObj>
              </mc:Choice>
              <mc:Fallback>
                <p:oleObj name="数式" r:id="rId25" imgW="507960" imgH="177480" progId="Equation.3">
                  <p:embed/>
                  <p:pic>
                    <p:nvPicPr>
                      <p:cNvPr id="0" name="Picture 1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267744" y="3789040"/>
                        <a:ext cx="723900" cy="2476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48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48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48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48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48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48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48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48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5838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5838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348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348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348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348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5837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5837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5838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5838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1" dur="500" fill="hold"/>
                                        <p:tgtEl>
                                          <p:spTgt spid="5838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2" dur="500" fill="hold"/>
                                        <p:tgtEl>
                                          <p:spTgt spid="5838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3" fill="hold">
                      <p:stCondLst>
                        <p:cond delay="indefinite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3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7" dur="500" fill="hold"/>
                                        <p:tgtEl>
                                          <p:spTgt spid="5838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8" dur="500" fill="hold"/>
                                        <p:tgtEl>
                                          <p:spTgt spid="5838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 autoUpdateAnimBg="0"/>
      <p:bldP spid="11" grpId="0" animBg="1" autoUpdateAnimBg="0"/>
      <p:bldP spid="15" grpId="0" animBg="1" autoUpdateAnimBg="0"/>
      <p:bldP spid="17" grpId="0" animBg="1" autoUpdateAnimBg="0"/>
      <p:bldP spid="18" grpId="0" animBg="1" autoUpdateAnimBg="0"/>
      <p:bldP spid="20" grpId="0" animBg="1" autoUpdateAnimBg="0"/>
      <p:bldP spid="24" grpId="0" animBg="1" autoUpdateAnimBg="0"/>
      <p:bldP spid="26" grpId="0" animBg="1" autoUpdateAnimBg="0"/>
      <p:bldP spid="28" grpId="0" animBg="1" autoUpdateAnimBg="0"/>
      <p:bldP spid="29" grpId="0" animBg="1" autoUpdateAnimBg="0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5842" name="Object 2"/>
          <p:cNvGraphicFramePr>
            <a:graphicFrameLocks noChangeAspect="1"/>
          </p:cNvGraphicFramePr>
          <p:nvPr/>
        </p:nvGraphicFramePr>
        <p:xfrm>
          <a:off x="762000" y="762000"/>
          <a:ext cx="7637463" cy="13287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5860" name="文書" r:id="rId3" imgW="5405320" imgH="952452" progId="Word.Document.12">
                  <p:embed/>
                </p:oleObj>
              </mc:Choice>
              <mc:Fallback>
                <p:oleObj name="文書" r:id="rId3" imgW="5405320" imgH="952452" progId="Word.Document.12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62000" y="762000"/>
                        <a:ext cx="7637463" cy="13287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674" name="Object 2"/>
          <p:cNvGraphicFramePr>
            <a:graphicFrameLocks noChangeAspect="1"/>
          </p:cNvGraphicFramePr>
          <p:nvPr/>
        </p:nvGraphicFramePr>
        <p:xfrm>
          <a:off x="1403350" y="2349500"/>
          <a:ext cx="40163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6938" name="Document" r:id="rId3" imgW="2858322" imgH="457265" progId="Word.Document.8">
                  <p:embed/>
                </p:oleObj>
              </mc:Choice>
              <mc:Fallback>
                <p:oleObj name="Document" r:id="rId3" imgW="2858322" imgH="457265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03350" y="2349500"/>
                        <a:ext cx="40163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75" name="Object 3"/>
          <p:cNvGraphicFramePr>
            <a:graphicFrameLocks noChangeAspect="1"/>
          </p:cNvGraphicFramePr>
          <p:nvPr/>
        </p:nvGraphicFramePr>
        <p:xfrm>
          <a:off x="1417638" y="3716338"/>
          <a:ext cx="46386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6939" name="Document" r:id="rId5" imgW="3272820" imgH="457265" progId="Word.Document.8">
                  <p:embed/>
                </p:oleObj>
              </mc:Choice>
              <mc:Fallback>
                <p:oleObj name="Document" r:id="rId5" imgW="3272820" imgH="457265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17638" y="3716338"/>
                        <a:ext cx="46386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28" name="Object 4"/>
          <p:cNvGraphicFramePr>
            <a:graphicFrameLocks noChangeAspect="1"/>
          </p:cNvGraphicFramePr>
          <p:nvPr/>
        </p:nvGraphicFramePr>
        <p:xfrm>
          <a:off x="609600" y="908050"/>
          <a:ext cx="5121275" cy="808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6940" name="Document" r:id="rId7" imgW="2868009" imgH="456546" progId="Word.Document.8">
                  <p:embed/>
                </p:oleObj>
              </mc:Choice>
              <mc:Fallback>
                <p:oleObj name="Document" r:id="rId7" imgW="2868009" imgH="45654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9600" y="908050"/>
                        <a:ext cx="5121275" cy="8080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77" name="Object 5"/>
          <p:cNvGraphicFramePr>
            <a:graphicFrameLocks noChangeAspect="1"/>
          </p:cNvGraphicFramePr>
          <p:nvPr/>
        </p:nvGraphicFramePr>
        <p:xfrm>
          <a:off x="1431925" y="5303838"/>
          <a:ext cx="6629400" cy="669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6941" name="文書" r:id="rId9" imgW="4763077" imgH="492064" progId="Word.Document.12">
                  <p:embed/>
                </p:oleObj>
              </mc:Choice>
              <mc:Fallback>
                <p:oleObj name="文書" r:id="rId9" imgW="4763077" imgH="492064" progId="Word.Document.12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31925" y="5303838"/>
                        <a:ext cx="6629400" cy="6699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5434</TotalTime>
  <Words>125</Words>
  <Application>Microsoft Office PowerPoint</Application>
  <PresentationFormat>画面に合わせる (4:3)</PresentationFormat>
  <Paragraphs>34</Paragraphs>
  <Slides>31</Slides>
  <Notes>0</Notes>
  <HiddenSlides>0</HiddenSlides>
  <MMClips>0</MMClips>
  <ScaleCrop>false</ScaleCrop>
  <HeadingPairs>
    <vt:vector size="8" baseType="variant">
      <vt:variant>
        <vt:lpstr>使用されているフォント</vt:lpstr>
      </vt:variant>
      <vt:variant>
        <vt:i4>3</vt:i4>
      </vt:variant>
      <vt:variant>
        <vt:lpstr>テーマ</vt:lpstr>
      </vt:variant>
      <vt:variant>
        <vt:i4>1</vt:i4>
      </vt:variant>
      <vt:variant>
        <vt:lpstr>埋め込まれた OLE サーバー</vt:lpstr>
      </vt:variant>
      <vt:variant>
        <vt:i4>6</vt:i4>
      </vt:variant>
      <vt:variant>
        <vt:lpstr>スライド タイトル</vt:lpstr>
      </vt:variant>
      <vt:variant>
        <vt:i4>31</vt:i4>
      </vt:variant>
    </vt:vector>
  </HeadingPairs>
  <TitlesOfParts>
    <vt:vector size="41" baseType="lpstr">
      <vt:lpstr>ＭＳ Ｐゴシック</vt:lpstr>
      <vt:lpstr>Arial</vt:lpstr>
      <vt:lpstr>Calibri</vt:lpstr>
      <vt:lpstr>Office テーマ</vt:lpstr>
      <vt:lpstr>Document</vt:lpstr>
      <vt:lpstr>文書</vt:lpstr>
      <vt:lpstr>数式</vt:lpstr>
      <vt:lpstr>Microsoft Word 97 - 2003 Document</vt:lpstr>
      <vt:lpstr>Microsoft Word Document</vt:lpstr>
      <vt:lpstr>Microsoft 数式 3.0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日本の土地税制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スライド 1</dc:title>
  <dc:creator>Kiyoshi</dc:creator>
  <cp:lastModifiedBy>三井清</cp:lastModifiedBy>
  <cp:revision>102</cp:revision>
  <dcterms:created xsi:type="dcterms:W3CDTF">2012-11-04T07:10:47Z</dcterms:created>
  <dcterms:modified xsi:type="dcterms:W3CDTF">2016-11-15T23:00:26Z</dcterms:modified>
</cp:coreProperties>
</file>