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docx" ContentType="application/vnd.openxmlformats-officedocument.wordprocessingml.document"/>
  <Default Extension="vml" ContentType="application/vnd.openxmlformats-officedocument.vmlDrawing"/>
  <Default Extension="doc" ContentType="application/msword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8" r:id="rId2"/>
    <p:sldId id="259" r:id="rId3"/>
    <p:sldId id="260" r:id="rId4"/>
    <p:sldId id="261" r:id="rId5"/>
    <p:sldId id="262" r:id="rId6"/>
    <p:sldId id="263" r:id="rId7"/>
    <p:sldId id="264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5" r:id="rId19"/>
    <p:sldId id="276" r:id="rId20"/>
    <p:sldId id="277" r:id="rId21"/>
    <p:sldId id="292" r:id="rId22"/>
  </p:sldIdLst>
  <p:sldSz cx="9144000" cy="6858000" type="screen4x3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E1FFE1"/>
    <a:srgbClr val="CCFFCC"/>
    <a:srgbClr val="EAFAD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 varScale="1">
        <p:scale>
          <a:sx n="83" d="100"/>
          <a:sy n="83" d="100"/>
        </p:scale>
        <p:origin x="252" y="6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ableStyles" Target="tableStyle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/Relationships>
</file>

<file path=ppt/drawings/_rels/vmlDrawing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image" Target="../media/image1.e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image" Target="../media/image5.emf"/><Relationship Id="rId1" Type="http://schemas.openxmlformats.org/officeDocument/2006/relationships/image" Target="../media/image4.emf"/><Relationship Id="rId4" Type="http://schemas.openxmlformats.org/officeDocument/2006/relationships/image" Target="../media/image7.emf"/></Relationships>
</file>

<file path=ppt/drawings/_rels/vmlDrawing3.v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image" Target="../media/image8.e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12.wmf"/><Relationship Id="rId2" Type="http://schemas.openxmlformats.org/officeDocument/2006/relationships/image" Target="../media/image11.emf"/><Relationship Id="rId1" Type="http://schemas.openxmlformats.org/officeDocument/2006/relationships/image" Target="../media/image10.emf"/></Relationships>
</file>

<file path=ppt/drawings/_rels/vmlDrawing5.vml.rels><?xml version="1.0" encoding="UTF-8" standalone="yes"?>
<Relationships xmlns="http://schemas.openxmlformats.org/package/2006/relationships"><Relationship Id="rId3" Type="http://schemas.openxmlformats.org/officeDocument/2006/relationships/image" Target="../media/image15.emf"/><Relationship Id="rId2" Type="http://schemas.openxmlformats.org/officeDocument/2006/relationships/image" Target="../media/image14.emf"/><Relationship Id="rId1" Type="http://schemas.openxmlformats.org/officeDocument/2006/relationships/image" Target="../media/image13.emf"/><Relationship Id="rId4" Type="http://schemas.openxmlformats.org/officeDocument/2006/relationships/image" Target="../media/image16.emf"/></Relationships>
</file>

<file path=ppt/drawings/_rels/vmlDrawing6.vml.rels><?xml version="1.0" encoding="UTF-8" standalone="yes"?>
<Relationships xmlns="http://schemas.openxmlformats.org/package/2006/relationships"><Relationship Id="rId8" Type="http://schemas.openxmlformats.org/officeDocument/2006/relationships/image" Target="../media/image24.wmf"/><Relationship Id="rId3" Type="http://schemas.openxmlformats.org/officeDocument/2006/relationships/image" Target="../media/image19.wmf"/><Relationship Id="rId7" Type="http://schemas.openxmlformats.org/officeDocument/2006/relationships/image" Target="../media/image23.wmf"/><Relationship Id="rId2" Type="http://schemas.openxmlformats.org/officeDocument/2006/relationships/image" Target="../media/image18.emf"/><Relationship Id="rId1" Type="http://schemas.openxmlformats.org/officeDocument/2006/relationships/image" Target="../media/image17.wmf"/><Relationship Id="rId6" Type="http://schemas.openxmlformats.org/officeDocument/2006/relationships/image" Target="../media/image22.wmf"/><Relationship Id="rId5" Type="http://schemas.openxmlformats.org/officeDocument/2006/relationships/image" Target="../media/image21.wmf"/><Relationship Id="rId10" Type="http://schemas.openxmlformats.org/officeDocument/2006/relationships/image" Target="../media/image26.wmf"/><Relationship Id="rId4" Type="http://schemas.openxmlformats.org/officeDocument/2006/relationships/image" Target="../media/image20.wmf"/><Relationship Id="rId9" Type="http://schemas.openxmlformats.org/officeDocument/2006/relationships/image" Target="../media/image25.wmf"/></Relationships>
</file>

<file path=ppt/drawings/_rels/vmlDrawing7.vml.rels><?xml version="1.0" encoding="UTF-8" standalone="yes"?>
<Relationships xmlns="http://schemas.openxmlformats.org/package/2006/relationships"><Relationship Id="rId3" Type="http://schemas.openxmlformats.org/officeDocument/2006/relationships/image" Target="../media/image29.emf"/><Relationship Id="rId2" Type="http://schemas.openxmlformats.org/officeDocument/2006/relationships/image" Target="../media/image28.emf"/><Relationship Id="rId1" Type="http://schemas.openxmlformats.org/officeDocument/2006/relationships/image" Target="../media/image27.emf"/><Relationship Id="rId4" Type="http://schemas.openxmlformats.org/officeDocument/2006/relationships/image" Target="../media/image30.wmf"/></Relationships>
</file>

<file path=ppt/drawings/_rels/vmlDrawing8.vml.rels><?xml version="1.0" encoding="UTF-8" standalone="yes"?>
<Relationships xmlns="http://schemas.openxmlformats.org/package/2006/relationships"><Relationship Id="rId3" Type="http://schemas.openxmlformats.org/officeDocument/2006/relationships/image" Target="../media/image33.emf"/><Relationship Id="rId2" Type="http://schemas.openxmlformats.org/officeDocument/2006/relationships/image" Target="../media/image32.emf"/><Relationship Id="rId1" Type="http://schemas.openxmlformats.org/officeDocument/2006/relationships/image" Target="../media/image31.emf"/><Relationship Id="rId4" Type="http://schemas.openxmlformats.org/officeDocument/2006/relationships/image" Target="../media/image34.emf"/></Relationships>
</file>

<file path=ppt/drawings/_rels/vmlDrawing9.vml.rels><?xml version="1.0" encoding="UTF-8" standalone="yes"?>
<Relationships xmlns="http://schemas.openxmlformats.org/package/2006/relationships"><Relationship Id="rId8" Type="http://schemas.openxmlformats.org/officeDocument/2006/relationships/image" Target="../media/image42.wmf"/><Relationship Id="rId3" Type="http://schemas.openxmlformats.org/officeDocument/2006/relationships/image" Target="../media/image37.wmf"/><Relationship Id="rId7" Type="http://schemas.openxmlformats.org/officeDocument/2006/relationships/image" Target="../media/image41.wmf"/><Relationship Id="rId2" Type="http://schemas.openxmlformats.org/officeDocument/2006/relationships/image" Target="../media/image36.wmf"/><Relationship Id="rId1" Type="http://schemas.openxmlformats.org/officeDocument/2006/relationships/image" Target="../media/image35.emf"/><Relationship Id="rId6" Type="http://schemas.openxmlformats.org/officeDocument/2006/relationships/image" Target="../media/image40.wmf"/><Relationship Id="rId5" Type="http://schemas.openxmlformats.org/officeDocument/2006/relationships/image" Target="../media/image39.wmf"/><Relationship Id="rId10" Type="http://schemas.openxmlformats.org/officeDocument/2006/relationships/image" Target="../media/image43.wmf"/><Relationship Id="rId4" Type="http://schemas.openxmlformats.org/officeDocument/2006/relationships/image" Target="../media/image38.wmf"/><Relationship Id="rId9" Type="http://schemas.openxmlformats.org/officeDocument/2006/relationships/image" Target="../media/image21.wmf"/></Relationships>
</file>

<file path=ppt/drawings/_rels/vmlDrawing10.vml.rels><?xml version="1.0" encoding="UTF-8" standalone="yes"?>
<Relationships xmlns="http://schemas.openxmlformats.org/package/2006/relationships"><Relationship Id="rId8" Type="http://schemas.openxmlformats.org/officeDocument/2006/relationships/image" Target="../media/image51.wmf"/><Relationship Id="rId3" Type="http://schemas.openxmlformats.org/officeDocument/2006/relationships/image" Target="../media/image46.emf"/><Relationship Id="rId7" Type="http://schemas.openxmlformats.org/officeDocument/2006/relationships/image" Target="../media/image50.emf"/><Relationship Id="rId2" Type="http://schemas.openxmlformats.org/officeDocument/2006/relationships/image" Target="../media/image45.emf"/><Relationship Id="rId1" Type="http://schemas.openxmlformats.org/officeDocument/2006/relationships/image" Target="../media/image44.emf"/><Relationship Id="rId6" Type="http://schemas.openxmlformats.org/officeDocument/2006/relationships/image" Target="../media/image49.wmf"/><Relationship Id="rId5" Type="http://schemas.openxmlformats.org/officeDocument/2006/relationships/image" Target="../media/image48.wmf"/><Relationship Id="rId10" Type="http://schemas.openxmlformats.org/officeDocument/2006/relationships/image" Target="../media/image53.wmf"/><Relationship Id="rId4" Type="http://schemas.openxmlformats.org/officeDocument/2006/relationships/image" Target="../media/image47.emf"/><Relationship Id="rId9" Type="http://schemas.openxmlformats.org/officeDocument/2006/relationships/image" Target="../media/image52.wmf"/></Relationships>
</file>

<file path=ppt/drawings/_rels/vmlDrawing11.vml.rels><?xml version="1.0" encoding="UTF-8" standalone="yes"?>
<Relationships xmlns="http://schemas.openxmlformats.org/package/2006/relationships"><Relationship Id="rId8" Type="http://schemas.openxmlformats.org/officeDocument/2006/relationships/image" Target="../media/image61.wmf"/><Relationship Id="rId3" Type="http://schemas.openxmlformats.org/officeDocument/2006/relationships/image" Target="../media/image56.emf"/><Relationship Id="rId7" Type="http://schemas.openxmlformats.org/officeDocument/2006/relationships/image" Target="../media/image60.emf"/><Relationship Id="rId2" Type="http://schemas.openxmlformats.org/officeDocument/2006/relationships/image" Target="../media/image55.emf"/><Relationship Id="rId1" Type="http://schemas.openxmlformats.org/officeDocument/2006/relationships/image" Target="../media/image54.emf"/><Relationship Id="rId6" Type="http://schemas.openxmlformats.org/officeDocument/2006/relationships/image" Target="../media/image59.wmf"/><Relationship Id="rId5" Type="http://schemas.openxmlformats.org/officeDocument/2006/relationships/image" Target="../media/image58.wmf"/><Relationship Id="rId4" Type="http://schemas.openxmlformats.org/officeDocument/2006/relationships/image" Target="../media/image57.emf"/><Relationship Id="rId9" Type="http://schemas.openxmlformats.org/officeDocument/2006/relationships/image" Target="../media/image62.wmf"/></Relationships>
</file>

<file path=ppt/drawings/_rels/vmlDrawing12.vml.rels><?xml version="1.0" encoding="UTF-8" standalone="yes"?>
<Relationships xmlns="http://schemas.openxmlformats.org/package/2006/relationships"><Relationship Id="rId3" Type="http://schemas.openxmlformats.org/officeDocument/2006/relationships/image" Target="../media/image65.emf"/><Relationship Id="rId2" Type="http://schemas.openxmlformats.org/officeDocument/2006/relationships/image" Target="../media/image64.emf"/><Relationship Id="rId1" Type="http://schemas.openxmlformats.org/officeDocument/2006/relationships/image" Target="../media/image63.emf"/></Relationships>
</file>

<file path=ppt/drawings/_rels/vmlDrawing13.vml.rels><?xml version="1.0" encoding="UTF-8" standalone="yes"?>
<Relationships xmlns="http://schemas.openxmlformats.org/package/2006/relationships"><Relationship Id="rId2" Type="http://schemas.openxmlformats.org/officeDocument/2006/relationships/image" Target="../media/image67.emf"/><Relationship Id="rId1" Type="http://schemas.openxmlformats.org/officeDocument/2006/relationships/image" Target="../media/image66.emf"/></Relationships>
</file>

<file path=ppt/drawings/_rels/vmlDrawing14.vml.rels><?xml version="1.0" encoding="UTF-8" standalone="yes"?>
<Relationships xmlns="http://schemas.openxmlformats.org/package/2006/relationships"><Relationship Id="rId1" Type="http://schemas.openxmlformats.org/officeDocument/2006/relationships/image" Target="../media/image68.emf"/></Relationships>
</file>

<file path=ppt/drawings/_rels/vmlDrawing15.vml.rels><?xml version="1.0" encoding="UTF-8" standalone="yes"?>
<Relationships xmlns="http://schemas.openxmlformats.org/package/2006/relationships"><Relationship Id="rId3" Type="http://schemas.openxmlformats.org/officeDocument/2006/relationships/image" Target="../media/image71.emf"/><Relationship Id="rId2" Type="http://schemas.openxmlformats.org/officeDocument/2006/relationships/image" Target="../media/image70.emf"/><Relationship Id="rId1" Type="http://schemas.openxmlformats.org/officeDocument/2006/relationships/image" Target="../media/image69.emf"/></Relationships>
</file>

<file path=ppt/drawings/_rels/vmlDrawing16.vml.rels><?xml version="1.0" encoding="UTF-8" standalone="yes"?>
<Relationships xmlns="http://schemas.openxmlformats.org/package/2006/relationships"><Relationship Id="rId3" Type="http://schemas.openxmlformats.org/officeDocument/2006/relationships/image" Target="../media/image74.emf"/><Relationship Id="rId2" Type="http://schemas.openxmlformats.org/officeDocument/2006/relationships/image" Target="../media/image73.emf"/><Relationship Id="rId1" Type="http://schemas.openxmlformats.org/officeDocument/2006/relationships/image" Target="../media/image72.emf"/><Relationship Id="rId4" Type="http://schemas.openxmlformats.org/officeDocument/2006/relationships/image" Target="../media/image75.wmf"/></Relationships>
</file>

<file path=ppt/drawings/_rels/vmlDrawing17.vml.rels><?xml version="1.0" encoding="UTF-8" standalone="yes"?>
<Relationships xmlns="http://schemas.openxmlformats.org/package/2006/relationships"><Relationship Id="rId3" Type="http://schemas.openxmlformats.org/officeDocument/2006/relationships/image" Target="../media/image78.emf"/><Relationship Id="rId2" Type="http://schemas.openxmlformats.org/officeDocument/2006/relationships/image" Target="../media/image77.emf"/><Relationship Id="rId1" Type="http://schemas.openxmlformats.org/officeDocument/2006/relationships/image" Target="../media/image76.emf"/><Relationship Id="rId5" Type="http://schemas.openxmlformats.org/officeDocument/2006/relationships/image" Target="../media/image80.emf"/><Relationship Id="rId4" Type="http://schemas.openxmlformats.org/officeDocument/2006/relationships/image" Target="../media/image79.emf"/></Relationships>
</file>

<file path=ppt/drawings/_rels/vmlDrawing18.vml.rels><?xml version="1.0" encoding="UTF-8" standalone="yes"?>
<Relationships xmlns="http://schemas.openxmlformats.org/package/2006/relationships"><Relationship Id="rId3" Type="http://schemas.openxmlformats.org/officeDocument/2006/relationships/image" Target="../media/image83.wmf"/><Relationship Id="rId2" Type="http://schemas.openxmlformats.org/officeDocument/2006/relationships/image" Target="../media/image82.emf"/><Relationship Id="rId1" Type="http://schemas.openxmlformats.org/officeDocument/2006/relationships/image" Target="../media/image81.emf"/></Relationships>
</file>

<file path=ppt/drawings/_rels/vmlDrawing19.vml.rels><?xml version="1.0" encoding="UTF-8" standalone="yes"?>
<Relationships xmlns="http://schemas.openxmlformats.org/package/2006/relationships"><Relationship Id="rId3" Type="http://schemas.openxmlformats.org/officeDocument/2006/relationships/image" Target="../media/image86.emf"/><Relationship Id="rId2" Type="http://schemas.openxmlformats.org/officeDocument/2006/relationships/image" Target="../media/image85.emf"/><Relationship Id="rId1" Type="http://schemas.openxmlformats.org/officeDocument/2006/relationships/image" Target="../media/image84.emf"/><Relationship Id="rId6" Type="http://schemas.openxmlformats.org/officeDocument/2006/relationships/image" Target="../media/image89.wmf"/><Relationship Id="rId5" Type="http://schemas.openxmlformats.org/officeDocument/2006/relationships/image" Target="../media/image88.wmf"/><Relationship Id="rId4" Type="http://schemas.openxmlformats.org/officeDocument/2006/relationships/image" Target="../media/image87.wmf"/></Relationships>
</file>

<file path=ppt/drawings/_rels/vmlDrawing20.vml.rels><?xml version="1.0" encoding="UTF-8" standalone="yes"?>
<Relationships xmlns="http://schemas.openxmlformats.org/package/2006/relationships"><Relationship Id="rId3" Type="http://schemas.openxmlformats.org/officeDocument/2006/relationships/image" Target="../media/image92.emf"/><Relationship Id="rId2" Type="http://schemas.openxmlformats.org/officeDocument/2006/relationships/image" Target="../media/image91.wmf"/><Relationship Id="rId1" Type="http://schemas.openxmlformats.org/officeDocument/2006/relationships/image" Target="../media/image90.emf"/><Relationship Id="rId5" Type="http://schemas.openxmlformats.org/officeDocument/2006/relationships/image" Target="../media/image94.emf"/><Relationship Id="rId4" Type="http://schemas.openxmlformats.org/officeDocument/2006/relationships/image" Target="../media/image93.wmf"/></Relationships>
</file>

<file path=ppt/drawings/_rels/vmlDrawing21.vml.rels><?xml version="1.0" encoding="UTF-8" standalone="yes"?>
<Relationships xmlns="http://schemas.openxmlformats.org/package/2006/relationships"><Relationship Id="rId3" Type="http://schemas.openxmlformats.org/officeDocument/2006/relationships/image" Target="../media/image3.emf"/><Relationship Id="rId2" Type="http://schemas.openxmlformats.org/officeDocument/2006/relationships/image" Target="../media/image2.emf"/><Relationship Id="rId1" Type="http://schemas.openxmlformats.org/officeDocument/2006/relationships/image" Target="../media/image1.e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サブタイトル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kumimoji="1" lang="ja-JP" altLang="en-US" smtClean="0"/>
              <a:t>マスタ サブタイトルの書式設定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4" name="コンテンツ プレースホルダ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5" name="テキスト プレースホルダ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6" name="コンテンツ プレースホルダ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7" name="日付プレースホルダ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8" name="フッター プレースホルダ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日付プレースホルダ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4" name="フッター プレースホルダ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3" name="フッター プレースホルダ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コンテンツ プレースホルダ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図プレースホルダ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kumimoji="1" lang="ja-JP" altLang="en-US" smtClean="0"/>
              <a:t>マスタ テキストの書式設定</a:t>
            </a:r>
          </a:p>
        </p:txBody>
      </p:sp>
      <p:sp>
        <p:nvSpPr>
          <p:cNvPr id="5" name="日付プレースホルダ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6" name="フッター プレースホルダ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縦書き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縦書きテキスト プレースホルダ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E1FFE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 smtClean="0"/>
              <a:t>マスタ タイトルの書式設定</a:t>
            </a:r>
            <a:endParaRPr kumimoji="1" lang="ja-JP" altLang="en-US"/>
          </a:p>
        </p:txBody>
      </p:sp>
      <p:sp>
        <p:nvSpPr>
          <p:cNvPr id="3" name="テキスト プレースホルダ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 smtClean="0"/>
              <a:t>マスタ テキストの書式設定</a:t>
            </a:r>
          </a:p>
          <a:p>
            <a:pPr lvl="1"/>
            <a:r>
              <a:rPr kumimoji="1" lang="ja-JP" altLang="en-US" smtClean="0"/>
              <a:t>第 </a:t>
            </a:r>
            <a:r>
              <a:rPr kumimoji="1" lang="en-US" altLang="ja-JP" smtClean="0"/>
              <a:t>2 </a:t>
            </a:r>
            <a:r>
              <a:rPr kumimoji="1" lang="ja-JP" altLang="en-US" smtClean="0"/>
              <a:t>レベル</a:t>
            </a:r>
          </a:p>
          <a:p>
            <a:pPr lvl="2"/>
            <a:r>
              <a:rPr kumimoji="1" lang="ja-JP" altLang="en-US" smtClean="0"/>
              <a:t>第 </a:t>
            </a:r>
            <a:r>
              <a:rPr kumimoji="1" lang="en-US" altLang="ja-JP" smtClean="0"/>
              <a:t>3 </a:t>
            </a:r>
            <a:r>
              <a:rPr kumimoji="1" lang="ja-JP" altLang="en-US" smtClean="0"/>
              <a:t>レベル</a:t>
            </a:r>
          </a:p>
          <a:p>
            <a:pPr lvl="3"/>
            <a:r>
              <a:rPr kumimoji="1" lang="ja-JP" altLang="en-US" smtClean="0"/>
              <a:t>第 </a:t>
            </a:r>
            <a:r>
              <a:rPr kumimoji="1" lang="en-US" altLang="ja-JP" smtClean="0"/>
              <a:t>4 </a:t>
            </a:r>
            <a:r>
              <a:rPr kumimoji="1" lang="ja-JP" altLang="en-US" smtClean="0"/>
              <a:t>レベル</a:t>
            </a:r>
          </a:p>
          <a:p>
            <a:pPr lvl="4"/>
            <a:r>
              <a:rPr kumimoji="1" lang="ja-JP" altLang="en-US" smtClean="0"/>
              <a:t>第 </a:t>
            </a:r>
            <a:r>
              <a:rPr kumimoji="1" lang="en-US" altLang="ja-JP" smtClean="0"/>
              <a:t>5 </a:t>
            </a:r>
            <a:r>
              <a:rPr kumimoji="1" lang="ja-JP" altLang="en-US" smtClean="0"/>
              <a:t>レベル</a:t>
            </a:r>
            <a:endParaRPr kumimoji="1" lang="ja-JP" altLang="en-US"/>
          </a:p>
        </p:txBody>
      </p:sp>
      <p:sp>
        <p:nvSpPr>
          <p:cNvPr id="4" name="日付プレースホルダ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2BC8B50-0CB3-4464-AFBB-0B0C1A432CAA}" type="datetimeFigureOut">
              <a:rPr kumimoji="1" lang="ja-JP" altLang="en-US" smtClean="0"/>
              <a:pPr/>
              <a:t>2017/11/15</a:t>
            </a:fld>
            <a:endParaRPr kumimoji="1" lang="ja-JP" altLang="en-US"/>
          </a:p>
        </p:txBody>
      </p:sp>
      <p:sp>
        <p:nvSpPr>
          <p:cNvPr id="5" name="フッター プレースホルダ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F4090BD-0207-43FB-B9B6-8F7CCF1B7581}" type="slidenum">
              <a:rPr kumimoji="1" lang="ja-JP" altLang="en-US" smtClean="0"/>
              <a:pPr/>
              <a:t>‹#›</a:t>
            </a:fld>
            <a:endParaRPr kumimoji="1" lang="ja-JP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oleObject" Target="../embeddings/Microsoft_Word_97_-_2003_Document1.doc"/><Relationship Id="rId7" Type="http://schemas.openxmlformats.org/officeDocument/2006/relationships/oleObject" Target="../embeddings/Microsoft_Word_97_-_2003_Document3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2.emf"/><Relationship Id="rId5" Type="http://schemas.openxmlformats.org/officeDocument/2006/relationships/oleObject" Target="../embeddings/Microsoft_Word_97_-_2003_Document2.doc"/><Relationship Id="rId4" Type="http://schemas.openxmlformats.org/officeDocument/2006/relationships/image" Target="../media/image1.emf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emf"/><Relationship Id="rId3" Type="http://schemas.openxmlformats.org/officeDocument/2006/relationships/oleObject" Target="../embeddings/Microsoft_Word_97_-_2003_Document4.doc"/><Relationship Id="rId7" Type="http://schemas.openxmlformats.org/officeDocument/2006/relationships/oleObject" Target="../embeddings/Microsoft_Word_97_-_2003_Document6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.vml"/><Relationship Id="rId6" Type="http://schemas.openxmlformats.org/officeDocument/2006/relationships/image" Target="../media/image5.emf"/><Relationship Id="rId5" Type="http://schemas.openxmlformats.org/officeDocument/2006/relationships/oleObject" Target="../embeddings/Microsoft_Word_97_-_2003_Document5.doc"/><Relationship Id="rId10" Type="http://schemas.openxmlformats.org/officeDocument/2006/relationships/image" Target="../media/image7.emf"/><Relationship Id="rId4" Type="http://schemas.openxmlformats.org/officeDocument/2006/relationships/image" Target="../media/image4.emf"/><Relationship Id="rId9" Type="http://schemas.openxmlformats.org/officeDocument/2006/relationships/package" Target="../embeddings/Microsoft_Word_Document1.docx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Word_97_-_2003_Document7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3.vml"/><Relationship Id="rId6" Type="http://schemas.openxmlformats.org/officeDocument/2006/relationships/image" Target="../media/image9.emf"/><Relationship Id="rId5" Type="http://schemas.openxmlformats.org/officeDocument/2006/relationships/oleObject" Target="../embeddings/Microsoft_Word_97_-_2003_Document8.doc"/><Relationship Id="rId4" Type="http://schemas.openxmlformats.org/officeDocument/2006/relationships/image" Target="../media/image8.emf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.wmf"/><Relationship Id="rId3" Type="http://schemas.openxmlformats.org/officeDocument/2006/relationships/oleObject" Target="../embeddings/Microsoft_Word_97_-_2003_Document9.doc"/><Relationship Id="rId7" Type="http://schemas.openxmlformats.org/officeDocument/2006/relationships/oleObject" Target="../embeddings/oleObject1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11.emf"/><Relationship Id="rId5" Type="http://schemas.openxmlformats.org/officeDocument/2006/relationships/oleObject" Target="../embeddings/Microsoft_Word_97_-_2003_Document10.doc"/><Relationship Id="rId4" Type="http://schemas.openxmlformats.org/officeDocument/2006/relationships/image" Target="../media/image10.emf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emf"/><Relationship Id="rId3" Type="http://schemas.openxmlformats.org/officeDocument/2006/relationships/oleObject" Target="../embeddings/Microsoft_Word_97_-_2003_Document11.doc"/><Relationship Id="rId7" Type="http://schemas.openxmlformats.org/officeDocument/2006/relationships/oleObject" Target="../embeddings/Microsoft_Word_97_-_2003_Document13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5.vml"/><Relationship Id="rId6" Type="http://schemas.openxmlformats.org/officeDocument/2006/relationships/image" Target="../media/image14.emf"/><Relationship Id="rId5" Type="http://schemas.openxmlformats.org/officeDocument/2006/relationships/oleObject" Target="../embeddings/Microsoft_Word_97_-_2003_Document12.doc"/><Relationship Id="rId10" Type="http://schemas.openxmlformats.org/officeDocument/2006/relationships/image" Target="../media/image16.emf"/><Relationship Id="rId4" Type="http://schemas.openxmlformats.org/officeDocument/2006/relationships/image" Target="../media/image13.emf"/><Relationship Id="rId9" Type="http://schemas.openxmlformats.org/officeDocument/2006/relationships/oleObject" Target="../embeddings/Microsoft_Word_97_-_2003_Document14.doc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wmf"/><Relationship Id="rId13" Type="http://schemas.openxmlformats.org/officeDocument/2006/relationships/oleObject" Target="../embeddings/oleObject6.bin"/><Relationship Id="rId18" Type="http://schemas.openxmlformats.org/officeDocument/2006/relationships/image" Target="../media/image24.wmf"/><Relationship Id="rId3" Type="http://schemas.openxmlformats.org/officeDocument/2006/relationships/oleObject" Target="../embeddings/oleObject2.bin"/><Relationship Id="rId21" Type="http://schemas.openxmlformats.org/officeDocument/2006/relationships/oleObject" Target="../embeddings/oleObject10.bin"/><Relationship Id="rId7" Type="http://schemas.openxmlformats.org/officeDocument/2006/relationships/oleObject" Target="../embeddings/oleObject3.bin"/><Relationship Id="rId12" Type="http://schemas.openxmlformats.org/officeDocument/2006/relationships/image" Target="../media/image21.wmf"/><Relationship Id="rId17" Type="http://schemas.openxmlformats.org/officeDocument/2006/relationships/oleObject" Target="../embeddings/oleObject8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23.wmf"/><Relationship Id="rId20" Type="http://schemas.openxmlformats.org/officeDocument/2006/relationships/image" Target="../media/image25.wmf"/><Relationship Id="rId1" Type="http://schemas.openxmlformats.org/officeDocument/2006/relationships/vmlDrawing" Target="../drawings/vmlDrawing6.vml"/><Relationship Id="rId6" Type="http://schemas.openxmlformats.org/officeDocument/2006/relationships/image" Target="../media/image18.emf"/><Relationship Id="rId11" Type="http://schemas.openxmlformats.org/officeDocument/2006/relationships/oleObject" Target="../embeddings/oleObject5.bin"/><Relationship Id="rId5" Type="http://schemas.openxmlformats.org/officeDocument/2006/relationships/oleObject" Target="../embeddings/Microsoft_Word_97_-_2003_Document15.doc"/><Relationship Id="rId15" Type="http://schemas.openxmlformats.org/officeDocument/2006/relationships/oleObject" Target="../embeddings/oleObject7.bin"/><Relationship Id="rId10" Type="http://schemas.openxmlformats.org/officeDocument/2006/relationships/image" Target="../media/image20.wmf"/><Relationship Id="rId19" Type="http://schemas.openxmlformats.org/officeDocument/2006/relationships/oleObject" Target="../embeddings/oleObject9.bin"/><Relationship Id="rId4" Type="http://schemas.openxmlformats.org/officeDocument/2006/relationships/image" Target="../media/image17.wmf"/><Relationship Id="rId9" Type="http://schemas.openxmlformats.org/officeDocument/2006/relationships/oleObject" Target="../embeddings/oleObject4.bin"/><Relationship Id="rId14" Type="http://schemas.openxmlformats.org/officeDocument/2006/relationships/image" Target="../media/image22.wmf"/><Relationship Id="rId22" Type="http://schemas.openxmlformats.org/officeDocument/2006/relationships/image" Target="../media/image26.wmf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29.emf"/><Relationship Id="rId3" Type="http://schemas.openxmlformats.org/officeDocument/2006/relationships/oleObject" Target="../embeddings/Microsoft_Word_97_-_2003_Document16.doc"/><Relationship Id="rId7" Type="http://schemas.openxmlformats.org/officeDocument/2006/relationships/oleObject" Target="../embeddings/Microsoft_Word_97_-_2003_Document18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7.vml"/><Relationship Id="rId6" Type="http://schemas.openxmlformats.org/officeDocument/2006/relationships/image" Target="../media/image28.emf"/><Relationship Id="rId5" Type="http://schemas.openxmlformats.org/officeDocument/2006/relationships/oleObject" Target="../embeddings/Microsoft_Word_97_-_2003_Document17.doc"/><Relationship Id="rId10" Type="http://schemas.openxmlformats.org/officeDocument/2006/relationships/image" Target="../media/image30.wmf"/><Relationship Id="rId4" Type="http://schemas.openxmlformats.org/officeDocument/2006/relationships/image" Target="../media/image27.emf"/><Relationship Id="rId9" Type="http://schemas.openxmlformats.org/officeDocument/2006/relationships/oleObject" Target="../embeddings/oleObject11.bin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33.emf"/><Relationship Id="rId3" Type="http://schemas.openxmlformats.org/officeDocument/2006/relationships/oleObject" Target="../embeddings/Microsoft_Word_97_-_2003_Document19.doc"/><Relationship Id="rId7" Type="http://schemas.openxmlformats.org/officeDocument/2006/relationships/oleObject" Target="../embeddings/Microsoft_Word_97_-_2003_Document21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8.vml"/><Relationship Id="rId6" Type="http://schemas.openxmlformats.org/officeDocument/2006/relationships/image" Target="../media/image32.emf"/><Relationship Id="rId5" Type="http://schemas.openxmlformats.org/officeDocument/2006/relationships/oleObject" Target="../embeddings/Microsoft_Word_97_-_2003_Document20.doc"/><Relationship Id="rId10" Type="http://schemas.openxmlformats.org/officeDocument/2006/relationships/image" Target="../media/image34.emf"/><Relationship Id="rId4" Type="http://schemas.openxmlformats.org/officeDocument/2006/relationships/image" Target="../media/image31.emf"/><Relationship Id="rId9" Type="http://schemas.openxmlformats.org/officeDocument/2006/relationships/oleObject" Target="../embeddings/Microsoft_Word_97_-_2003_Document22.doc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37.wmf"/><Relationship Id="rId13" Type="http://schemas.openxmlformats.org/officeDocument/2006/relationships/oleObject" Target="../embeddings/oleObject16.bin"/><Relationship Id="rId18" Type="http://schemas.openxmlformats.org/officeDocument/2006/relationships/image" Target="../media/image42.wmf"/><Relationship Id="rId3" Type="http://schemas.openxmlformats.org/officeDocument/2006/relationships/oleObject" Target="../embeddings/Microsoft_Word_97_-_2003_Document23.doc"/><Relationship Id="rId21" Type="http://schemas.openxmlformats.org/officeDocument/2006/relationships/oleObject" Target="../embeddings/oleObject20.bin"/><Relationship Id="rId7" Type="http://schemas.openxmlformats.org/officeDocument/2006/relationships/oleObject" Target="../embeddings/oleObject13.bin"/><Relationship Id="rId12" Type="http://schemas.openxmlformats.org/officeDocument/2006/relationships/image" Target="../media/image39.wmf"/><Relationship Id="rId17" Type="http://schemas.openxmlformats.org/officeDocument/2006/relationships/oleObject" Target="../embeddings/oleObject18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41.wmf"/><Relationship Id="rId20" Type="http://schemas.openxmlformats.org/officeDocument/2006/relationships/image" Target="../media/image21.wmf"/><Relationship Id="rId1" Type="http://schemas.openxmlformats.org/officeDocument/2006/relationships/vmlDrawing" Target="../drawings/vmlDrawing9.vml"/><Relationship Id="rId6" Type="http://schemas.openxmlformats.org/officeDocument/2006/relationships/image" Target="../media/image36.wmf"/><Relationship Id="rId11" Type="http://schemas.openxmlformats.org/officeDocument/2006/relationships/oleObject" Target="../embeddings/oleObject15.bin"/><Relationship Id="rId5" Type="http://schemas.openxmlformats.org/officeDocument/2006/relationships/oleObject" Target="../embeddings/oleObject12.bin"/><Relationship Id="rId15" Type="http://schemas.openxmlformats.org/officeDocument/2006/relationships/oleObject" Target="../embeddings/oleObject17.bin"/><Relationship Id="rId10" Type="http://schemas.openxmlformats.org/officeDocument/2006/relationships/image" Target="../media/image38.wmf"/><Relationship Id="rId19" Type="http://schemas.openxmlformats.org/officeDocument/2006/relationships/oleObject" Target="../embeddings/oleObject19.bin"/><Relationship Id="rId4" Type="http://schemas.openxmlformats.org/officeDocument/2006/relationships/image" Target="../media/image35.emf"/><Relationship Id="rId9" Type="http://schemas.openxmlformats.org/officeDocument/2006/relationships/oleObject" Target="../embeddings/oleObject14.bin"/><Relationship Id="rId14" Type="http://schemas.openxmlformats.org/officeDocument/2006/relationships/image" Target="../media/image40.wmf"/><Relationship Id="rId22" Type="http://schemas.openxmlformats.org/officeDocument/2006/relationships/image" Target="../media/image43.wmf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emf"/><Relationship Id="rId13" Type="http://schemas.openxmlformats.org/officeDocument/2006/relationships/oleObject" Target="../embeddings/oleObject22.bin"/><Relationship Id="rId18" Type="http://schemas.openxmlformats.org/officeDocument/2006/relationships/image" Target="../media/image51.wmf"/><Relationship Id="rId3" Type="http://schemas.openxmlformats.org/officeDocument/2006/relationships/oleObject" Target="../embeddings/Microsoft_Word_97_-_2003_Document24.doc"/><Relationship Id="rId21" Type="http://schemas.openxmlformats.org/officeDocument/2006/relationships/oleObject" Target="../embeddings/oleObject25.bin"/><Relationship Id="rId7" Type="http://schemas.openxmlformats.org/officeDocument/2006/relationships/oleObject" Target="../embeddings/Microsoft_Word_97_-_2003_Document26.doc"/><Relationship Id="rId12" Type="http://schemas.openxmlformats.org/officeDocument/2006/relationships/image" Target="../media/image48.wmf"/><Relationship Id="rId17" Type="http://schemas.openxmlformats.org/officeDocument/2006/relationships/oleObject" Target="../embeddings/oleObject23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50.emf"/><Relationship Id="rId20" Type="http://schemas.openxmlformats.org/officeDocument/2006/relationships/image" Target="../media/image52.wmf"/><Relationship Id="rId1" Type="http://schemas.openxmlformats.org/officeDocument/2006/relationships/vmlDrawing" Target="../drawings/vmlDrawing10.vml"/><Relationship Id="rId6" Type="http://schemas.openxmlformats.org/officeDocument/2006/relationships/image" Target="../media/image45.emf"/><Relationship Id="rId11" Type="http://schemas.openxmlformats.org/officeDocument/2006/relationships/oleObject" Target="../embeddings/oleObject21.bin"/><Relationship Id="rId5" Type="http://schemas.openxmlformats.org/officeDocument/2006/relationships/oleObject" Target="../embeddings/Microsoft_Word_97_-_2003_Document25.doc"/><Relationship Id="rId15" Type="http://schemas.openxmlformats.org/officeDocument/2006/relationships/oleObject" Target="../embeddings/Microsoft_Word_97_-_2003_Document28.doc"/><Relationship Id="rId10" Type="http://schemas.openxmlformats.org/officeDocument/2006/relationships/image" Target="../media/image47.emf"/><Relationship Id="rId19" Type="http://schemas.openxmlformats.org/officeDocument/2006/relationships/oleObject" Target="../embeddings/oleObject24.bin"/><Relationship Id="rId4" Type="http://schemas.openxmlformats.org/officeDocument/2006/relationships/image" Target="../media/image44.emf"/><Relationship Id="rId9" Type="http://schemas.openxmlformats.org/officeDocument/2006/relationships/oleObject" Target="../embeddings/Microsoft_Word_97_-_2003_Document27.doc"/><Relationship Id="rId14" Type="http://schemas.openxmlformats.org/officeDocument/2006/relationships/image" Target="../media/image49.wmf"/><Relationship Id="rId22" Type="http://schemas.openxmlformats.org/officeDocument/2006/relationships/image" Target="../media/image53.wmf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56.emf"/><Relationship Id="rId13" Type="http://schemas.openxmlformats.org/officeDocument/2006/relationships/oleObject" Target="../embeddings/oleObject27.bin"/><Relationship Id="rId18" Type="http://schemas.openxmlformats.org/officeDocument/2006/relationships/image" Target="../media/image61.wmf"/><Relationship Id="rId3" Type="http://schemas.openxmlformats.org/officeDocument/2006/relationships/oleObject" Target="../embeddings/Microsoft_Word_97_-_2003_Document29.doc"/><Relationship Id="rId7" Type="http://schemas.openxmlformats.org/officeDocument/2006/relationships/oleObject" Target="../embeddings/Microsoft_Word_97_-_2003_Document31.doc"/><Relationship Id="rId12" Type="http://schemas.openxmlformats.org/officeDocument/2006/relationships/image" Target="../media/image58.wmf"/><Relationship Id="rId17" Type="http://schemas.openxmlformats.org/officeDocument/2006/relationships/oleObject" Target="../embeddings/oleObject28.bin"/><Relationship Id="rId2" Type="http://schemas.openxmlformats.org/officeDocument/2006/relationships/slideLayout" Target="../slideLayouts/slideLayout7.xml"/><Relationship Id="rId16" Type="http://schemas.openxmlformats.org/officeDocument/2006/relationships/image" Target="../media/image60.emf"/><Relationship Id="rId20" Type="http://schemas.openxmlformats.org/officeDocument/2006/relationships/image" Target="../media/image62.wmf"/><Relationship Id="rId1" Type="http://schemas.openxmlformats.org/officeDocument/2006/relationships/vmlDrawing" Target="../drawings/vmlDrawing11.vml"/><Relationship Id="rId6" Type="http://schemas.openxmlformats.org/officeDocument/2006/relationships/image" Target="../media/image55.emf"/><Relationship Id="rId11" Type="http://schemas.openxmlformats.org/officeDocument/2006/relationships/oleObject" Target="../embeddings/oleObject26.bin"/><Relationship Id="rId5" Type="http://schemas.openxmlformats.org/officeDocument/2006/relationships/oleObject" Target="../embeddings/Microsoft_Word_97_-_2003_Document30.doc"/><Relationship Id="rId15" Type="http://schemas.openxmlformats.org/officeDocument/2006/relationships/oleObject" Target="../embeddings/Microsoft_Word_97_-_2003_Document33.doc"/><Relationship Id="rId10" Type="http://schemas.openxmlformats.org/officeDocument/2006/relationships/image" Target="../media/image57.emf"/><Relationship Id="rId19" Type="http://schemas.openxmlformats.org/officeDocument/2006/relationships/oleObject" Target="../embeddings/oleObject29.bin"/><Relationship Id="rId4" Type="http://schemas.openxmlformats.org/officeDocument/2006/relationships/image" Target="../media/image54.emf"/><Relationship Id="rId9" Type="http://schemas.openxmlformats.org/officeDocument/2006/relationships/oleObject" Target="../embeddings/Microsoft_Word_97_-_2003_Document32.doc"/><Relationship Id="rId14" Type="http://schemas.openxmlformats.org/officeDocument/2006/relationships/image" Target="../media/image59.wmf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5.emf"/><Relationship Id="rId3" Type="http://schemas.openxmlformats.org/officeDocument/2006/relationships/oleObject" Target="../embeddings/Microsoft_Word_97_-_2003_Document34.doc"/><Relationship Id="rId7" Type="http://schemas.openxmlformats.org/officeDocument/2006/relationships/oleObject" Target="../embeddings/Microsoft_Word_97_-_2003_Document36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2.vml"/><Relationship Id="rId6" Type="http://schemas.openxmlformats.org/officeDocument/2006/relationships/image" Target="../media/image64.emf"/><Relationship Id="rId5" Type="http://schemas.openxmlformats.org/officeDocument/2006/relationships/oleObject" Target="../embeddings/Microsoft_Word_97_-_2003_Document35.doc"/><Relationship Id="rId4" Type="http://schemas.openxmlformats.org/officeDocument/2006/relationships/image" Target="../media/image63.em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Word_Document2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3.vml"/><Relationship Id="rId6" Type="http://schemas.openxmlformats.org/officeDocument/2006/relationships/image" Target="../media/image67.emf"/><Relationship Id="rId5" Type="http://schemas.openxmlformats.org/officeDocument/2006/relationships/package" Target="../embeddings/Microsoft_Word_Document3.docx"/><Relationship Id="rId4" Type="http://schemas.openxmlformats.org/officeDocument/2006/relationships/image" Target="../media/image66.emf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Microsoft_Word_97_-_2003_Document37.doc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14.vml"/><Relationship Id="rId4" Type="http://schemas.openxmlformats.org/officeDocument/2006/relationships/image" Target="../media/image68.emf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71.emf"/><Relationship Id="rId3" Type="http://schemas.openxmlformats.org/officeDocument/2006/relationships/package" Target="../embeddings/Microsoft_Word_Document4.docx"/><Relationship Id="rId7" Type="http://schemas.openxmlformats.org/officeDocument/2006/relationships/package" Target="../embeddings/Microsoft_Word_Document6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5.vml"/><Relationship Id="rId6" Type="http://schemas.openxmlformats.org/officeDocument/2006/relationships/image" Target="../media/image70.emf"/><Relationship Id="rId5" Type="http://schemas.openxmlformats.org/officeDocument/2006/relationships/package" Target="../embeddings/Microsoft_Word_Document5.docx"/><Relationship Id="rId4" Type="http://schemas.openxmlformats.org/officeDocument/2006/relationships/image" Target="../media/image69.emf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74.emf"/><Relationship Id="rId3" Type="http://schemas.openxmlformats.org/officeDocument/2006/relationships/package" Target="../embeddings/Microsoft_Word_Document7.docx"/><Relationship Id="rId7" Type="http://schemas.openxmlformats.org/officeDocument/2006/relationships/package" Target="../embeddings/Microsoft_Word_Document9.docx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6.vml"/><Relationship Id="rId6" Type="http://schemas.openxmlformats.org/officeDocument/2006/relationships/image" Target="../media/image73.emf"/><Relationship Id="rId5" Type="http://schemas.openxmlformats.org/officeDocument/2006/relationships/package" Target="../embeddings/Microsoft_Word_Document8.docx"/><Relationship Id="rId10" Type="http://schemas.openxmlformats.org/officeDocument/2006/relationships/image" Target="../media/image75.wmf"/><Relationship Id="rId4" Type="http://schemas.openxmlformats.org/officeDocument/2006/relationships/image" Target="../media/image72.emf"/><Relationship Id="rId9" Type="http://schemas.openxmlformats.org/officeDocument/2006/relationships/package" Target="../embeddings/Microsoft_Word_Document10.docx"/></Relationships>
</file>

<file path=ppt/slides/_rels/slide17.xml.rels><?xml version="1.0" encoding="UTF-8" standalone="yes"?>
<Relationships xmlns="http://schemas.openxmlformats.org/package/2006/relationships"><Relationship Id="rId8" Type="http://schemas.openxmlformats.org/officeDocument/2006/relationships/image" Target="../media/image78.emf"/><Relationship Id="rId3" Type="http://schemas.openxmlformats.org/officeDocument/2006/relationships/package" Target="../embeddings/Microsoft_Word_Document11.docx"/><Relationship Id="rId7" Type="http://schemas.openxmlformats.org/officeDocument/2006/relationships/package" Target="../embeddings/Microsoft_Word_Document13.docx"/><Relationship Id="rId12" Type="http://schemas.openxmlformats.org/officeDocument/2006/relationships/image" Target="../media/image80.e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7.vml"/><Relationship Id="rId6" Type="http://schemas.openxmlformats.org/officeDocument/2006/relationships/image" Target="../media/image77.emf"/><Relationship Id="rId11" Type="http://schemas.openxmlformats.org/officeDocument/2006/relationships/package" Target="../embeddings/Microsoft_Word_Document15.docx"/><Relationship Id="rId5" Type="http://schemas.openxmlformats.org/officeDocument/2006/relationships/package" Target="../embeddings/Microsoft_Word_Document12.docx"/><Relationship Id="rId10" Type="http://schemas.openxmlformats.org/officeDocument/2006/relationships/image" Target="../media/image79.emf"/><Relationship Id="rId4" Type="http://schemas.openxmlformats.org/officeDocument/2006/relationships/image" Target="../media/image76.emf"/><Relationship Id="rId9" Type="http://schemas.openxmlformats.org/officeDocument/2006/relationships/package" Target="../embeddings/Microsoft_Word_Document14.docx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image" Target="../media/image83.wmf"/><Relationship Id="rId3" Type="http://schemas.openxmlformats.org/officeDocument/2006/relationships/package" Target="../embeddings/Microsoft_Word_Document16.docx"/><Relationship Id="rId7" Type="http://schemas.openxmlformats.org/officeDocument/2006/relationships/oleObject" Target="../embeddings/oleObject30.bin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8.vml"/><Relationship Id="rId6" Type="http://schemas.openxmlformats.org/officeDocument/2006/relationships/image" Target="../media/image82.emf"/><Relationship Id="rId5" Type="http://schemas.openxmlformats.org/officeDocument/2006/relationships/package" Target="../embeddings/Microsoft_Word_Document17.docx"/><Relationship Id="rId4" Type="http://schemas.openxmlformats.org/officeDocument/2006/relationships/image" Target="../media/image81.emf"/></Relationships>
</file>

<file path=ppt/slides/_rels/slide19.xml.rels><?xml version="1.0" encoding="UTF-8" standalone="yes"?>
<Relationships xmlns="http://schemas.openxmlformats.org/package/2006/relationships"><Relationship Id="rId8" Type="http://schemas.openxmlformats.org/officeDocument/2006/relationships/image" Target="../media/image86.emf"/><Relationship Id="rId13" Type="http://schemas.openxmlformats.org/officeDocument/2006/relationships/oleObject" Target="../embeddings/oleObject33.bin"/><Relationship Id="rId3" Type="http://schemas.openxmlformats.org/officeDocument/2006/relationships/package" Target="../embeddings/Microsoft_Word_Document18.docx"/><Relationship Id="rId7" Type="http://schemas.openxmlformats.org/officeDocument/2006/relationships/package" Target="../embeddings/Microsoft_Word_Document20.docx"/><Relationship Id="rId12" Type="http://schemas.openxmlformats.org/officeDocument/2006/relationships/image" Target="../media/image88.w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9.vml"/><Relationship Id="rId6" Type="http://schemas.openxmlformats.org/officeDocument/2006/relationships/image" Target="../media/image85.emf"/><Relationship Id="rId11" Type="http://schemas.openxmlformats.org/officeDocument/2006/relationships/oleObject" Target="../embeddings/oleObject32.bin"/><Relationship Id="rId5" Type="http://schemas.openxmlformats.org/officeDocument/2006/relationships/package" Target="../embeddings/Microsoft_Word_Document19.docx"/><Relationship Id="rId10" Type="http://schemas.openxmlformats.org/officeDocument/2006/relationships/image" Target="../media/image87.wmf"/><Relationship Id="rId4" Type="http://schemas.openxmlformats.org/officeDocument/2006/relationships/image" Target="../media/image84.emf"/><Relationship Id="rId9" Type="http://schemas.openxmlformats.org/officeDocument/2006/relationships/oleObject" Target="../embeddings/oleObject31.bin"/><Relationship Id="rId14" Type="http://schemas.openxmlformats.org/officeDocument/2006/relationships/image" Target="../media/image89.wmf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92.emf"/><Relationship Id="rId3" Type="http://schemas.openxmlformats.org/officeDocument/2006/relationships/package" Target="../embeddings/Microsoft_Word_Document21.docx"/><Relationship Id="rId7" Type="http://schemas.openxmlformats.org/officeDocument/2006/relationships/package" Target="../embeddings/Microsoft_Word_Document22.docx"/><Relationship Id="rId12" Type="http://schemas.openxmlformats.org/officeDocument/2006/relationships/image" Target="../media/image94.e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0.vml"/><Relationship Id="rId6" Type="http://schemas.openxmlformats.org/officeDocument/2006/relationships/image" Target="../media/image91.wmf"/><Relationship Id="rId11" Type="http://schemas.openxmlformats.org/officeDocument/2006/relationships/package" Target="../embeddings/Microsoft_Word_Document23.docx"/><Relationship Id="rId5" Type="http://schemas.openxmlformats.org/officeDocument/2006/relationships/oleObject" Target="../embeddings/oleObject34.bin"/><Relationship Id="rId10" Type="http://schemas.openxmlformats.org/officeDocument/2006/relationships/image" Target="../media/image93.wmf"/><Relationship Id="rId4" Type="http://schemas.openxmlformats.org/officeDocument/2006/relationships/image" Target="../media/image90.emf"/><Relationship Id="rId9" Type="http://schemas.openxmlformats.org/officeDocument/2006/relationships/oleObject" Target="../embeddings/oleObject35.bin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emf"/><Relationship Id="rId3" Type="http://schemas.openxmlformats.org/officeDocument/2006/relationships/oleObject" Target="../embeddings/Microsoft_Word_97_-_2003_Document38.doc"/><Relationship Id="rId7" Type="http://schemas.openxmlformats.org/officeDocument/2006/relationships/oleObject" Target="../embeddings/Microsoft_Word_97_-_2003_Document40.doc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21.vml"/><Relationship Id="rId6" Type="http://schemas.openxmlformats.org/officeDocument/2006/relationships/image" Target="../media/image2.emf"/><Relationship Id="rId5" Type="http://schemas.openxmlformats.org/officeDocument/2006/relationships/oleObject" Target="../embeddings/Microsoft_Word_97_-_2003_Document39.doc"/><Relationship Id="rId4" Type="http://schemas.openxmlformats.org/officeDocument/2006/relationships/image" Target="../media/image1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403350" y="2349500"/>
          <a:ext cx="40163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49" name="Document" r:id="rId3" imgW="2858322" imgH="457265" progId="Word.Document.8">
                  <p:embed/>
                </p:oleObj>
              </mc:Choice>
              <mc:Fallback>
                <p:oleObj name="Document" r:id="rId3" imgW="2858322" imgH="457265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3350" y="2349500"/>
                        <a:ext cx="40163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417638" y="3716338"/>
          <a:ext cx="46386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0" name="Document" r:id="rId5" imgW="3272820" imgH="457265" progId="Word.Document.8">
                  <p:embed/>
                </p:oleObj>
              </mc:Choice>
              <mc:Fallback>
                <p:oleObj name="Document" r:id="rId5" imgW="3272820" imgH="457265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17638" y="3716338"/>
                        <a:ext cx="46386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8" name="Object 4"/>
          <p:cNvGraphicFramePr>
            <a:graphicFrameLocks noChangeAspect="1"/>
          </p:cNvGraphicFramePr>
          <p:nvPr/>
        </p:nvGraphicFramePr>
        <p:xfrm>
          <a:off x="609600" y="908050"/>
          <a:ext cx="5121275" cy="808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251" name="Document" r:id="rId7" imgW="2868009" imgH="456546" progId="Word.Document.8">
                  <p:embed/>
                </p:oleObj>
              </mc:Choice>
              <mc:Fallback>
                <p:oleObj name="Document" r:id="rId7" imgW="2868009" imgH="45654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9600" y="908050"/>
                        <a:ext cx="5121275" cy="8080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86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6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86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50" name="Object 4"/>
          <p:cNvGraphicFramePr>
            <a:graphicFrameLocks noChangeAspect="1"/>
          </p:cNvGraphicFramePr>
          <p:nvPr/>
        </p:nvGraphicFramePr>
        <p:xfrm>
          <a:off x="542925" y="404664"/>
          <a:ext cx="5711825" cy="9144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10" name="文書" r:id="rId3" imgW="2857307" imgH="457166" progId="Word.Document.8">
                  <p:embed/>
                </p:oleObj>
              </mc:Choice>
              <mc:Fallback>
                <p:oleObj name="文書" r:id="rId3" imgW="2857307" imgH="45716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925" y="404664"/>
                        <a:ext cx="5711825" cy="9144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7093" name="Object 5"/>
          <p:cNvGraphicFramePr>
            <a:graphicFrameLocks noChangeAspect="1"/>
          </p:cNvGraphicFramePr>
          <p:nvPr/>
        </p:nvGraphicFramePr>
        <p:xfrm>
          <a:off x="1042988" y="1557338"/>
          <a:ext cx="3422650" cy="1133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11" name="文書" r:id="rId5" imgW="2284904" imgH="755818" progId="Word.Document.8">
                  <p:embed/>
                </p:oleObj>
              </mc:Choice>
              <mc:Fallback>
                <p:oleObj name="文書" r:id="rId5" imgW="2284904" imgH="755818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42988" y="1557338"/>
                        <a:ext cx="3422650" cy="11334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7094" name="Object 6"/>
          <p:cNvGraphicFramePr>
            <a:graphicFrameLocks noChangeAspect="1"/>
          </p:cNvGraphicFramePr>
          <p:nvPr/>
        </p:nvGraphicFramePr>
        <p:xfrm>
          <a:off x="1116013" y="2904356"/>
          <a:ext cx="4462462" cy="1028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12" name="文書" r:id="rId7" imgW="2962998" imgH="685929" progId="Word.Document.8">
                  <p:embed/>
                </p:oleObj>
              </mc:Choice>
              <mc:Fallback>
                <p:oleObj name="文書" r:id="rId7" imgW="2962998" imgH="685929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6013" y="2904356"/>
                        <a:ext cx="4462462" cy="10287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3077" name="Object 5"/>
          <p:cNvGraphicFramePr>
            <a:graphicFrameLocks noChangeAspect="1"/>
          </p:cNvGraphicFramePr>
          <p:nvPr/>
        </p:nvGraphicFramePr>
        <p:xfrm>
          <a:off x="1050925" y="4437112"/>
          <a:ext cx="7513638" cy="1403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13" name="文書" r:id="rId9" imgW="5401235" imgH="1016065" progId="Word.Document.12">
                  <p:embed/>
                </p:oleObj>
              </mc:Choice>
              <mc:Fallback>
                <p:oleObj name="文書" r:id="rId9" imgW="5401235" imgH="1016065" progId="Word.Document.12">
                  <p:embed/>
                  <p:pic>
                    <p:nvPicPr>
                      <p:cNvPr id="0" name="Picture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50925" y="4437112"/>
                        <a:ext cx="7513638" cy="1403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0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70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0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0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074" name="Object 4"/>
          <p:cNvGraphicFramePr>
            <a:graphicFrameLocks noChangeAspect="1"/>
          </p:cNvGraphicFramePr>
          <p:nvPr/>
        </p:nvGraphicFramePr>
        <p:xfrm>
          <a:off x="542925" y="1209675"/>
          <a:ext cx="8058150" cy="8509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216" name="文書" r:id="rId3" imgW="3596354" imgH="380791" progId="Word.Document.8">
                  <p:embed/>
                </p:oleObj>
              </mc:Choice>
              <mc:Fallback>
                <p:oleObj name="文書" r:id="rId3" imgW="3596354" imgH="380791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925" y="1209675"/>
                        <a:ext cx="8058150" cy="8509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8117" name="Object 5"/>
          <p:cNvGraphicFramePr>
            <a:graphicFrameLocks noChangeAspect="1"/>
          </p:cNvGraphicFramePr>
          <p:nvPr/>
        </p:nvGraphicFramePr>
        <p:xfrm>
          <a:off x="1674813" y="2327275"/>
          <a:ext cx="4471987" cy="30511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217" name="文書" r:id="rId5" imgW="2232097" imgH="1524606" progId="Word.Document.8">
                  <p:embed/>
                </p:oleObj>
              </mc:Choice>
              <mc:Fallback>
                <p:oleObj name="文書" r:id="rId5" imgW="2232097" imgH="1524606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74813" y="2327275"/>
                        <a:ext cx="4471987" cy="30511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8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098" name="Object 4"/>
          <p:cNvGraphicFramePr>
            <a:graphicFrameLocks noChangeAspect="1"/>
          </p:cNvGraphicFramePr>
          <p:nvPr/>
        </p:nvGraphicFramePr>
        <p:xfrm>
          <a:off x="823913" y="1547813"/>
          <a:ext cx="6672262" cy="10144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299" name="Document" r:id="rId3" imgW="3331258" imgH="507923" progId="Word.Document.8">
                  <p:embed/>
                </p:oleObj>
              </mc:Choice>
              <mc:Fallback>
                <p:oleObj name="Document" r:id="rId3" imgW="3331258" imgH="507923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3913" y="1547813"/>
                        <a:ext cx="6672262" cy="10144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8358" name="Object 6"/>
          <p:cNvGraphicFramePr>
            <a:graphicFrameLocks noChangeAspect="1"/>
          </p:cNvGraphicFramePr>
          <p:nvPr/>
        </p:nvGraphicFramePr>
        <p:xfrm>
          <a:off x="1147763" y="4010025"/>
          <a:ext cx="6518275" cy="14192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300" name="Document" r:id="rId5" imgW="3300211" imgH="723439" progId="Word.Document.8">
                  <p:embed/>
                </p:oleObj>
              </mc:Choice>
              <mc:Fallback>
                <p:oleObj name="Document" r:id="rId5" imgW="3300211" imgH="723439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47763" y="4010025"/>
                        <a:ext cx="6518275" cy="14192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8360" name="Line 8"/>
          <p:cNvSpPr>
            <a:spLocks noChangeShapeType="1"/>
          </p:cNvSpPr>
          <p:nvPr/>
        </p:nvSpPr>
        <p:spPr bwMode="auto">
          <a:xfrm>
            <a:off x="3635375" y="2638425"/>
            <a:ext cx="1152525" cy="503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28361" name="Line 9"/>
          <p:cNvSpPr>
            <a:spLocks noChangeShapeType="1"/>
          </p:cNvSpPr>
          <p:nvPr/>
        </p:nvSpPr>
        <p:spPr bwMode="auto">
          <a:xfrm flipH="1">
            <a:off x="3786188" y="3429000"/>
            <a:ext cx="936625" cy="503238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4103" name="Rectangle 8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" name="Object 7"/>
          <p:cNvGraphicFramePr>
            <a:graphicFrameLocks noChangeAspect="1"/>
          </p:cNvGraphicFramePr>
          <p:nvPr/>
        </p:nvGraphicFramePr>
        <p:xfrm>
          <a:off x="4929188" y="3000375"/>
          <a:ext cx="1763712" cy="6651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301" name="数式" r:id="rId7" imgW="977760" imgH="368280" progId="Equation.3">
                  <p:embed/>
                </p:oleObj>
              </mc:Choice>
              <mc:Fallback>
                <p:oleObj name="数式" r:id="rId7" imgW="977760" imgH="368280" progId="Equation.3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29188" y="3000375"/>
                        <a:ext cx="1763712" cy="6651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正方形/長方形 8"/>
          <p:cNvSpPr/>
          <p:nvPr/>
        </p:nvSpPr>
        <p:spPr>
          <a:xfrm>
            <a:off x="1000125" y="1549400"/>
            <a:ext cx="6357938" cy="928688"/>
          </a:xfrm>
          <a:prstGeom prst="rect">
            <a:avLst/>
          </a:prstGeom>
          <a:noFill/>
          <a:ln w="190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10" name="下矢印 9"/>
          <p:cNvSpPr/>
          <p:nvPr/>
        </p:nvSpPr>
        <p:spPr>
          <a:xfrm>
            <a:off x="2143125" y="2643188"/>
            <a:ext cx="285750" cy="1285875"/>
          </a:xfrm>
          <a:prstGeom prst="downArrow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  <p:sp>
        <p:nvSpPr>
          <p:cNvPr id="11" name="正方形/長方形 10"/>
          <p:cNvSpPr/>
          <p:nvPr/>
        </p:nvSpPr>
        <p:spPr>
          <a:xfrm>
            <a:off x="1000125" y="4000500"/>
            <a:ext cx="6357938" cy="1428750"/>
          </a:xfrm>
          <a:prstGeom prst="rect">
            <a:avLst/>
          </a:prstGeom>
          <a:noFill/>
          <a:ln w="19050"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5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83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8360" grpId="0" animBg="1"/>
      <p:bldP spid="228361" grpId="0" animBg="1"/>
      <p:bldP spid="10" grpId="0" animBg="1"/>
      <p:bldP spid="11" grpId="0" animBg="1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122" name="Object 4"/>
          <p:cNvGraphicFramePr>
            <a:graphicFrameLocks noChangeAspect="1"/>
          </p:cNvGraphicFramePr>
          <p:nvPr/>
        </p:nvGraphicFramePr>
        <p:xfrm>
          <a:off x="542925" y="941388"/>
          <a:ext cx="7378700" cy="7508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382" name="文書" r:id="rId3" imgW="3283631" imgH="336480" progId="Word.Document.8">
                  <p:embed/>
                </p:oleObj>
              </mc:Choice>
              <mc:Fallback>
                <p:oleObj name="文書" r:id="rId3" imgW="3283631" imgH="336480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2925" y="941388"/>
                        <a:ext cx="7378700" cy="7508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0405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86702272"/>
              </p:ext>
            </p:extLst>
          </p:nvPr>
        </p:nvGraphicFramePr>
        <p:xfrm>
          <a:off x="1114425" y="1762125"/>
          <a:ext cx="6699250" cy="13636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383" name="Document" r:id="rId5" imgW="3781576" imgH="774831" progId="Word.Document.8">
                  <p:embed/>
                </p:oleObj>
              </mc:Choice>
              <mc:Fallback>
                <p:oleObj name="Document" r:id="rId5" imgW="3781576" imgH="77483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4425" y="1762125"/>
                        <a:ext cx="6699250" cy="13636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0406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92355359"/>
              </p:ext>
            </p:extLst>
          </p:nvPr>
        </p:nvGraphicFramePr>
        <p:xfrm>
          <a:off x="1189038" y="3333750"/>
          <a:ext cx="6375400" cy="1387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384" name="Document" r:id="rId7" imgW="3557965" imgH="774831" progId="Word.Document.8">
                  <p:embed/>
                </p:oleObj>
              </mc:Choice>
              <mc:Fallback>
                <p:oleObj name="Document" r:id="rId7" imgW="3557965" imgH="774831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3333750"/>
                        <a:ext cx="6375400" cy="13874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0407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69237107"/>
              </p:ext>
            </p:extLst>
          </p:nvPr>
        </p:nvGraphicFramePr>
        <p:xfrm>
          <a:off x="1171575" y="4738688"/>
          <a:ext cx="6334125" cy="1620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6385" name="Document" r:id="rId9" imgW="3557965" imgH="914531" progId="Word.Document.8">
                  <p:embed/>
                </p:oleObj>
              </mc:Choice>
              <mc:Fallback>
                <p:oleObj name="Document" r:id="rId9" imgW="3557965" imgH="914531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71575" y="4738688"/>
                        <a:ext cx="6334125" cy="16208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04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37597" name="Object 2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32537323"/>
              </p:ext>
            </p:extLst>
          </p:nvPr>
        </p:nvGraphicFramePr>
        <p:xfrm>
          <a:off x="5219700" y="5919788"/>
          <a:ext cx="1360488" cy="6048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0" name="数式" r:id="rId3" imgW="965160" imgH="431640" progId="Equation.3">
                  <p:embed/>
                </p:oleObj>
              </mc:Choice>
              <mc:Fallback>
                <p:oleObj name="数式" r:id="rId3" imgW="965160" imgH="431640" progId="Equation.3">
                  <p:embed/>
                  <p:pic>
                    <p:nvPicPr>
                      <p:cNvPr id="0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219700" y="5919788"/>
                        <a:ext cx="1360488" cy="60483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146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38695638"/>
              </p:ext>
            </p:extLst>
          </p:nvPr>
        </p:nvGraphicFramePr>
        <p:xfrm>
          <a:off x="690563" y="1279525"/>
          <a:ext cx="7107237" cy="48053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1" name="Document" r:id="rId5" imgW="5077484" imgH="3434172" progId="Word.Document.8">
                  <p:embed/>
                </p:oleObj>
              </mc:Choice>
              <mc:Fallback>
                <p:oleObj name="Document" r:id="rId5" imgW="5077484" imgH="3434172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90563" y="1279525"/>
                        <a:ext cx="7107237" cy="48053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73" name="Line 5"/>
          <p:cNvSpPr>
            <a:spLocks noChangeShapeType="1"/>
          </p:cNvSpPr>
          <p:nvPr/>
        </p:nvSpPr>
        <p:spPr bwMode="auto">
          <a:xfrm>
            <a:off x="2279650" y="3738563"/>
            <a:ext cx="3013075" cy="201771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74" name="Arc 6"/>
          <p:cNvSpPr>
            <a:spLocks/>
          </p:cNvSpPr>
          <p:nvPr/>
        </p:nvSpPr>
        <p:spPr bwMode="auto">
          <a:xfrm flipH="1">
            <a:off x="4787900" y="5527675"/>
            <a:ext cx="144463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6158" name="Rectangle 9"/>
          <p:cNvSpPr>
            <a:spLocks noChangeArrowheads="1"/>
          </p:cNvSpPr>
          <p:nvPr/>
        </p:nvSpPr>
        <p:spPr bwMode="auto">
          <a:xfrm>
            <a:off x="0" y="3214688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76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68962639"/>
              </p:ext>
            </p:extLst>
          </p:nvPr>
        </p:nvGraphicFramePr>
        <p:xfrm>
          <a:off x="4265613" y="3213100"/>
          <a:ext cx="2800350" cy="6477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2" name="数式" r:id="rId7" imgW="1854000" imgH="431640" progId="Equation.3">
                  <p:embed/>
                </p:oleObj>
              </mc:Choice>
              <mc:Fallback>
                <p:oleObj name="数式" r:id="rId7" imgW="1854000" imgH="43164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265613" y="3213100"/>
                        <a:ext cx="2800350" cy="6477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6159" name="Rectangle 11"/>
          <p:cNvSpPr>
            <a:spLocks noChangeArrowheads="1"/>
          </p:cNvSpPr>
          <p:nvPr/>
        </p:nvSpPr>
        <p:spPr bwMode="auto">
          <a:xfrm>
            <a:off x="0" y="322421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78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176737234"/>
              </p:ext>
            </p:extLst>
          </p:nvPr>
        </p:nvGraphicFramePr>
        <p:xfrm>
          <a:off x="3395663" y="2541588"/>
          <a:ext cx="1898650" cy="5905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3" name="数式" r:id="rId9" imgW="1282680" imgH="393480" progId="Equation.3">
                  <p:embed/>
                </p:oleObj>
              </mc:Choice>
              <mc:Fallback>
                <p:oleObj name="数式" r:id="rId9" imgW="1282680" imgH="393480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95663" y="2541588"/>
                        <a:ext cx="1898650" cy="5905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80" name="Line 12"/>
          <p:cNvSpPr>
            <a:spLocks noChangeShapeType="1"/>
          </p:cNvSpPr>
          <p:nvPr/>
        </p:nvSpPr>
        <p:spPr bwMode="auto">
          <a:xfrm>
            <a:off x="2279650" y="2935288"/>
            <a:ext cx="4248150" cy="2809875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81" name="Object 13"/>
          <p:cNvGraphicFramePr>
            <a:graphicFrameLocks noChangeAspect="1"/>
          </p:cNvGraphicFramePr>
          <p:nvPr/>
        </p:nvGraphicFramePr>
        <p:xfrm>
          <a:off x="5572125" y="5445125"/>
          <a:ext cx="512763" cy="2778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4" name="数式" r:id="rId11" imgW="304560" imgH="164880" progId="Equation.3">
                  <p:embed/>
                </p:oleObj>
              </mc:Choice>
              <mc:Fallback>
                <p:oleObj name="数式" r:id="rId11" imgW="304560" imgH="164880" progId="Equation.3">
                  <p:embed/>
                  <p:pic>
                    <p:nvPicPr>
                      <p:cNvPr id="0" name="Object 1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72125" y="5445125"/>
                        <a:ext cx="512763" cy="2778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83" name="Arc 15"/>
          <p:cNvSpPr>
            <a:spLocks/>
          </p:cNvSpPr>
          <p:nvPr/>
        </p:nvSpPr>
        <p:spPr bwMode="auto">
          <a:xfrm flipH="1">
            <a:off x="6034088" y="5527675"/>
            <a:ext cx="144462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584" name="Line 16"/>
          <p:cNvSpPr>
            <a:spLocks noChangeShapeType="1"/>
          </p:cNvSpPr>
          <p:nvPr/>
        </p:nvSpPr>
        <p:spPr bwMode="auto">
          <a:xfrm flipH="1">
            <a:off x="2987675" y="3644900"/>
            <a:ext cx="12239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5" name="Line 17"/>
          <p:cNvSpPr>
            <a:spLocks noChangeShapeType="1"/>
          </p:cNvSpPr>
          <p:nvPr/>
        </p:nvSpPr>
        <p:spPr bwMode="auto">
          <a:xfrm flipH="1">
            <a:off x="2700338" y="2913063"/>
            <a:ext cx="576262" cy="217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7" name="Line 19"/>
          <p:cNvSpPr>
            <a:spLocks noChangeShapeType="1"/>
          </p:cNvSpPr>
          <p:nvPr/>
        </p:nvSpPr>
        <p:spPr bwMode="auto">
          <a:xfrm>
            <a:off x="4427538" y="4365625"/>
            <a:ext cx="0" cy="1368425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88" name="Line 20"/>
          <p:cNvSpPr>
            <a:spLocks noChangeShapeType="1"/>
          </p:cNvSpPr>
          <p:nvPr/>
        </p:nvSpPr>
        <p:spPr bwMode="auto">
          <a:xfrm flipH="1">
            <a:off x="2268538" y="4365625"/>
            <a:ext cx="21590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89" name="Object 21"/>
          <p:cNvGraphicFramePr>
            <a:graphicFrameLocks noChangeAspect="1"/>
          </p:cNvGraphicFramePr>
          <p:nvPr/>
        </p:nvGraphicFramePr>
        <p:xfrm>
          <a:off x="4324350" y="5734050"/>
          <a:ext cx="247650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5" name="数式" r:id="rId13" imgW="177480" imgH="215640" progId="Equation.3">
                  <p:embed/>
                </p:oleObj>
              </mc:Choice>
              <mc:Fallback>
                <p:oleObj name="数式" r:id="rId13" imgW="177480" imgH="215640" progId="Equation.3">
                  <p:embed/>
                  <p:pic>
                    <p:nvPicPr>
                      <p:cNvPr id="0" name="Object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24350" y="5734050"/>
                        <a:ext cx="247650" cy="3016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7590" name="Object 22"/>
          <p:cNvGraphicFramePr>
            <a:graphicFrameLocks noChangeAspect="1"/>
          </p:cNvGraphicFramePr>
          <p:nvPr/>
        </p:nvGraphicFramePr>
        <p:xfrm>
          <a:off x="1971675" y="4221163"/>
          <a:ext cx="265113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6" name="数式" r:id="rId15" imgW="190440" imgH="215640" progId="Equation.3">
                  <p:embed/>
                </p:oleObj>
              </mc:Choice>
              <mc:Fallback>
                <p:oleObj name="数式" r:id="rId15" imgW="190440" imgH="215640" progId="Equation.3">
                  <p:embed/>
                  <p:pic>
                    <p:nvPicPr>
                      <p:cNvPr id="0" name="Object 2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71675" y="4221163"/>
                        <a:ext cx="265113" cy="3016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91" name="Line 23"/>
          <p:cNvSpPr>
            <a:spLocks noChangeShapeType="1"/>
          </p:cNvSpPr>
          <p:nvPr/>
        </p:nvSpPr>
        <p:spPr bwMode="auto">
          <a:xfrm flipV="1">
            <a:off x="2268538" y="4005263"/>
            <a:ext cx="2735262" cy="1728787"/>
          </a:xfrm>
          <a:prstGeom prst="line">
            <a:avLst/>
          </a:prstGeom>
          <a:noFill/>
          <a:ln w="9525">
            <a:solidFill>
              <a:schemeClr val="tx1"/>
            </a:solidFill>
            <a:prstDash val="sysDot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92" name="Line 24"/>
          <p:cNvSpPr>
            <a:spLocks noChangeShapeType="1"/>
          </p:cNvSpPr>
          <p:nvPr/>
        </p:nvSpPr>
        <p:spPr bwMode="auto">
          <a:xfrm>
            <a:off x="3802063" y="4746625"/>
            <a:ext cx="0" cy="100965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593" name="Line 25"/>
          <p:cNvSpPr>
            <a:spLocks noChangeShapeType="1"/>
          </p:cNvSpPr>
          <p:nvPr/>
        </p:nvSpPr>
        <p:spPr bwMode="auto">
          <a:xfrm flipH="1">
            <a:off x="2279650" y="4757738"/>
            <a:ext cx="1511300" cy="0"/>
          </a:xfrm>
          <a:prstGeom prst="line">
            <a:avLst/>
          </a:prstGeom>
          <a:noFill/>
          <a:ln w="9525">
            <a:solidFill>
              <a:schemeClr val="tx1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7594" name="Object 2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591540599"/>
              </p:ext>
            </p:extLst>
          </p:nvPr>
        </p:nvGraphicFramePr>
        <p:xfrm>
          <a:off x="3308350" y="5745163"/>
          <a:ext cx="849313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7" name="数式" r:id="rId17" imgW="609480" imgH="228600" progId="Equation.3">
                  <p:embed/>
                </p:oleObj>
              </mc:Choice>
              <mc:Fallback>
                <p:oleObj name="数式" r:id="rId17" imgW="609480" imgH="228600" progId="Equation.3">
                  <p:embed/>
                  <p:pic>
                    <p:nvPicPr>
                      <p:cNvPr id="0" name="Object 2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08350" y="5745163"/>
                        <a:ext cx="849313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7595" name="Object 2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19198810"/>
              </p:ext>
            </p:extLst>
          </p:nvPr>
        </p:nvGraphicFramePr>
        <p:xfrm>
          <a:off x="1377950" y="4581525"/>
          <a:ext cx="868363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8" name="数式" r:id="rId19" imgW="622080" imgH="228600" progId="Equation.3">
                  <p:embed/>
                </p:oleObj>
              </mc:Choice>
              <mc:Fallback>
                <p:oleObj name="数式" r:id="rId19" imgW="622080" imgH="228600" progId="Equation.3">
                  <p:embed/>
                  <p:pic>
                    <p:nvPicPr>
                      <p:cNvPr id="0" name="Object 2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77950" y="4581525"/>
                        <a:ext cx="868363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596" name="AutoShape 28"/>
          <p:cNvSpPr>
            <a:spLocks/>
          </p:cNvSpPr>
          <p:nvPr/>
        </p:nvSpPr>
        <p:spPr bwMode="auto">
          <a:xfrm rot="16200000" flipV="1">
            <a:off x="5868988" y="5302250"/>
            <a:ext cx="71437" cy="1223963"/>
          </a:xfrm>
          <a:prstGeom prst="leftBrace">
            <a:avLst>
              <a:gd name="adj1" fmla="val 142779"/>
              <a:gd name="adj2" fmla="val 50000"/>
            </a:avLst>
          </a:prstGeom>
          <a:noFill/>
          <a:ln w="9525">
            <a:solidFill>
              <a:schemeClr val="tx2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6170" name="Rectangle 31"/>
          <p:cNvSpPr>
            <a:spLocks noChangeArrowheads="1"/>
          </p:cNvSpPr>
          <p:nvPr/>
        </p:nvSpPr>
        <p:spPr bwMode="auto">
          <a:xfrm>
            <a:off x="0" y="33147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7598" name="Object 3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06060877"/>
              </p:ext>
            </p:extLst>
          </p:nvPr>
        </p:nvGraphicFramePr>
        <p:xfrm>
          <a:off x="6511925" y="6059488"/>
          <a:ext cx="455613" cy="3222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7769" name="数式" r:id="rId21" imgW="317160" imgH="228600" progId="Equation.3">
                  <p:embed/>
                </p:oleObj>
              </mc:Choice>
              <mc:Fallback>
                <p:oleObj name="数式" r:id="rId21" imgW="317160" imgH="228600" progId="Equation.3">
                  <p:embed/>
                  <p:pic>
                    <p:nvPicPr>
                      <p:cNvPr id="0" name="Object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511925" y="6059488"/>
                        <a:ext cx="455613" cy="32226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7600" name="Rectangle 32"/>
          <p:cNvSpPr>
            <a:spLocks noChangeArrowheads="1"/>
          </p:cNvSpPr>
          <p:nvPr/>
        </p:nvSpPr>
        <p:spPr bwMode="auto">
          <a:xfrm>
            <a:off x="4405313" y="2543175"/>
            <a:ext cx="958850" cy="647700"/>
          </a:xfrm>
          <a:prstGeom prst="rect">
            <a:avLst/>
          </a:prstGeom>
          <a:noFill/>
          <a:ln w="19050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601" name="Line 33"/>
          <p:cNvSpPr>
            <a:spLocks noChangeShapeType="1"/>
          </p:cNvSpPr>
          <p:nvPr/>
        </p:nvSpPr>
        <p:spPr bwMode="auto">
          <a:xfrm>
            <a:off x="4932363" y="3213100"/>
            <a:ext cx="1584325" cy="2520950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7602" name="Rectangle 34"/>
          <p:cNvSpPr>
            <a:spLocks noChangeArrowheads="1"/>
          </p:cNvSpPr>
          <p:nvPr/>
        </p:nvSpPr>
        <p:spPr bwMode="auto">
          <a:xfrm>
            <a:off x="5303838" y="3213100"/>
            <a:ext cx="1727200" cy="647700"/>
          </a:xfrm>
          <a:prstGeom prst="rect">
            <a:avLst/>
          </a:prstGeom>
          <a:noFill/>
          <a:ln w="19050">
            <a:solidFill>
              <a:schemeClr val="accent1">
                <a:lumMod val="75000"/>
              </a:schemeClr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7603" name="Line 35"/>
          <p:cNvSpPr>
            <a:spLocks noChangeShapeType="1"/>
          </p:cNvSpPr>
          <p:nvPr/>
        </p:nvSpPr>
        <p:spPr bwMode="auto">
          <a:xfrm flipH="1">
            <a:off x="5292725" y="3860800"/>
            <a:ext cx="863600" cy="1873250"/>
          </a:xfrm>
          <a:prstGeom prst="line">
            <a:avLst/>
          </a:prstGeom>
          <a:noFill/>
          <a:ln w="9525">
            <a:solidFill>
              <a:schemeClr val="tx2">
                <a:lumMod val="75000"/>
              </a:schemeClr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cxnSp>
        <p:nvCxnSpPr>
          <p:cNvPr id="3" name="直線コネクタ 2"/>
          <p:cNvCxnSpPr/>
          <p:nvPr/>
        </p:nvCxnSpPr>
        <p:spPr>
          <a:xfrm>
            <a:off x="5300172" y="5773716"/>
            <a:ext cx="1223912" cy="0"/>
          </a:xfrm>
          <a:prstGeom prst="line">
            <a:avLst/>
          </a:prstGeom>
          <a:ln w="381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757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75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758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375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3758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375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3759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3758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3758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2375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3758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757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375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3759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3759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3759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3759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3759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23760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2" dur="500" fill="hold"/>
                                        <p:tgtEl>
                                          <p:spTgt spid="23760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3" fill="hold">
                      <p:stCondLst>
                        <p:cond delay="indefinite"/>
                      </p:stCondLst>
                      <p:childTnLst>
                        <p:par>
                          <p:cTn id="124" fill="hold">
                            <p:stCondLst>
                              <p:cond delay="0"/>
                            </p:stCondLst>
                            <p:childTnLst>
                              <p:par>
                                <p:cTn id="12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7" dur="500" fill="hold"/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8" dur="500" fill="hold"/>
                                        <p:tgtEl>
                                          <p:spTgt spid="23760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9" fill="hold">
                      <p:stCondLst>
                        <p:cond delay="indefinite"/>
                      </p:stCondLst>
                      <p:childTnLst>
                        <p:par>
                          <p:cTn id="130" fill="hold">
                            <p:stCondLst>
                              <p:cond delay="0"/>
                            </p:stCondLst>
                            <p:childTnLst>
                              <p:par>
                                <p:cTn id="1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3" dur="500" fill="hold"/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4" dur="500" fill="hold"/>
                                        <p:tgtEl>
                                          <p:spTgt spid="23760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5" fill="hold">
                      <p:stCondLst>
                        <p:cond delay="indefinite"/>
                      </p:stCondLst>
                      <p:childTnLst>
                        <p:par>
                          <p:cTn id="136" fill="hold">
                            <p:stCondLst>
                              <p:cond delay="0"/>
                            </p:stCondLst>
                            <p:childTnLst>
                              <p:par>
                                <p:cTn id="13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9" dur="500" fill="hold"/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0" dur="500" fill="hold"/>
                                        <p:tgtEl>
                                          <p:spTgt spid="23759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1" fill="hold">
                      <p:stCondLst>
                        <p:cond delay="indefinite"/>
                      </p:stCondLst>
                      <p:childTnLst>
                        <p:par>
                          <p:cTn id="142" fill="hold">
                            <p:stCondLst>
                              <p:cond delay="0"/>
                            </p:stCondLst>
                            <p:childTnLst>
                              <p:par>
                                <p:cTn id="14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5" dur="500" fill="hold"/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6" dur="500" fill="hold"/>
                                        <p:tgtEl>
                                          <p:spTgt spid="23759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7" fill="hold">
                      <p:stCondLst>
                        <p:cond delay="indefinite"/>
                      </p:stCondLst>
                      <p:childTnLst>
                        <p:par>
                          <p:cTn id="148" fill="hold">
                            <p:stCondLst>
                              <p:cond delay="0"/>
                            </p:stCondLst>
                            <p:childTnLst>
                              <p:par>
                                <p:cTn id="14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1" dur="500" fill="hold"/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2" dur="500" fill="hold"/>
                                        <p:tgtEl>
                                          <p:spTgt spid="2375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3" fill="hold">
                      <p:stCondLst>
                        <p:cond delay="indefinite"/>
                      </p:stCondLst>
                      <p:childTnLst>
                        <p:par>
                          <p:cTn id="154" fill="hold">
                            <p:stCondLst>
                              <p:cond delay="0"/>
                            </p:stCondLst>
                            <p:childTnLst>
                              <p:par>
                                <p:cTn id="15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7573" grpId="0" animBg="1"/>
      <p:bldP spid="237574" grpId="0" animBg="1"/>
      <p:bldP spid="237580" grpId="0" animBg="1"/>
      <p:bldP spid="237583" grpId="0" animBg="1"/>
      <p:bldP spid="237584" grpId="0" animBg="1"/>
      <p:bldP spid="237585" grpId="0" animBg="1"/>
      <p:bldP spid="237587" grpId="0" animBg="1"/>
      <p:bldP spid="237588" grpId="0" animBg="1"/>
      <p:bldP spid="237591" grpId="0" animBg="1"/>
      <p:bldP spid="237592" grpId="0" animBg="1"/>
      <p:bldP spid="237593" grpId="0" animBg="1"/>
      <p:bldP spid="237596" grpId="0" animBg="1"/>
      <p:bldP spid="237600" grpId="0" animBg="1"/>
      <p:bldP spid="237601" grpId="0" animBg="1"/>
      <p:bldP spid="237602" grpId="0" animBg="1"/>
      <p:bldP spid="237603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170" name="Object 4"/>
          <p:cNvGraphicFramePr>
            <a:graphicFrameLocks noChangeAspect="1"/>
          </p:cNvGraphicFramePr>
          <p:nvPr/>
        </p:nvGraphicFramePr>
        <p:xfrm>
          <a:off x="687388" y="1236663"/>
          <a:ext cx="6610350" cy="8239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430" name="文書" r:id="rId3" imgW="2872891" imgH="358816" progId="Word.Document.8">
                  <p:embed/>
                </p:oleObj>
              </mc:Choice>
              <mc:Fallback>
                <p:oleObj name="文書" r:id="rId3" imgW="2872891" imgH="35881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87388" y="1236663"/>
                        <a:ext cx="6610350" cy="8239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9141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08743881"/>
              </p:ext>
            </p:extLst>
          </p:nvPr>
        </p:nvGraphicFramePr>
        <p:xfrm>
          <a:off x="1039813" y="2136775"/>
          <a:ext cx="6757987" cy="1504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431" name="Document" r:id="rId5" imgW="3768126" imgH="843241" progId="Word.Document.8">
                  <p:embed/>
                </p:oleObj>
              </mc:Choice>
              <mc:Fallback>
                <p:oleObj name="Document" r:id="rId5" imgW="3768126" imgH="84324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39813" y="2136775"/>
                        <a:ext cx="6757987" cy="15049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19143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86825860"/>
              </p:ext>
            </p:extLst>
          </p:nvPr>
        </p:nvGraphicFramePr>
        <p:xfrm>
          <a:off x="1114425" y="4464050"/>
          <a:ext cx="6848475" cy="19780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432" name="Document" r:id="rId7" imgW="3831143" imgH="1106798" progId="Word.Document.8">
                  <p:embed/>
                </p:oleObj>
              </mc:Choice>
              <mc:Fallback>
                <p:oleObj name="Document" r:id="rId7" imgW="3831143" imgH="1106798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14425" y="4464050"/>
                        <a:ext cx="6848475" cy="19780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19145" name="Line 9"/>
          <p:cNvSpPr>
            <a:spLocks noChangeShapeType="1"/>
          </p:cNvSpPr>
          <p:nvPr/>
        </p:nvSpPr>
        <p:spPr bwMode="auto">
          <a:xfrm>
            <a:off x="3276600" y="3500438"/>
            <a:ext cx="10080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19146" name="Line 10"/>
          <p:cNvSpPr>
            <a:spLocks noChangeShapeType="1"/>
          </p:cNvSpPr>
          <p:nvPr/>
        </p:nvSpPr>
        <p:spPr bwMode="auto">
          <a:xfrm flipH="1">
            <a:off x="3275013" y="4221163"/>
            <a:ext cx="936625" cy="50323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7176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22900145"/>
              </p:ext>
            </p:extLst>
          </p:nvPr>
        </p:nvGraphicFramePr>
        <p:xfrm>
          <a:off x="4273550" y="3819525"/>
          <a:ext cx="2982913" cy="6302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8433" name="数式" r:id="rId9" imgW="1854000" imgH="393480" progId="Equation.3">
                  <p:embed/>
                </p:oleObj>
              </mc:Choice>
              <mc:Fallback>
                <p:oleObj name="数式" r:id="rId9" imgW="1854000" imgH="39348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273550" y="3819525"/>
                        <a:ext cx="2982913" cy="6302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19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9145" grpId="0" animBg="1"/>
      <p:bldP spid="219146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8194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13947179"/>
              </p:ext>
            </p:extLst>
          </p:nvPr>
        </p:nvGraphicFramePr>
        <p:xfrm>
          <a:off x="1189038" y="188640"/>
          <a:ext cx="6683375" cy="31337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422" name="Document" r:id="rId3" imgW="3937538" imgH="1844904" progId="Word.Document.8">
                  <p:embed/>
                </p:oleObj>
              </mc:Choice>
              <mc:Fallback>
                <p:oleObj name="Document" r:id="rId3" imgW="3937538" imgH="1844904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188640"/>
                        <a:ext cx="6683375" cy="31337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1431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14248759"/>
              </p:ext>
            </p:extLst>
          </p:nvPr>
        </p:nvGraphicFramePr>
        <p:xfrm>
          <a:off x="1085850" y="3681388"/>
          <a:ext cx="6872288" cy="15478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423" name="Document" r:id="rId5" imgW="4037644" imgH="914531" progId="Word.Document.8">
                  <p:embed/>
                </p:oleObj>
              </mc:Choice>
              <mc:Fallback>
                <p:oleObj name="Document" r:id="rId5" imgW="4037644" imgH="914531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85850" y="3681388"/>
                        <a:ext cx="6872288" cy="15478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1435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32887053"/>
              </p:ext>
            </p:extLst>
          </p:nvPr>
        </p:nvGraphicFramePr>
        <p:xfrm>
          <a:off x="1039813" y="5385519"/>
          <a:ext cx="6707187" cy="11398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424" name="Document" r:id="rId7" imgW="4046464" imgH="685898" progId="Word.Document.8">
                  <p:embed/>
                </p:oleObj>
              </mc:Choice>
              <mc:Fallback>
                <p:oleObj name="Document" r:id="rId7" imgW="4046464" imgH="685898" progId="Word.Document.8">
                  <p:embed/>
                  <p:pic>
                    <p:nvPicPr>
                      <p:cNvPr id="0" name="Object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39813" y="5385519"/>
                        <a:ext cx="6707187" cy="11398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" name="テキスト ボックス 1"/>
          <p:cNvSpPr txBox="1"/>
          <p:nvPr/>
        </p:nvSpPr>
        <p:spPr>
          <a:xfrm>
            <a:off x="1085850" y="5363924"/>
            <a:ext cx="226201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en-US" altLang="ja-JP" dirty="0" smtClean="0"/>
              <a:t>(19-11)</a:t>
            </a:r>
            <a:r>
              <a:rPr kumimoji="1" lang="ja-JP" altLang="en-US" dirty="0" smtClean="0"/>
              <a:t>＆</a:t>
            </a:r>
            <a:r>
              <a:rPr kumimoji="1" lang="en-US" altLang="ja-JP" dirty="0" smtClean="0"/>
              <a:t>(</a:t>
            </a:r>
            <a:r>
              <a:rPr kumimoji="1" lang="ja-JP" altLang="en-US" dirty="0" smtClean="0"/>
              <a:t>★</a:t>
            </a:r>
            <a:r>
              <a:rPr kumimoji="1" lang="en-US" altLang="ja-JP" dirty="0" smtClean="0"/>
              <a:t>)</a:t>
            </a:r>
            <a:r>
              <a:rPr kumimoji="1" lang="ja-JP" altLang="en-US" dirty="0" smtClean="0"/>
              <a:t>⇒</a:t>
            </a:r>
            <a:endParaRPr kumimoji="1" lang="ja-JP" altLang="en-US" dirty="0"/>
          </a:p>
        </p:txBody>
      </p:sp>
      <p:graphicFrame>
        <p:nvGraphicFramePr>
          <p:cNvPr id="6" name="Object 7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14894042"/>
              </p:ext>
            </p:extLst>
          </p:nvPr>
        </p:nvGraphicFramePr>
        <p:xfrm>
          <a:off x="5138650" y="3429000"/>
          <a:ext cx="3825838" cy="61730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9425" name="Document" r:id="rId9" imgW="2833954" imgH="457265" progId="Word.Document.8">
                  <p:embed/>
                </p:oleObj>
              </mc:Choice>
              <mc:Fallback>
                <p:oleObj name="Document" r:id="rId9" imgW="2833954" imgH="457265" progId="Word.Document.8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138650" y="3429000"/>
                        <a:ext cx="3825838" cy="617308"/>
                      </a:xfrm>
                      <a:prstGeom prst="rect">
                        <a:avLst/>
                      </a:prstGeom>
                      <a:noFill/>
                      <a:ln>
                        <a:solidFill>
                          <a:schemeClr val="tx2"/>
                        </a:solidFill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3" name="下矢印 2"/>
          <p:cNvSpPr/>
          <p:nvPr/>
        </p:nvSpPr>
        <p:spPr>
          <a:xfrm rot="3660000">
            <a:off x="5045769" y="3965008"/>
            <a:ext cx="144016" cy="64807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4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14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9218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16422476"/>
              </p:ext>
            </p:extLst>
          </p:nvPr>
        </p:nvGraphicFramePr>
        <p:xfrm>
          <a:off x="690563" y="1064096"/>
          <a:ext cx="7605712" cy="5029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42" name="Document" r:id="rId3" imgW="5535316" imgH="3662804" progId="Word.Document.8">
                  <p:embed/>
                </p:oleObj>
              </mc:Choice>
              <mc:Fallback>
                <p:oleObj name="Document" r:id="rId3" imgW="5535316" imgH="3662804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90563" y="1064096"/>
                        <a:ext cx="7605712" cy="50292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28" name="Line 6"/>
          <p:cNvSpPr>
            <a:spLocks noChangeShapeType="1"/>
          </p:cNvSpPr>
          <p:nvPr/>
        </p:nvSpPr>
        <p:spPr bwMode="auto">
          <a:xfrm>
            <a:off x="2270125" y="2925763"/>
            <a:ext cx="4248150" cy="2809875"/>
          </a:xfrm>
          <a:prstGeom prst="line">
            <a:avLst/>
          </a:prstGeom>
          <a:noFill/>
          <a:ln w="1270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9229" name="Line 7"/>
          <p:cNvSpPr>
            <a:spLocks noChangeShapeType="1"/>
          </p:cNvSpPr>
          <p:nvPr/>
        </p:nvSpPr>
        <p:spPr bwMode="auto">
          <a:xfrm>
            <a:off x="2270125" y="3729038"/>
            <a:ext cx="3013075" cy="2017712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9219" name="Object 8"/>
          <p:cNvGraphicFramePr>
            <a:graphicFrameLocks noChangeAspect="1"/>
          </p:cNvGraphicFramePr>
          <p:nvPr/>
        </p:nvGraphicFramePr>
        <p:xfrm>
          <a:off x="3348038" y="2532063"/>
          <a:ext cx="1993900" cy="609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43" name="数式" r:id="rId5" imgW="1345616" imgH="406224" progId="Equation.3">
                  <p:embed/>
                </p:oleObj>
              </mc:Choice>
              <mc:Fallback>
                <p:oleObj name="数式" r:id="rId5" imgW="1345616" imgH="406224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348038" y="2532063"/>
                        <a:ext cx="1993900" cy="60960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0" name="Line 9"/>
          <p:cNvSpPr>
            <a:spLocks noChangeShapeType="1"/>
          </p:cNvSpPr>
          <p:nvPr/>
        </p:nvSpPr>
        <p:spPr bwMode="auto">
          <a:xfrm flipH="1">
            <a:off x="2700338" y="2913063"/>
            <a:ext cx="576262" cy="217487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9231" name="Rectangle 11"/>
          <p:cNvSpPr>
            <a:spLocks noChangeArrowheads="1"/>
          </p:cNvSpPr>
          <p:nvPr/>
        </p:nvSpPr>
        <p:spPr bwMode="auto">
          <a:xfrm>
            <a:off x="0" y="32004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9220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97894195"/>
              </p:ext>
            </p:extLst>
          </p:nvPr>
        </p:nvGraphicFramePr>
        <p:xfrm>
          <a:off x="4332288" y="3303588"/>
          <a:ext cx="2770187" cy="6492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44" name="数式" r:id="rId7" imgW="1841400" imgH="431640" progId="Equation.3">
                  <p:embed/>
                </p:oleObj>
              </mc:Choice>
              <mc:Fallback>
                <p:oleObj name="数式" r:id="rId7" imgW="1841400" imgH="431640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32288" y="3303588"/>
                        <a:ext cx="2770187" cy="649287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2" name="Line 12"/>
          <p:cNvSpPr>
            <a:spLocks noChangeShapeType="1"/>
          </p:cNvSpPr>
          <p:nvPr/>
        </p:nvSpPr>
        <p:spPr bwMode="auto">
          <a:xfrm flipH="1">
            <a:off x="2987675" y="3644900"/>
            <a:ext cx="1223963" cy="504825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05" name="Arc 13"/>
          <p:cNvSpPr>
            <a:spLocks/>
          </p:cNvSpPr>
          <p:nvPr/>
        </p:nvSpPr>
        <p:spPr bwMode="auto">
          <a:xfrm flipH="1" flipV="1">
            <a:off x="2771775" y="2781300"/>
            <a:ext cx="3671888" cy="28082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19050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07" name="Line 15"/>
          <p:cNvSpPr>
            <a:spLocks noChangeShapeType="1"/>
          </p:cNvSpPr>
          <p:nvPr/>
        </p:nvSpPr>
        <p:spPr bwMode="auto">
          <a:xfrm>
            <a:off x="3995738" y="4891088"/>
            <a:ext cx="0" cy="865187"/>
          </a:xfrm>
          <a:prstGeom prst="line">
            <a:avLst/>
          </a:prstGeom>
          <a:noFill/>
          <a:ln w="9525">
            <a:solidFill>
              <a:srgbClr val="FF33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08" name="Line 16"/>
          <p:cNvSpPr>
            <a:spLocks noChangeShapeType="1"/>
          </p:cNvSpPr>
          <p:nvPr/>
        </p:nvSpPr>
        <p:spPr bwMode="auto">
          <a:xfrm flipH="1">
            <a:off x="2268538" y="4879975"/>
            <a:ext cx="1727200" cy="0"/>
          </a:xfrm>
          <a:prstGeom prst="line">
            <a:avLst/>
          </a:prstGeom>
          <a:noFill/>
          <a:ln w="9525">
            <a:solidFill>
              <a:srgbClr val="FF3300"/>
            </a:solidFill>
            <a:prstDash val="dash"/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238609" name="Object 17"/>
          <p:cNvGraphicFramePr>
            <a:graphicFrameLocks noChangeAspect="1"/>
          </p:cNvGraphicFramePr>
          <p:nvPr/>
        </p:nvGraphicFramePr>
        <p:xfrm>
          <a:off x="3924300" y="5772150"/>
          <a:ext cx="230188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45" name="数式" r:id="rId9" imgW="164880" imgH="228600" progId="Equation.3">
                  <p:embed/>
                </p:oleObj>
              </mc:Choice>
              <mc:Fallback>
                <p:oleObj name="数式" r:id="rId9" imgW="164880" imgH="228600" progId="Equation.3">
                  <p:embed/>
                  <p:pic>
                    <p:nvPicPr>
                      <p:cNvPr id="0" name="Object 1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924300" y="5772150"/>
                        <a:ext cx="230188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0" name="Object 18"/>
          <p:cNvGraphicFramePr>
            <a:graphicFrameLocks noChangeAspect="1"/>
          </p:cNvGraphicFramePr>
          <p:nvPr/>
        </p:nvGraphicFramePr>
        <p:xfrm>
          <a:off x="1979613" y="4724400"/>
          <a:ext cx="230187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46" name="数式" r:id="rId11" imgW="164880" imgH="228600" progId="Equation.3">
                  <p:embed/>
                </p:oleObj>
              </mc:Choice>
              <mc:Fallback>
                <p:oleObj name="数式" r:id="rId11" imgW="164880" imgH="228600" progId="Equation.3">
                  <p:embed/>
                  <p:pic>
                    <p:nvPicPr>
                      <p:cNvPr id="0" name="Object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979613" y="4724400"/>
                        <a:ext cx="230187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1" name="Object 1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04759434"/>
              </p:ext>
            </p:extLst>
          </p:nvPr>
        </p:nvGraphicFramePr>
        <p:xfrm>
          <a:off x="4932363" y="6165850"/>
          <a:ext cx="941387" cy="5445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47" name="数式" r:id="rId13" imgW="749160" imgH="431640" progId="Equation.3">
                  <p:embed/>
                </p:oleObj>
              </mc:Choice>
              <mc:Fallback>
                <p:oleObj name="数式" r:id="rId13" imgW="749160" imgH="431640" progId="Equation.3">
                  <p:embed/>
                  <p:pic>
                    <p:nvPicPr>
                      <p:cNvPr id="0" name="Object 1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932363" y="6165850"/>
                        <a:ext cx="941387" cy="5445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2" name="Object 2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34127011"/>
              </p:ext>
            </p:extLst>
          </p:nvPr>
        </p:nvGraphicFramePr>
        <p:xfrm>
          <a:off x="5875338" y="6157913"/>
          <a:ext cx="1511300" cy="5603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48" name="数式" r:id="rId15" imgW="1206360" imgH="444240" progId="Equation.3">
                  <p:embed/>
                </p:oleObj>
              </mc:Choice>
              <mc:Fallback>
                <p:oleObj name="数式" r:id="rId15" imgW="1206360" imgH="444240" progId="Equation.3">
                  <p:embed/>
                  <p:pic>
                    <p:nvPicPr>
                      <p:cNvPr id="0" name="Object 2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875338" y="6157913"/>
                        <a:ext cx="1511300" cy="5603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8618" name="Object 2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37243393"/>
              </p:ext>
            </p:extLst>
          </p:nvPr>
        </p:nvGraphicFramePr>
        <p:xfrm>
          <a:off x="7372350" y="6157913"/>
          <a:ext cx="1530350" cy="5603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49" name="数式" r:id="rId17" imgW="1218960" imgH="444240" progId="Equation.3">
                  <p:embed/>
                </p:oleObj>
              </mc:Choice>
              <mc:Fallback>
                <p:oleObj name="数式" r:id="rId17" imgW="1218960" imgH="444240" progId="Equation.3">
                  <p:embed/>
                  <p:pic>
                    <p:nvPicPr>
                      <p:cNvPr id="0" name="Object 2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372350" y="6157913"/>
                        <a:ext cx="1530350" cy="5603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8619" name="Text Box 27"/>
          <p:cNvSpPr txBox="1">
            <a:spLocks noChangeArrowheads="1"/>
          </p:cNvSpPr>
          <p:nvPr/>
        </p:nvSpPr>
        <p:spPr bwMode="auto">
          <a:xfrm rot="-5400000">
            <a:off x="7889081" y="5872957"/>
            <a:ext cx="358775" cy="366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/>
              <a:t>=</a:t>
            </a:r>
          </a:p>
        </p:txBody>
      </p:sp>
      <p:sp>
        <p:nvSpPr>
          <p:cNvPr id="9237" name="Arc 28"/>
          <p:cNvSpPr>
            <a:spLocks/>
          </p:cNvSpPr>
          <p:nvPr/>
        </p:nvSpPr>
        <p:spPr bwMode="auto">
          <a:xfrm flipH="1">
            <a:off x="6034088" y="5527675"/>
            <a:ext cx="144462" cy="217488"/>
          </a:xfrm>
          <a:custGeom>
            <a:avLst/>
            <a:gdLst>
              <a:gd name="T0" fmla="*/ 0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0 60000 65536"/>
              <a:gd name="T7" fmla="*/ 0 60000 65536"/>
              <a:gd name="T8" fmla="*/ 0 60000 65536"/>
              <a:gd name="T9" fmla="*/ 0 w 21600"/>
              <a:gd name="T10" fmla="*/ 0 h 21600"/>
              <a:gd name="T11" fmla="*/ 21600 w 21600"/>
              <a:gd name="T12" fmla="*/ 21600 h 21600"/>
            </a:gdLst>
            <a:ahLst/>
            <a:cxnLst>
              <a:cxn ang="T6">
                <a:pos x="T0" y="T1"/>
              </a:cxn>
              <a:cxn ang="T7">
                <a:pos x="T2" y="T3"/>
              </a:cxn>
              <a:cxn ang="T8">
                <a:pos x="T4" y="T5"/>
              </a:cxn>
            </a:cxnLst>
            <a:rect l="T9" t="T10" r="T11" b="T12"/>
            <a:pathLst>
              <a:path w="21600" h="21600" fill="none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</a:path>
              <a:path w="21600" h="21600" stroke="0" extrusionOk="0">
                <a:moveTo>
                  <a:pt x="-1" y="0"/>
                </a:moveTo>
                <a:cubicBezTo>
                  <a:pt x="11929" y="0"/>
                  <a:pt x="21600" y="9670"/>
                  <a:pt x="21600" y="21600"/>
                </a:cubicBezTo>
                <a:lnTo>
                  <a:pt x="0" y="21600"/>
                </a:lnTo>
                <a:close/>
              </a:path>
            </a:pathLst>
          </a:custGeom>
          <a:noFill/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9226" name="Object 29"/>
          <p:cNvGraphicFramePr>
            <a:graphicFrameLocks noChangeAspect="1"/>
          </p:cNvGraphicFramePr>
          <p:nvPr/>
        </p:nvGraphicFramePr>
        <p:xfrm>
          <a:off x="5572125" y="5445125"/>
          <a:ext cx="512763" cy="2778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50" name="数式" r:id="rId19" imgW="304560" imgH="164880" progId="Equation.3">
                  <p:embed/>
                </p:oleObj>
              </mc:Choice>
              <mc:Fallback>
                <p:oleObj name="数式" r:id="rId19" imgW="304560" imgH="164880" progId="Equation.3">
                  <p:embed/>
                  <p:pic>
                    <p:nvPicPr>
                      <p:cNvPr id="0" name="Object 2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572125" y="5445125"/>
                        <a:ext cx="512763" cy="2778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238" name="Rectangle 31"/>
          <p:cNvSpPr>
            <a:spLocks noChangeArrowheads="1"/>
          </p:cNvSpPr>
          <p:nvPr/>
        </p:nvSpPr>
        <p:spPr bwMode="auto">
          <a:xfrm>
            <a:off x="0" y="331470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38622" name="Object 3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806500"/>
              </p:ext>
            </p:extLst>
          </p:nvPr>
        </p:nvGraphicFramePr>
        <p:xfrm>
          <a:off x="7981950" y="5737225"/>
          <a:ext cx="220663" cy="2889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0851" name="数式" r:id="rId21" imgW="177480" imgH="228600" progId="Equation.3">
                  <p:embed/>
                </p:oleObj>
              </mc:Choice>
              <mc:Fallback>
                <p:oleObj name="数式" r:id="rId21" imgW="177480" imgH="228600" progId="Equation.3">
                  <p:embed/>
                  <p:pic>
                    <p:nvPicPr>
                      <p:cNvPr id="0" name="Object 3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981950" y="5737225"/>
                        <a:ext cx="220663" cy="28892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8624" name="Line 32"/>
          <p:cNvSpPr>
            <a:spLocks noChangeShapeType="1"/>
          </p:cNvSpPr>
          <p:nvPr/>
        </p:nvSpPr>
        <p:spPr bwMode="auto">
          <a:xfrm flipV="1">
            <a:off x="5918200" y="5805488"/>
            <a:ext cx="576263" cy="309562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25" name="Line 33"/>
          <p:cNvSpPr>
            <a:spLocks noChangeShapeType="1"/>
          </p:cNvSpPr>
          <p:nvPr/>
        </p:nvSpPr>
        <p:spPr bwMode="auto">
          <a:xfrm flipH="1" flipV="1">
            <a:off x="5326063" y="5805488"/>
            <a:ext cx="1704975" cy="309562"/>
          </a:xfrm>
          <a:prstGeom prst="line">
            <a:avLst/>
          </a:prstGeom>
          <a:noFill/>
          <a:ln w="9525">
            <a:solidFill>
              <a:schemeClr val="tx2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8626" name="Rectangle 34"/>
          <p:cNvSpPr>
            <a:spLocks noChangeArrowheads="1"/>
          </p:cNvSpPr>
          <p:nvPr/>
        </p:nvSpPr>
        <p:spPr bwMode="auto">
          <a:xfrm>
            <a:off x="4787900" y="6121400"/>
            <a:ext cx="1101725" cy="62071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27" name="Rectangle 35"/>
          <p:cNvSpPr>
            <a:spLocks noChangeArrowheads="1"/>
          </p:cNvSpPr>
          <p:nvPr/>
        </p:nvSpPr>
        <p:spPr bwMode="auto">
          <a:xfrm>
            <a:off x="6011863" y="6121400"/>
            <a:ext cx="1368425" cy="620713"/>
          </a:xfrm>
          <a:prstGeom prst="rect">
            <a:avLst/>
          </a:prstGeom>
          <a:noFill/>
          <a:ln w="9525">
            <a:solidFill>
              <a:schemeClr val="tx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34" name="Rectangle 42"/>
          <p:cNvSpPr>
            <a:spLocks noChangeArrowheads="1"/>
          </p:cNvSpPr>
          <p:nvPr/>
        </p:nvSpPr>
        <p:spPr bwMode="auto">
          <a:xfrm>
            <a:off x="7947025" y="5715000"/>
            <a:ext cx="287338" cy="287338"/>
          </a:xfrm>
          <a:prstGeom prst="rect">
            <a:avLst/>
          </a:prstGeom>
          <a:noFill/>
          <a:ln w="19050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8635" name="Line 43"/>
          <p:cNvSpPr>
            <a:spLocks noChangeShapeType="1"/>
          </p:cNvSpPr>
          <p:nvPr/>
        </p:nvSpPr>
        <p:spPr bwMode="auto">
          <a:xfrm>
            <a:off x="5273675" y="5734050"/>
            <a:ext cx="1223963" cy="0"/>
          </a:xfrm>
          <a:prstGeom prst="line">
            <a:avLst/>
          </a:prstGeom>
          <a:noFill/>
          <a:ln w="38100">
            <a:solidFill>
              <a:srgbClr val="FF3300"/>
            </a:solidFill>
            <a:round/>
            <a:headEnd/>
            <a:tailEnd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" name="テキスト ボックス 1"/>
          <p:cNvSpPr txBox="1"/>
          <p:nvPr/>
        </p:nvSpPr>
        <p:spPr>
          <a:xfrm>
            <a:off x="8092951" y="5929535"/>
            <a:ext cx="871537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kumimoji="1" lang="ja-JP" altLang="en-US" sz="1400" dirty="0" smtClean="0"/>
              <a:t>⇐</a:t>
            </a:r>
            <a:r>
              <a:rPr kumimoji="1" lang="en-US" altLang="ja-JP" sz="1400" dirty="0" smtClean="0"/>
              <a:t>(19-12)</a:t>
            </a:r>
            <a:endParaRPr kumimoji="1" lang="ja-JP" altLang="en-US" sz="14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860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86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86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386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386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386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2" dur="500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3" dur="500"/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56" dur="500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7" dur="500"/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9" fill="hold">
                      <p:stCondLst>
                        <p:cond delay="indefinite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3" dur="500" fill="hold"/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2386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9" dur="500" fill="hold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0" dur="500" fill="hold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1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78" dur="500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9" dur="500"/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1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82" dur="500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3" dur="500"/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86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5" fill="hold">
                      <p:stCondLst>
                        <p:cond delay="indefinite"/>
                      </p:stCondLst>
                      <p:childTnLst>
                        <p:par>
                          <p:cTn id="86" fill="hold">
                            <p:stCondLst>
                              <p:cond delay="0"/>
                            </p:stCondLst>
                            <p:childTnLst>
                              <p:par>
                                <p:cTn id="8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9" dur="500" fill="hold"/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0" dur="500" fill="hold"/>
                                        <p:tgtEl>
                                          <p:spTgt spid="2386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1" fill="hold">
                      <p:stCondLst>
                        <p:cond delay="indefinite"/>
                      </p:stCondLst>
                      <p:childTnLst>
                        <p:par>
                          <p:cTn id="92" fill="hold">
                            <p:stCondLst>
                              <p:cond delay="0"/>
                            </p:stCondLst>
                            <p:childTnLst>
                              <p:par>
                                <p:cTn id="9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5" dur="500" fill="hold"/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6" dur="500" fill="hold"/>
                                        <p:tgtEl>
                                          <p:spTgt spid="2386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7" fill="hold">
                      <p:stCondLst>
                        <p:cond delay="indefinite"/>
                      </p:stCondLst>
                      <p:childTnLst>
                        <p:par>
                          <p:cTn id="98" fill="hold">
                            <p:stCondLst>
                              <p:cond delay="0"/>
                            </p:stCondLst>
                            <p:childTnLst>
                              <p:par>
                                <p:cTn id="9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1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2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3" fill="hold">
                      <p:stCondLst>
                        <p:cond delay="indefinite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7" dur="500" fill="hold"/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8" dur="500" fill="hold"/>
                                        <p:tgtEl>
                                          <p:spTgt spid="2386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3" dur="500" fill="hold"/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4" dur="500" fill="hold"/>
                                        <p:tgtEl>
                                          <p:spTgt spid="2386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5" fill="hold">
                      <p:stCondLst>
                        <p:cond delay="indefinite"/>
                      </p:stCondLst>
                      <p:childTnLst>
                        <p:par>
                          <p:cTn id="116" fill="hold">
                            <p:stCondLst>
                              <p:cond delay="0"/>
                            </p:stCondLst>
                            <p:childTnLst>
                              <p:par>
                                <p:cTn id="1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9" dur="500" fill="hold"/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0" dur="500" fill="hold"/>
                                        <p:tgtEl>
                                          <p:spTgt spid="2386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8605" grpId="0" animBg="1"/>
      <p:bldP spid="238607" grpId="0" animBg="1"/>
      <p:bldP spid="238608" grpId="0" animBg="1"/>
      <p:bldP spid="238619" grpId="0"/>
      <p:bldP spid="238624" grpId="0" animBg="1"/>
      <p:bldP spid="238624" grpId="1" animBg="1"/>
      <p:bldP spid="238625" grpId="0" animBg="1"/>
      <p:bldP spid="238625" grpId="1" animBg="1"/>
      <p:bldP spid="238626" grpId="0" animBg="1"/>
      <p:bldP spid="238626" grpId="1" animBg="1"/>
      <p:bldP spid="238627" grpId="0" animBg="1"/>
      <p:bldP spid="238627" grpId="1" animBg="1"/>
      <p:bldP spid="238634" grpId="0" animBg="1"/>
      <p:bldP spid="238635" grpId="0" animBg="1"/>
      <p:bldP spid="2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35523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9336660"/>
              </p:ext>
            </p:extLst>
          </p:nvPr>
        </p:nvGraphicFramePr>
        <p:xfrm>
          <a:off x="1189038" y="1803400"/>
          <a:ext cx="1952625" cy="382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76" name="Document" r:id="rId3" imgW="1224287" imgH="244475" progId="Word.Document.8">
                  <p:embed/>
                </p:oleObj>
              </mc:Choice>
              <mc:Fallback>
                <p:oleObj name="Document" r:id="rId3" imgW="1224287" imgH="244475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1803400"/>
                        <a:ext cx="1952625" cy="3825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42" name="Object 2"/>
          <p:cNvGraphicFramePr>
            <a:graphicFrameLocks noChangeAspect="1"/>
          </p:cNvGraphicFramePr>
          <p:nvPr/>
        </p:nvGraphicFramePr>
        <p:xfrm>
          <a:off x="615950" y="887413"/>
          <a:ext cx="4933950" cy="8048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77" name="文書" r:id="rId5" imgW="2027234" imgH="333237" progId="Word.Document.8">
                  <p:embed/>
                </p:oleObj>
              </mc:Choice>
              <mc:Fallback>
                <p:oleObj name="文書" r:id="rId5" imgW="2027234" imgH="333237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15950" y="887413"/>
                        <a:ext cx="4933950" cy="8048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24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11186060"/>
              </p:ext>
            </p:extLst>
          </p:nvPr>
        </p:nvGraphicFramePr>
        <p:xfrm>
          <a:off x="822325" y="3067050"/>
          <a:ext cx="7024688" cy="10890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78" name="Document" r:id="rId7" imgW="4412974" imgH="685898" progId="Word.Document.8">
                  <p:embed/>
                </p:oleObj>
              </mc:Choice>
              <mc:Fallback>
                <p:oleObj name="Document" r:id="rId7" imgW="4412974" imgH="685898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2325" y="3067050"/>
                        <a:ext cx="7024688" cy="10890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25" name="Object 5"/>
          <p:cNvGraphicFramePr>
            <a:graphicFrameLocks noChangeAspect="1"/>
          </p:cNvGraphicFramePr>
          <p:nvPr/>
        </p:nvGraphicFramePr>
        <p:xfrm>
          <a:off x="974725" y="4740275"/>
          <a:ext cx="6446838" cy="1127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79" name="Document" r:id="rId9" imgW="4039207" imgH="704621" progId="Word.Document.8">
                  <p:embed/>
                </p:oleObj>
              </mc:Choice>
              <mc:Fallback>
                <p:oleObj name="Document" r:id="rId9" imgW="4039207" imgH="70462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4725" y="4740275"/>
                        <a:ext cx="6446838" cy="11271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527" name="Line 7"/>
          <p:cNvSpPr>
            <a:spLocks noChangeShapeType="1"/>
          </p:cNvSpPr>
          <p:nvPr/>
        </p:nvSpPr>
        <p:spPr bwMode="auto">
          <a:xfrm flipH="1">
            <a:off x="1763687" y="1557338"/>
            <a:ext cx="3816375" cy="846088"/>
          </a:xfrm>
          <a:prstGeom prst="line">
            <a:avLst/>
          </a:prstGeom>
          <a:noFill/>
          <a:ln w="9525">
            <a:solidFill>
              <a:srgbClr val="FF33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sp>
        <p:nvSpPr>
          <p:cNvPr id="235528" name="Rectangle 8"/>
          <p:cNvSpPr>
            <a:spLocks noChangeArrowheads="1"/>
          </p:cNvSpPr>
          <p:nvPr/>
        </p:nvSpPr>
        <p:spPr bwMode="auto">
          <a:xfrm>
            <a:off x="1247775" y="3406775"/>
            <a:ext cx="2892177" cy="79216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35530" name="Text Box 10"/>
          <p:cNvSpPr txBox="1">
            <a:spLocks noChangeArrowheads="1"/>
          </p:cNvSpPr>
          <p:nvPr/>
        </p:nvSpPr>
        <p:spPr bwMode="auto">
          <a:xfrm>
            <a:off x="1404938" y="4216400"/>
            <a:ext cx="1511300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>
                <a:solidFill>
                  <a:srgbClr val="FF3300"/>
                </a:solidFill>
              </a:rPr>
              <a:t>消費税のもとでの予算制約式</a:t>
            </a:r>
          </a:p>
        </p:txBody>
      </p:sp>
      <p:graphicFrame>
        <p:nvGraphicFramePr>
          <p:cNvPr id="235531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38131814"/>
              </p:ext>
            </p:extLst>
          </p:nvPr>
        </p:nvGraphicFramePr>
        <p:xfrm>
          <a:off x="5772150" y="908050"/>
          <a:ext cx="1600200" cy="539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80" name="数式" r:id="rId11" imgW="1282680" imgH="431640" progId="Equation.3">
                  <p:embed/>
                </p:oleObj>
              </mc:Choice>
              <mc:Fallback>
                <p:oleObj name="数式" r:id="rId11" imgW="1282680" imgH="431640" progId="Equation.3">
                  <p:embed/>
                  <p:pic>
                    <p:nvPicPr>
                      <p:cNvPr id="0" name="Object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72150" y="908050"/>
                        <a:ext cx="1600200" cy="5397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0253" name="Rectangle 13"/>
          <p:cNvSpPr>
            <a:spLocks noChangeArrowheads="1"/>
          </p:cNvSpPr>
          <p:nvPr/>
        </p:nvSpPr>
        <p:spPr bwMode="auto">
          <a:xfrm>
            <a:off x="0" y="28495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sp>
        <p:nvSpPr>
          <p:cNvPr id="10254" name="Rectangle 15"/>
          <p:cNvSpPr>
            <a:spLocks noChangeArrowheads="1"/>
          </p:cNvSpPr>
          <p:nvPr/>
        </p:nvSpPr>
        <p:spPr bwMode="auto">
          <a:xfrm>
            <a:off x="0" y="3779838"/>
            <a:ext cx="215900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en-US" altLang="ja-JP" sz="900"/>
              <a:t> </a:t>
            </a:r>
            <a:endParaRPr lang="en-US" altLang="ja-JP"/>
          </a:p>
        </p:txBody>
      </p:sp>
      <p:graphicFrame>
        <p:nvGraphicFramePr>
          <p:cNvPr id="235536" name="Object 1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14856179"/>
              </p:ext>
            </p:extLst>
          </p:nvPr>
        </p:nvGraphicFramePr>
        <p:xfrm>
          <a:off x="5729288" y="1484313"/>
          <a:ext cx="1746250" cy="5572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81" name="数式" r:id="rId13" imgW="1396800" imgH="444240" progId="Equation.3">
                  <p:embed/>
                </p:oleObj>
              </mc:Choice>
              <mc:Fallback>
                <p:oleObj name="数式" r:id="rId13" imgW="1396800" imgH="444240" progId="Equation.3">
                  <p:embed/>
                  <p:pic>
                    <p:nvPicPr>
                      <p:cNvPr id="0" name="Object 1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29288" y="1484313"/>
                        <a:ext cx="1746250" cy="5572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540" name="AutoShape 20"/>
          <p:cNvSpPr>
            <a:spLocks/>
          </p:cNvSpPr>
          <p:nvPr/>
        </p:nvSpPr>
        <p:spPr bwMode="auto">
          <a:xfrm>
            <a:off x="5651500" y="1052513"/>
            <a:ext cx="73025" cy="936625"/>
          </a:xfrm>
          <a:prstGeom prst="leftBrace">
            <a:avLst>
              <a:gd name="adj1" fmla="val 106884"/>
              <a:gd name="adj2" fmla="val 50000"/>
            </a:avLst>
          </a:prstGeom>
          <a:noFill/>
          <a:ln w="9525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235541" name="Object 2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723233310"/>
              </p:ext>
            </p:extLst>
          </p:nvPr>
        </p:nvGraphicFramePr>
        <p:xfrm>
          <a:off x="1546228" y="2193928"/>
          <a:ext cx="7066663" cy="76363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82" name="Document" r:id="rId15" imgW="4231535" imgH="457265" progId="Word.Document.8">
                  <p:embed/>
                </p:oleObj>
              </mc:Choice>
              <mc:Fallback>
                <p:oleObj name="Document" r:id="rId15" imgW="4231535" imgH="457265" progId="Word.Document.8">
                  <p:embed/>
                  <p:pic>
                    <p:nvPicPr>
                      <p:cNvPr id="0" name="Object 2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46228" y="2193928"/>
                        <a:ext cx="7066663" cy="76363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35542" name="Object 2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736272540"/>
              </p:ext>
            </p:extLst>
          </p:nvPr>
        </p:nvGraphicFramePr>
        <p:xfrm>
          <a:off x="5835650" y="2724150"/>
          <a:ext cx="2306638" cy="5413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83" name="数式" r:id="rId17" imgW="1841400" imgH="431640" progId="Equation.3">
                  <p:embed/>
                </p:oleObj>
              </mc:Choice>
              <mc:Fallback>
                <p:oleObj name="数式" r:id="rId17" imgW="1841400" imgH="431640" progId="Equation.3">
                  <p:embed/>
                  <p:pic>
                    <p:nvPicPr>
                      <p:cNvPr id="0" name="Object 2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835650" y="2724150"/>
                        <a:ext cx="2306638" cy="5413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5543" name="Rectangle 23"/>
          <p:cNvSpPr>
            <a:spLocks noChangeArrowheads="1"/>
          </p:cNvSpPr>
          <p:nvPr/>
        </p:nvSpPr>
        <p:spPr bwMode="auto">
          <a:xfrm>
            <a:off x="8223250" y="2836863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>
                <a:solidFill>
                  <a:srgbClr val="002060"/>
                </a:solidFill>
              </a:rPr>
              <a:t>(19-10)</a:t>
            </a:r>
          </a:p>
        </p:txBody>
      </p:sp>
      <p:sp>
        <p:nvSpPr>
          <p:cNvPr id="235544" name="Rectangle 24"/>
          <p:cNvSpPr>
            <a:spLocks noChangeArrowheads="1"/>
          </p:cNvSpPr>
          <p:nvPr/>
        </p:nvSpPr>
        <p:spPr bwMode="auto">
          <a:xfrm>
            <a:off x="7523163" y="1031875"/>
            <a:ext cx="655637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altLang="ja-JP" sz="1400" b="1">
                <a:solidFill>
                  <a:srgbClr val="FF3300"/>
                </a:solidFill>
              </a:rPr>
              <a:t>(19-7)</a:t>
            </a:r>
          </a:p>
        </p:txBody>
      </p:sp>
      <p:sp>
        <p:nvSpPr>
          <p:cNvPr id="235545" name="Rectangle 25"/>
          <p:cNvSpPr>
            <a:spLocks noChangeArrowheads="1"/>
          </p:cNvSpPr>
          <p:nvPr/>
        </p:nvSpPr>
        <p:spPr bwMode="auto">
          <a:xfrm>
            <a:off x="7524750" y="1608138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>
                <a:solidFill>
                  <a:srgbClr val="FF3300"/>
                </a:solidFill>
              </a:rPr>
              <a:t>(</a:t>
            </a:r>
            <a:r>
              <a:rPr lang="en-US" altLang="ja-JP" sz="1400" b="1" dirty="0" smtClean="0">
                <a:solidFill>
                  <a:srgbClr val="FF3300"/>
                </a:solidFill>
              </a:rPr>
              <a:t>19-12)</a:t>
            </a:r>
            <a:endParaRPr lang="en-US" altLang="ja-JP" sz="1400" b="1" dirty="0">
              <a:solidFill>
                <a:srgbClr val="FF3300"/>
              </a:solidFill>
            </a:endParaRPr>
          </a:p>
        </p:txBody>
      </p:sp>
      <p:sp>
        <p:nvSpPr>
          <p:cNvPr id="235546" name="Line 26"/>
          <p:cNvSpPr>
            <a:spLocks noChangeShapeType="1"/>
          </p:cNvSpPr>
          <p:nvPr/>
        </p:nvSpPr>
        <p:spPr bwMode="auto">
          <a:xfrm flipH="1">
            <a:off x="2339975" y="2997200"/>
            <a:ext cx="3384550" cy="719138"/>
          </a:xfrm>
          <a:prstGeom prst="line">
            <a:avLst/>
          </a:prstGeom>
          <a:noFill/>
          <a:ln w="9525">
            <a:solidFill>
              <a:schemeClr val="tx2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ja-JP" altLang="en-US"/>
          </a:p>
        </p:txBody>
      </p:sp>
      <p:graphicFrame>
        <p:nvGraphicFramePr>
          <p:cNvPr id="11274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837713862"/>
              </p:ext>
            </p:extLst>
          </p:nvPr>
        </p:nvGraphicFramePr>
        <p:xfrm>
          <a:off x="3681413" y="2236788"/>
          <a:ext cx="1225550" cy="625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84" name="数式" r:id="rId19" imgW="838080" imgH="431640" progId="Equation.3">
                  <p:embed/>
                </p:oleObj>
              </mc:Choice>
              <mc:Fallback>
                <p:oleObj name="数式" r:id="rId19" imgW="838080" imgH="43164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81413" y="2236788"/>
                        <a:ext cx="1225550" cy="6254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" name="右矢印 21"/>
          <p:cNvSpPr/>
          <p:nvPr/>
        </p:nvSpPr>
        <p:spPr>
          <a:xfrm>
            <a:off x="3131840" y="2449024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3" name="右矢印 22"/>
          <p:cNvSpPr/>
          <p:nvPr/>
        </p:nvSpPr>
        <p:spPr>
          <a:xfrm rot="5400000">
            <a:off x="3995936" y="314096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11276" name="Rectangle 12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11275" name="Object 11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10541137"/>
              </p:ext>
            </p:extLst>
          </p:nvPr>
        </p:nvGraphicFramePr>
        <p:xfrm>
          <a:off x="4139952" y="3500438"/>
          <a:ext cx="1865313" cy="6254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1885" name="数式" r:id="rId21" imgW="1295280" imgH="431640" progId="Equation.3">
                  <p:embed/>
                </p:oleObj>
              </mc:Choice>
              <mc:Fallback>
                <p:oleObj name="数式" r:id="rId21" imgW="1295280" imgH="431640" progId="Equation.3">
                  <p:embed/>
                  <p:pic>
                    <p:nvPicPr>
                      <p:cNvPr id="0" name="Picture 11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139952" y="3500438"/>
                        <a:ext cx="1865313" cy="6254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5" name="Rectangle 8"/>
          <p:cNvSpPr>
            <a:spLocks noChangeArrowheads="1"/>
          </p:cNvSpPr>
          <p:nvPr/>
        </p:nvSpPr>
        <p:spPr bwMode="auto">
          <a:xfrm>
            <a:off x="5724128" y="2708921"/>
            <a:ext cx="3215085" cy="551608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26" name="右矢印 25"/>
          <p:cNvSpPr/>
          <p:nvPr/>
        </p:nvSpPr>
        <p:spPr>
          <a:xfrm>
            <a:off x="1403648" y="242088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" name="正方形/長方形 1"/>
          <p:cNvSpPr/>
          <p:nvPr/>
        </p:nvSpPr>
        <p:spPr>
          <a:xfrm>
            <a:off x="822325" y="4740275"/>
            <a:ext cx="6341963" cy="1127125"/>
          </a:xfrm>
          <a:prstGeom prst="rect">
            <a:avLst/>
          </a:prstGeom>
          <a:solidFill>
            <a:srgbClr val="E1FFE1">
              <a:alpha val="95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2355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2355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500"/>
                            </p:stCondLst>
                            <p:childTnLst>
                              <p:par>
                                <p:cTn id="14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23554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355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355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"/>
                            </p:stCondLst>
                            <p:childTnLst>
                              <p:par>
                                <p:cTn id="25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2355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23554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5" dur="500" fill="hold"/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 fill="hold"/>
                                        <p:tgtEl>
                                          <p:spTgt spid="2355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9" dur="500" fill="hold"/>
                                        <p:tgtEl>
                                          <p:spTgt spid="23554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0" dur="500" fill="hold"/>
                                        <p:tgtEl>
                                          <p:spTgt spid="23554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500"/>
                            </p:stCondLst>
                            <p:childTnLst>
                              <p:par>
                                <p:cTn id="62" presetID="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4" dur="500" fill="hold"/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5" dur="500" fill="hold"/>
                                        <p:tgtEl>
                                          <p:spTgt spid="2355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6" fill="hold">
                      <p:stCondLst>
                        <p:cond delay="indefinite"/>
                      </p:stCondLst>
                      <p:childTnLst>
                        <p:par>
                          <p:cTn id="67" fill="hold">
                            <p:stCondLst>
                              <p:cond delay="0"/>
                            </p:stCondLst>
                            <p:childTnLst>
                              <p:par>
                                <p:cTn id="6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0" fill="hold">
                      <p:stCondLst>
                        <p:cond delay="indefinite"/>
                      </p:stCondLst>
                      <p:childTnLst>
                        <p:par>
                          <p:cTn id="71" fill="hold">
                            <p:stCondLst>
                              <p:cond delay="0"/>
                            </p:stCondLst>
                            <p:childTnLst>
                              <p:par>
                                <p:cTn id="72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5" dur="500" fill="hold"/>
                                        <p:tgtEl>
                                          <p:spTgt spid="2355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1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2" fill="hold">
                      <p:stCondLst>
                        <p:cond delay="indefinite"/>
                      </p:stCondLst>
                      <p:childTnLst>
                        <p:par>
                          <p:cTn id="83" fill="hold">
                            <p:stCondLst>
                              <p:cond delay="0"/>
                            </p:stCondLst>
                            <p:childTnLst>
                              <p:par>
                                <p:cTn id="8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7" dur="500" fill="hold"/>
                                        <p:tgtEl>
                                          <p:spTgt spid="112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8" fill="hold">
                      <p:stCondLst>
                        <p:cond delay="indefinite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3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4" fill="hold">
                      <p:stCondLst>
                        <p:cond delay="indefinite"/>
                      </p:stCondLst>
                      <p:childTnLst>
                        <p:par>
                          <p:cTn id="95" fill="hold">
                            <p:stCondLst>
                              <p:cond delay="0"/>
                            </p:stCondLst>
                            <p:childTnLst>
                              <p:par>
                                <p:cTn id="9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9" dur="500" fill="hold"/>
                                        <p:tgtEl>
                                          <p:spTgt spid="112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0" fill="hold">
                      <p:stCondLst>
                        <p:cond delay="indefinite"/>
                      </p:stCondLst>
                      <p:childTnLst>
                        <p:par>
                          <p:cTn id="101" fill="hold">
                            <p:stCondLst>
                              <p:cond delay="0"/>
                            </p:stCondLst>
                            <p:childTnLst>
                              <p:par>
                                <p:cTn id="10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4" fill="hold">
                      <p:stCondLst>
                        <p:cond delay="indefinite"/>
                      </p:stCondLst>
                      <p:childTnLst>
                        <p:par>
                          <p:cTn id="105" fill="hold">
                            <p:stCondLst>
                              <p:cond delay="0"/>
                            </p:stCondLst>
                            <p:childTnLst>
                              <p:par>
                                <p:cTn id="10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55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5527" grpId="0" animBg="1" autoUpdateAnimBg="0"/>
      <p:bldP spid="235528" grpId="0" animBg="1" autoUpdateAnimBg="0"/>
      <p:bldP spid="235530" grpId="0" autoUpdateAnimBg="0"/>
      <p:bldP spid="235540" grpId="0" animBg="1" autoUpdateAnimBg="0"/>
      <p:bldP spid="235543" grpId="0" autoUpdateAnimBg="0"/>
      <p:bldP spid="235544" grpId="0" autoUpdateAnimBg="0"/>
      <p:bldP spid="235545" grpId="0" autoUpdateAnimBg="0"/>
      <p:bldP spid="235546" grpId="0" animBg="1" autoUpdateAnimBg="0"/>
      <p:bldP spid="22" grpId="0" animBg="1"/>
      <p:bldP spid="23" grpId="0" animBg="1"/>
      <p:bldP spid="25" grpId="0" animBg="1" autoUpdateAnimBg="0"/>
      <p:bldP spid="26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1266" name="Object 2"/>
          <p:cNvGraphicFramePr>
            <a:graphicFrameLocks noChangeAspect="1"/>
          </p:cNvGraphicFramePr>
          <p:nvPr/>
        </p:nvGraphicFramePr>
        <p:xfrm>
          <a:off x="615950" y="887413"/>
          <a:ext cx="4933950" cy="8048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830" name="文書" r:id="rId3" imgW="2027234" imgH="333237" progId="Word.Document.8">
                  <p:embed/>
                </p:oleObj>
              </mc:Choice>
              <mc:Fallback>
                <p:oleObj name="文書" r:id="rId3" imgW="2027234" imgH="333237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15950" y="887413"/>
                        <a:ext cx="4933950" cy="80486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267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59434855"/>
              </p:ext>
            </p:extLst>
          </p:nvPr>
        </p:nvGraphicFramePr>
        <p:xfrm>
          <a:off x="1189038" y="1803400"/>
          <a:ext cx="1928812" cy="3571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831" name="Document" r:id="rId5" imgW="1208439" imgH="228633" progId="Word.Document.8">
                  <p:embed/>
                </p:oleObj>
              </mc:Choice>
              <mc:Fallback>
                <p:oleObj name="Document" r:id="rId5" imgW="1208439" imgH="228633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89038" y="1803400"/>
                        <a:ext cx="1928812" cy="3571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268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769628871"/>
              </p:ext>
            </p:extLst>
          </p:nvPr>
        </p:nvGraphicFramePr>
        <p:xfrm>
          <a:off x="822325" y="3067050"/>
          <a:ext cx="7124700" cy="11064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832" name="Document" r:id="rId7" imgW="4395763" imgH="685898" progId="Word.Document.8">
                  <p:embed/>
                </p:oleObj>
              </mc:Choice>
              <mc:Fallback>
                <p:oleObj name="Document" r:id="rId7" imgW="4395763" imgH="685898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2325" y="3067050"/>
                        <a:ext cx="7124700" cy="11064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1269" name="Object 5"/>
          <p:cNvGraphicFramePr>
            <a:graphicFrameLocks noChangeAspect="1"/>
          </p:cNvGraphicFramePr>
          <p:nvPr/>
        </p:nvGraphicFramePr>
        <p:xfrm>
          <a:off x="974725" y="4740275"/>
          <a:ext cx="6721475" cy="11271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833" name="Document" r:id="rId9" imgW="4207163" imgH="704621" progId="Word.Document.8">
                  <p:embed/>
                </p:oleObj>
              </mc:Choice>
              <mc:Fallback>
                <p:oleObj name="Document" r:id="rId9" imgW="4207163" imgH="704621" progId="Word.Document.8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4725" y="4740275"/>
                        <a:ext cx="6721475" cy="11271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9623" name="Rectangle 7"/>
          <p:cNvSpPr>
            <a:spLocks noChangeArrowheads="1"/>
          </p:cNvSpPr>
          <p:nvPr/>
        </p:nvSpPr>
        <p:spPr bwMode="auto">
          <a:xfrm>
            <a:off x="3201988" y="3416300"/>
            <a:ext cx="3025775" cy="792163"/>
          </a:xfrm>
          <a:prstGeom prst="rect">
            <a:avLst/>
          </a:prstGeom>
          <a:noFill/>
          <a:ln w="9525">
            <a:solidFill>
              <a:schemeClr val="tx2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11270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662646490"/>
              </p:ext>
            </p:extLst>
          </p:nvPr>
        </p:nvGraphicFramePr>
        <p:xfrm>
          <a:off x="5732463" y="908050"/>
          <a:ext cx="1600200" cy="539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834" name="数式" r:id="rId11" imgW="1282680" imgH="431640" progId="Equation.3">
                  <p:embed/>
                </p:oleObj>
              </mc:Choice>
              <mc:Fallback>
                <p:oleObj name="数式" r:id="rId11" imgW="1282680" imgH="431640" progId="Equation.3">
                  <p:embed/>
                  <p:pic>
                    <p:nvPicPr>
                      <p:cNvPr id="0" name="Object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32463" y="908050"/>
                        <a:ext cx="1600200" cy="539750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75" name="Rectangle 11"/>
          <p:cNvSpPr>
            <a:spLocks noChangeArrowheads="1"/>
          </p:cNvSpPr>
          <p:nvPr/>
        </p:nvSpPr>
        <p:spPr bwMode="auto">
          <a:xfrm>
            <a:off x="0" y="2849563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sp>
        <p:nvSpPr>
          <p:cNvPr id="11276" name="Rectangle 12"/>
          <p:cNvSpPr>
            <a:spLocks noChangeArrowheads="1"/>
          </p:cNvSpPr>
          <p:nvPr/>
        </p:nvSpPr>
        <p:spPr bwMode="auto">
          <a:xfrm>
            <a:off x="0" y="3779838"/>
            <a:ext cx="215900" cy="228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en-US" altLang="ja-JP" sz="900"/>
              <a:t> </a:t>
            </a:r>
            <a:endParaRPr lang="en-US" altLang="ja-JP"/>
          </a:p>
        </p:txBody>
      </p:sp>
      <p:graphicFrame>
        <p:nvGraphicFramePr>
          <p:cNvPr id="11271" name="Object 1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12283111"/>
              </p:ext>
            </p:extLst>
          </p:nvPr>
        </p:nvGraphicFramePr>
        <p:xfrm>
          <a:off x="5729288" y="1484313"/>
          <a:ext cx="1746250" cy="5572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835" name="数式" r:id="rId13" imgW="1396800" imgH="444240" progId="Equation.3">
                  <p:embed/>
                </p:oleObj>
              </mc:Choice>
              <mc:Fallback>
                <p:oleObj name="数式" r:id="rId13" imgW="1396800" imgH="444240" progId="Equation.3">
                  <p:embed/>
                  <p:pic>
                    <p:nvPicPr>
                      <p:cNvPr id="0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29288" y="1484313"/>
                        <a:ext cx="1746250" cy="557212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77" name="Rectangle 15"/>
          <p:cNvSpPr>
            <a:spLocks noChangeArrowheads="1"/>
          </p:cNvSpPr>
          <p:nvPr/>
        </p:nvSpPr>
        <p:spPr bwMode="auto">
          <a:xfrm>
            <a:off x="7523163" y="1031875"/>
            <a:ext cx="655637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r>
              <a:rPr lang="en-US" altLang="ja-JP" sz="1400" b="1">
                <a:solidFill>
                  <a:srgbClr val="FF3300"/>
                </a:solidFill>
              </a:rPr>
              <a:t>(19-7)</a:t>
            </a:r>
          </a:p>
        </p:txBody>
      </p:sp>
      <p:sp>
        <p:nvSpPr>
          <p:cNvPr id="11278" name="Rectangle 16"/>
          <p:cNvSpPr>
            <a:spLocks noChangeArrowheads="1"/>
          </p:cNvSpPr>
          <p:nvPr/>
        </p:nvSpPr>
        <p:spPr bwMode="auto">
          <a:xfrm>
            <a:off x="7524750" y="1608138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>
                <a:solidFill>
                  <a:srgbClr val="FF3300"/>
                </a:solidFill>
              </a:rPr>
              <a:t>(</a:t>
            </a:r>
            <a:r>
              <a:rPr lang="en-US" altLang="ja-JP" sz="1400" b="1" dirty="0" smtClean="0">
                <a:solidFill>
                  <a:srgbClr val="FF3300"/>
                </a:solidFill>
              </a:rPr>
              <a:t>19-12)</a:t>
            </a:r>
            <a:endParaRPr lang="en-US" altLang="ja-JP" sz="1400" b="1" dirty="0">
              <a:solidFill>
                <a:srgbClr val="FF3300"/>
              </a:solidFill>
            </a:endParaRPr>
          </a:p>
        </p:txBody>
      </p:sp>
      <p:sp>
        <p:nvSpPr>
          <p:cNvPr id="11279" name="AutoShape 17"/>
          <p:cNvSpPr>
            <a:spLocks/>
          </p:cNvSpPr>
          <p:nvPr/>
        </p:nvSpPr>
        <p:spPr bwMode="auto">
          <a:xfrm>
            <a:off x="5651500" y="1052513"/>
            <a:ext cx="73025" cy="936625"/>
          </a:xfrm>
          <a:prstGeom prst="leftBrace">
            <a:avLst>
              <a:gd name="adj1" fmla="val 106884"/>
              <a:gd name="adj2" fmla="val 50000"/>
            </a:avLst>
          </a:prstGeom>
          <a:noFill/>
          <a:ln w="9525">
            <a:solidFill>
              <a:srgbClr val="FF3300"/>
            </a:solidFill>
            <a:round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graphicFrame>
        <p:nvGraphicFramePr>
          <p:cNvPr id="11272" name="Object 1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3261065"/>
              </p:ext>
            </p:extLst>
          </p:nvPr>
        </p:nvGraphicFramePr>
        <p:xfrm>
          <a:off x="1546228" y="2193928"/>
          <a:ext cx="7193610" cy="77735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836" name="Document" r:id="rId15" imgW="4231535" imgH="457265" progId="Word.Document.8">
                  <p:embed/>
                </p:oleObj>
              </mc:Choice>
              <mc:Fallback>
                <p:oleObj name="Document" r:id="rId15" imgW="4231535" imgH="457265" progId="Word.Document.8">
                  <p:embed/>
                  <p:pic>
                    <p:nvPicPr>
                      <p:cNvPr id="0" name="Object 1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546228" y="2193928"/>
                        <a:ext cx="7193610" cy="777351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39635" name="Text Box 19"/>
          <p:cNvSpPr txBox="1">
            <a:spLocks noChangeArrowheads="1"/>
          </p:cNvSpPr>
          <p:nvPr/>
        </p:nvSpPr>
        <p:spPr bwMode="auto">
          <a:xfrm>
            <a:off x="4429125" y="4216400"/>
            <a:ext cx="1871663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 dirty="0">
                <a:solidFill>
                  <a:schemeClr val="tx2"/>
                </a:solidFill>
              </a:rPr>
              <a:t>労働所得税のもとでの予算制約式</a:t>
            </a:r>
          </a:p>
        </p:txBody>
      </p:sp>
      <p:graphicFrame>
        <p:nvGraphicFramePr>
          <p:cNvPr id="11273" name="Object 2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00236390"/>
              </p:ext>
            </p:extLst>
          </p:nvPr>
        </p:nvGraphicFramePr>
        <p:xfrm>
          <a:off x="5835650" y="2724150"/>
          <a:ext cx="2306638" cy="5413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837" name="数式" r:id="rId17" imgW="1841400" imgH="431640" progId="Equation.3">
                  <p:embed/>
                </p:oleObj>
              </mc:Choice>
              <mc:Fallback>
                <p:oleObj name="数式" r:id="rId17" imgW="1841400" imgH="431640" progId="Equation.3">
                  <p:embed/>
                  <p:pic>
                    <p:nvPicPr>
                      <p:cNvPr id="0" name="Object 2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835650" y="2724150"/>
                        <a:ext cx="2306638" cy="541338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281" name="Rectangle 24"/>
          <p:cNvSpPr>
            <a:spLocks noChangeArrowheads="1"/>
          </p:cNvSpPr>
          <p:nvPr/>
        </p:nvSpPr>
        <p:spPr bwMode="auto">
          <a:xfrm>
            <a:off x="8223250" y="2836863"/>
            <a:ext cx="716863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spAutoFit/>
          </a:bodyPr>
          <a:lstStyle/>
          <a:p>
            <a:pPr>
              <a:spcBef>
                <a:spcPct val="50000"/>
              </a:spcBef>
            </a:pPr>
            <a:r>
              <a:rPr lang="en-US" altLang="ja-JP" sz="1400" b="1" dirty="0"/>
              <a:t>(19-10)</a:t>
            </a:r>
          </a:p>
        </p:txBody>
      </p:sp>
      <p:sp>
        <p:nvSpPr>
          <p:cNvPr id="11282" name="Rectangle 25"/>
          <p:cNvSpPr>
            <a:spLocks noChangeArrowheads="1"/>
          </p:cNvSpPr>
          <p:nvPr/>
        </p:nvSpPr>
        <p:spPr bwMode="auto">
          <a:xfrm>
            <a:off x="1228725" y="3387725"/>
            <a:ext cx="2892425" cy="792163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sp>
        <p:nvSpPr>
          <p:cNvPr id="11283" name="Text Box 26"/>
          <p:cNvSpPr txBox="1">
            <a:spLocks noChangeArrowheads="1"/>
          </p:cNvSpPr>
          <p:nvPr/>
        </p:nvSpPr>
        <p:spPr bwMode="auto">
          <a:xfrm>
            <a:off x="1619250" y="4216400"/>
            <a:ext cx="1654175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600" b="1">
                <a:solidFill>
                  <a:srgbClr val="FF3300"/>
                </a:solidFill>
              </a:rPr>
              <a:t>消費税のもとでの予算制約式</a:t>
            </a:r>
          </a:p>
        </p:txBody>
      </p:sp>
      <p:sp>
        <p:nvSpPr>
          <p:cNvPr id="12299" name="Rectangle 11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12298" name="Object 10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94028960"/>
              </p:ext>
            </p:extLst>
          </p:nvPr>
        </p:nvGraphicFramePr>
        <p:xfrm>
          <a:off x="3681413" y="2266950"/>
          <a:ext cx="1225550" cy="6270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838" name="数式" r:id="rId19" imgW="838080" imgH="431640" progId="Equation.3">
                  <p:embed/>
                </p:oleObj>
              </mc:Choice>
              <mc:Fallback>
                <p:oleObj name="数式" r:id="rId19" imgW="838080" imgH="431640" progId="Equation.3">
                  <p:embed/>
                  <p:pic>
                    <p:nvPicPr>
                      <p:cNvPr id="0" name="Picture 10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2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681413" y="2266950"/>
                        <a:ext cx="1225550" cy="62706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2" name="右矢印 21"/>
          <p:cNvSpPr/>
          <p:nvPr/>
        </p:nvSpPr>
        <p:spPr>
          <a:xfrm>
            <a:off x="3131840" y="2449024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3" name="右矢印 22"/>
          <p:cNvSpPr/>
          <p:nvPr/>
        </p:nvSpPr>
        <p:spPr>
          <a:xfrm rot="5400000">
            <a:off x="3995936" y="314096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4" name="右矢印 23"/>
          <p:cNvSpPr/>
          <p:nvPr/>
        </p:nvSpPr>
        <p:spPr>
          <a:xfrm>
            <a:off x="1403648" y="2420888"/>
            <a:ext cx="504056" cy="216024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sp>
        <p:nvSpPr>
          <p:cNvPr id="25" name="Rectangle 8"/>
          <p:cNvSpPr>
            <a:spLocks noChangeArrowheads="1"/>
          </p:cNvSpPr>
          <p:nvPr/>
        </p:nvSpPr>
        <p:spPr bwMode="auto">
          <a:xfrm>
            <a:off x="5724128" y="2708921"/>
            <a:ext cx="3215085" cy="551608"/>
          </a:xfrm>
          <a:prstGeom prst="rect">
            <a:avLst/>
          </a:prstGeom>
          <a:noFill/>
          <a:ln w="9525">
            <a:solidFill>
              <a:srgbClr val="FF3300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396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396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26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126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126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39623" grpId="0" animBg="1"/>
      <p:bldP spid="239635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2290" name="Object 4"/>
          <p:cNvGraphicFramePr>
            <a:graphicFrameLocks noChangeAspect="1"/>
          </p:cNvGraphicFramePr>
          <p:nvPr/>
        </p:nvGraphicFramePr>
        <p:xfrm>
          <a:off x="549275" y="1219200"/>
          <a:ext cx="7345363" cy="990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491" name="Document" r:id="rId3" imgW="3402075" imgH="460506" progId="Word.Document.8">
                  <p:embed/>
                </p:oleObj>
              </mc:Choice>
              <mc:Fallback>
                <p:oleObj name="Document" r:id="rId3" imgW="3402075" imgH="46050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49275" y="1219200"/>
                        <a:ext cx="7345363" cy="9906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0166" name="Object 6"/>
          <p:cNvGraphicFramePr>
            <a:graphicFrameLocks noChangeAspect="1"/>
          </p:cNvGraphicFramePr>
          <p:nvPr/>
        </p:nvGraphicFramePr>
        <p:xfrm>
          <a:off x="1692275" y="2914650"/>
          <a:ext cx="5940425" cy="11588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492" name="文書" r:id="rId5" imgW="2768819" imgH="539664" progId="Word.Document.8">
                  <p:embed/>
                </p:oleObj>
              </mc:Choice>
              <mc:Fallback>
                <p:oleObj name="文書" r:id="rId5" imgW="2768819" imgH="539664" progId="Word.Document.8">
                  <p:embed/>
                  <p:pic>
                    <p:nvPicPr>
                      <p:cNvPr id="0" name="Object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692275" y="2914650"/>
                        <a:ext cx="5940425" cy="11588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20167" name="Object 7"/>
          <p:cNvGraphicFramePr>
            <a:graphicFrameLocks noChangeAspect="1"/>
          </p:cNvGraphicFramePr>
          <p:nvPr/>
        </p:nvGraphicFramePr>
        <p:xfrm>
          <a:off x="1770063" y="4376738"/>
          <a:ext cx="5448300" cy="6238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3493" name="Document" r:id="rId7" imgW="2606258" imgH="300711" progId="Word.Document.8">
                  <p:embed/>
                </p:oleObj>
              </mc:Choice>
              <mc:Fallback>
                <p:oleObj name="Document" r:id="rId7" imgW="2606258" imgH="300711" progId="Word.Document.8">
                  <p:embed/>
                  <p:pic>
                    <p:nvPicPr>
                      <p:cNvPr id="0" name="Object 7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770063" y="4376738"/>
                        <a:ext cx="5448300" cy="62388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01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01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3314" name="Object 2"/>
          <p:cNvGraphicFramePr>
            <a:graphicFrameLocks noChangeAspect="1"/>
          </p:cNvGraphicFramePr>
          <p:nvPr/>
        </p:nvGraphicFramePr>
        <p:xfrm>
          <a:off x="714375" y="692696"/>
          <a:ext cx="5545138" cy="6873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456" name="文書" r:id="rId3" imgW="3705111" imgH="458467" progId="Word.Document.12">
                  <p:embed/>
                </p:oleObj>
              </mc:Choice>
              <mc:Fallback>
                <p:oleObj name="文書" r:id="rId3" imgW="3705111" imgH="458467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714375" y="692696"/>
                        <a:ext cx="5545138" cy="6873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7027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71816920"/>
              </p:ext>
            </p:extLst>
          </p:nvPr>
        </p:nvGraphicFramePr>
        <p:xfrm>
          <a:off x="1006475" y="1844675"/>
          <a:ext cx="7040563" cy="39417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4457" name="Document" r:id="rId5" imgW="5082960" imgH="2845127" progId="Word.Document.12">
                  <p:embed/>
                </p:oleObj>
              </mc:Choice>
              <mc:Fallback>
                <p:oleObj name="Document" r:id="rId5" imgW="5082960" imgH="2845127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06475" y="1844675"/>
                        <a:ext cx="7040563" cy="39417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" name="直線コネクタ 2"/>
          <p:cNvCxnSpPr/>
          <p:nvPr/>
        </p:nvCxnSpPr>
        <p:spPr>
          <a:xfrm>
            <a:off x="2339752" y="2420888"/>
            <a:ext cx="3456384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直線コネクタ 5"/>
          <p:cNvCxnSpPr/>
          <p:nvPr/>
        </p:nvCxnSpPr>
        <p:spPr>
          <a:xfrm>
            <a:off x="6156176" y="2420888"/>
            <a:ext cx="1872000" cy="0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" name="直線コネクタ 6"/>
          <p:cNvCxnSpPr/>
          <p:nvPr/>
        </p:nvCxnSpPr>
        <p:spPr>
          <a:xfrm>
            <a:off x="1043816" y="2708920"/>
            <a:ext cx="1980000" cy="0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" name="直線コネクタ 7"/>
          <p:cNvCxnSpPr/>
          <p:nvPr/>
        </p:nvCxnSpPr>
        <p:spPr>
          <a:xfrm>
            <a:off x="2267744" y="4106568"/>
            <a:ext cx="576000" cy="0"/>
          </a:xfrm>
          <a:prstGeom prst="line">
            <a:avLst/>
          </a:prstGeom>
          <a:ln w="1270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直線コネクタ 8"/>
          <p:cNvCxnSpPr/>
          <p:nvPr/>
        </p:nvCxnSpPr>
        <p:spPr>
          <a:xfrm>
            <a:off x="3419872" y="4096736"/>
            <a:ext cx="4608000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/>
          <p:cNvCxnSpPr/>
          <p:nvPr/>
        </p:nvCxnSpPr>
        <p:spPr>
          <a:xfrm>
            <a:off x="971600" y="4384768"/>
            <a:ext cx="5220000" cy="0"/>
          </a:xfrm>
          <a:prstGeom prst="line">
            <a:avLst/>
          </a:prstGeom>
          <a:ln w="127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70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9" name="Rectangle 2"/>
          <p:cNvSpPr>
            <a:spLocks noGrp="1" noChangeArrowheads="1"/>
          </p:cNvSpPr>
          <p:nvPr>
            <p:ph type="title"/>
          </p:nvPr>
        </p:nvSpPr>
        <p:spPr>
          <a:xfrm>
            <a:off x="457200" y="846138"/>
            <a:ext cx="8229600" cy="1143000"/>
          </a:xfrm>
        </p:spPr>
        <p:txBody>
          <a:bodyPr/>
          <a:lstStyle/>
          <a:p>
            <a:pPr algn="l" eaLnBrk="1" hangingPunct="1"/>
            <a:r>
              <a:rPr lang="ja-JP" altLang="en-US" sz="3200" smtClean="0"/>
              <a:t>日本の土地税制</a:t>
            </a:r>
          </a:p>
        </p:txBody>
      </p:sp>
      <p:graphicFrame>
        <p:nvGraphicFramePr>
          <p:cNvPr id="14338" name="Object 2"/>
          <p:cNvGraphicFramePr>
            <a:graphicFrameLocks noGrp="1" noChangeAspect="1"/>
          </p:cNvGraphicFramePr>
          <p:nvPr>
            <p:ph idx="1"/>
            <p:extLst>
              <p:ext uri="{D42A27DB-BD31-4B8C-83A1-F6EECF244321}">
                <p14:modId xmlns:p14="http://schemas.microsoft.com/office/powerpoint/2010/main" val="2723852201"/>
              </p:ext>
            </p:extLst>
          </p:nvPr>
        </p:nvGraphicFramePr>
        <p:xfrm>
          <a:off x="971600" y="2515948"/>
          <a:ext cx="7524550" cy="275703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5421" name="Document" r:id="rId3" imgW="5700417" imgH="2088659" progId="Word.Document.8">
                  <p:embed/>
                </p:oleObj>
              </mc:Choice>
              <mc:Fallback>
                <p:oleObj name="Document" r:id="rId3" imgW="5700417" imgH="2088659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71600" y="2515948"/>
                        <a:ext cx="7524550" cy="275703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40706" name="Text Box 66"/>
          <p:cNvSpPr txBox="1">
            <a:spLocks noChangeArrowheads="1"/>
          </p:cNvSpPr>
          <p:nvPr/>
        </p:nvSpPr>
        <p:spPr bwMode="auto">
          <a:xfrm>
            <a:off x="2844875" y="3141663"/>
            <a:ext cx="93503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相続税</a:t>
            </a:r>
          </a:p>
        </p:txBody>
      </p:sp>
      <p:sp>
        <p:nvSpPr>
          <p:cNvPr id="240707" name="Text Box 67"/>
          <p:cNvSpPr txBox="1">
            <a:spLocks noChangeArrowheads="1"/>
          </p:cNvSpPr>
          <p:nvPr/>
        </p:nvSpPr>
        <p:spPr bwMode="auto">
          <a:xfrm>
            <a:off x="2555379" y="3429000"/>
            <a:ext cx="115252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登録免許税</a:t>
            </a:r>
          </a:p>
        </p:txBody>
      </p:sp>
      <p:sp>
        <p:nvSpPr>
          <p:cNvPr id="240708" name="Text Box 68"/>
          <p:cNvSpPr txBox="1">
            <a:spLocks noChangeArrowheads="1"/>
          </p:cNvSpPr>
          <p:nvPr/>
        </p:nvSpPr>
        <p:spPr bwMode="auto">
          <a:xfrm>
            <a:off x="3460747" y="3141663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相続税評価額</a:t>
            </a:r>
          </a:p>
        </p:txBody>
      </p:sp>
      <p:sp>
        <p:nvSpPr>
          <p:cNvPr id="240709" name="Text Box 69"/>
          <p:cNvSpPr txBox="1">
            <a:spLocks noChangeArrowheads="1"/>
          </p:cNvSpPr>
          <p:nvPr/>
        </p:nvSpPr>
        <p:spPr bwMode="auto">
          <a:xfrm>
            <a:off x="3453063" y="3429000"/>
            <a:ext cx="1152525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登記時の価額</a:t>
            </a:r>
          </a:p>
        </p:txBody>
      </p:sp>
      <p:sp>
        <p:nvSpPr>
          <p:cNvPr id="240710" name="Text Box 70"/>
          <p:cNvSpPr txBox="1">
            <a:spLocks noChangeArrowheads="1"/>
          </p:cNvSpPr>
          <p:nvPr/>
        </p:nvSpPr>
        <p:spPr bwMode="auto">
          <a:xfrm>
            <a:off x="2484958" y="3802063"/>
            <a:ext cx="11509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不動産取得税</a:t>
            </a:r>
          </a:p>
        </p:txBody>
      </p:sp>
      <p:sp>
        <p:nvSpPr>
          <p:cNvPr id="240711" name="Text Box 71"/>
          <p:cNvSpPr txBox="1">
            <a:spLocks noChangeArrowheads="1"/>
          </p:cNvSpPr>
          <p:nvPr/>
        </p:nvSpPr>
        <p:spPr bwMode="auto">
          <a:xfrm>
            <a:off x="3707507" y="3802063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取得価額</a:t>
            </a:r>
          </a:p>
        </p:txBody>
      </p:sp>
      <p:sp>
        <p:nvSpPr>
          <p:cNvPr id="240712" name="Text Box 72"/>
          <p:cNvSpPr txBox="1">
            <a:spLocks noChangeArrowheads="1"/>
          </p:cNvSpPr>
          <p:nvPr/>
        </p:nvSpPr>
        <p:spPr bwMode="auto">
          <a:xfrm>
            <a:off x="4716016" y="3141663"/>
            <a:ext cx="93503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地価税</a:t>
            </a:r>
          </a:p>
        </p:txBody>
      </p:sp>
      <p:sp>
        <p:nvSpPr>
          <p:cNvPr id="240713" name="Text Box 73"/>
          <p:cNvSpPr txBox="1">
            <a:spLocks noChangeArrowheads="1"/>
          </p:cNvSpPr>
          <p:nvPr/>
        </p:nvSpPr>
        <p:spPr bwMode="auto">
          <a:xfrm>
            <a:off x="5651723" y="3141663"/>
            <a:ext cx="1152525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相続税評価額</a:t>
            </a:r>
          </a:p>
        </p:txBody>
      </p:sp>
      <p:sp>
        <p:nvSpPr>
          <p:cNvPr id="240714" name="Text Box 74"/>
          <p:cNvSpPr txBox="1">
            <a:spLocks noChangeArrowheads="1"/>
          </p:cNvSpPr>
          <p:nvPr/>
        </p:nvSpPr>
        <p:spPr bwMode="auto">
          <a:xfrm>
            <a:off x="4500612" y="4077072"/>
            <a:ext cx="1079500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固定資産税</a:t>
            </a:r>
          </a:p>
        </p:txBody>
      </p:sp>
      <p:sp>
        <p:nvSpPr>
          <p:cNvPr id="240715" name="Text Box 75"/>
          <p:cNvSpPr txBox="1">
            <a:spLocks noChangeArrowheads="1"/>
          </p:cNvSpPr>
          <p:nvPr/>
        </p:nvSpPr>
        <p:spPr bwMode="auto">
          <a:xfrm>
            <a:off x="4500612" y="4365104"/>
            <a:ext cx="1079500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都市計画税</a:t>
            </a:r>
          </a:p>
        </p:txBody>
      </p:sp>
      <p:sp>
        <p:nvSpPr>
          <p:cNvPr id="240716" name="Text Box 76"/>
          <p:cNvSpPr txBox="1">
            <a:spLocks noChangeArrowheads="1"/>
          </p:cNvSpPr>
          <p:nvPr/>
        </p:nvSpPr>
        <p:spPr bwMode="auto">
          <a:xfrm>
            <a:off x="5435377" y="4077072"/>
            <a:ext cx="1512887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固定資産税評価額</a:t>
            </a:r>
          </a:p>
        </p:txBody>
      </p:sp>
      <p:sp>
        <p:nvSpPr>
          <p:cNvPr id="240717" name="Text Box 77"/>
          <p:cNvSpPr txBox="1">
            <a:spLocks noChangeArrowheads="1"/>
          </p:cNvSpPr>
          <p:nvPr/>
        </p:nvSpPr>
        <p:spPr bwMode="auto">
          <a:xfrm>
            <a:off x="5435377" y="4365104"/>
            <a:ext cx="1512887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 dirty="0"/>
              <a:t>固定資産税評価額</a:t>
            </a:r>
          </a:p>
        </p:txBody>
      </p:sp>
      <p:sp>
        <p:nvSpPr>
          <p:cNvPr id="240718" name="Text Box 78"/>
          <p:cNvSpPr txBox="1">
            <a:spLocks noChangeArrowheads="1"/>
          </p:cNvSpPr>
          <p:nvPr/>
        </p:nvSpPr>
        <p:spPr bwMode="auto">
          <a:xfrm>
            <a:off x="6877050" y="3141663"/>
            <a:ext cx="9350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所得税</a:t>
            </a:r>
          </a:p>
        </p:txBody>
      </p:sp>
      <p:sp>
        <p:nvSpPr>
          <p:cNvPr id="240719" name="Text Box 79"/>
          <p:cNvSpPr txBox="1">
            <a:spLocks noChangeArrowheads="1"/>
          </p:cNvSpPr>
          <p:nvPr/>
        </p:nvSpPr>
        <p:spPr bwMode="auto">
          <a:xfrm>
            <a:off x="6877050" y="3429000"/>
            <a:ext cx="935038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法人税</a:t>
            </a:r>
          </a:p>
        </p:txBody>
      </p:sp>
      <p:sp>
        <p:nvSpPr>
          <p:cNvPr id="240720" name="Text Box 80"/>
          <p:cNvSpPr txBox="1">
            <a:spLocks noChangeArrowheads="1"/>
          </p:cNvSpPr>
          <p:nvPr/>
        </p:nvSpPr>
        <p:spPr bwMode="auto">
          <a:xfrm>
            <a:off x="7740650" y="3141663"/>
            <a:ext cx="935038" cy="2746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譲渡益</a:t>
            </a:r>
          </a:p>
        </p:txBody>
      </p:sp>
      <p:sp>
        <p:nvSpPr>
          <p:cNvPr id="240721" name="Text Box 81"/>
          <p:cNvSpPr txBox="1">
            <a:spLocks noChangeArrowheads="1"/>
          </p:cNvSpPr>
          <p:nvPr/>
        </p:nvSpPr>
        <p:spPr bwMode="auto">
          <a:xfrm>
            <a:off x="7740650" y="3429000"/>
            <a:ext cx="935038" cy="274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譲渡益</a:t>
            </a:r>
          </a:p>
        </p:txBody>
      </p:sp>
      <p:sp>
        <p:nvSpPr>
          <p:cNvPr id="240723" name="Rectangle 83"/>
          <p:cNvSpPr>
            <a:spLocks noChangeArrowheads="1"/>
          </p:cNvSpPr>
          <p:nvPr/>
        </p:nvSpPr>
        <p:spPr bwMode="auto">
          <a:xfrm>
            <a:off x="539750" y="5308600"/>
            <a:ext cx="5929313" cy="523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r>
              <a:rPr lang="ja-JP" altLang="en-US" sz="1400" b="1"/>
              <a:t>譲渡益（譲渡所得）＝収入金額（売却代金）－取得費（取得価額）－譲渡費用</a:t>
            </a:r>
          </a:p>
          <a:p>
            <a:r>
              <a:rPr lang="ja-JP" altLang="en-US" sz="1400" b="1"/>
              <a:t>譲渡費用＝売却に要した費用</a:t>
            </a:r>
          </a:p>
        </p:txBody>
      </p:sp>
      <p:sp>
        <p:nvSpPr>
          <p:cNvPr id="21" name="Text Box 68"/>
          <p:cNvSpPr txBox="1">
            <a:spLocks noChangeArrowheads="1"/>
          </p:cNvSpPr>
          <p:nvPr/>
        </p:nvSpPr>
        <p:spPr bwMode="auto">
          <a:xfrm>
            <a:off x="3963988" y="1838325"/>
            <a:ext cx="663575" cy="27781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ja-JP" altLang="en-US" sz="1200" b="1"/>
              <a:t>路線価</a:t>
            </a:r>
          </a:p>
        </p:txBody>
      </p:sp>
      <p:cxnSp>
        <p:nvCxnSpPr>
          <p:cNvPr id="23" name="直線矢印コネクタ 22"/>
          <p:cNvCxnSpPr/>
          <p:nvPr/>
        </p:nvCxnSpPr>
        <p:spPr>
          <a:xfrm flipH="1">
            <a:off x="4067175" y="2124075"/>
            <a:ext cx="217488" cy="1081088"/>
          </a:xfrm>
          <a:prstGeom prst="straightConnector1">
            <a:avLst/>
          </a:prstGeom>
          <a:ln w="127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直線矢印コネクタ 23"/>
          <p:cNvCxnSpPr>
            <a:stCxn id="21" idx="2"/>
          </p:cNvCxnSpPr>
          <p:nvPr/>
        </p:nvCxnSpPr>
        <p:spPr>
          <a:xfrm>
            <a:off x="4295776" y="2116138"/>
            <a:ext cx="1788392" cy="2032942"/>
          </a:xfrm>
          <a:prstGeom prst="straightConnector1">
            <a:avLst/>
          </a:prstGeom>
          <a:ln w="12700">
            <a:solidFill>
              <a:schemeClr val="tx1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4070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4070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4070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4070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407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407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407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2407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407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407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2407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2407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407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407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5" fill="hold">
                      <p:stCondLst>
                        <p:cond delay="indefinite"/>
                      </p:stCondLst>
                      <p:childTnLst>
                        <p:par>
                          <p:cTn id="106" fill="hold">
                            <p:stCondLst>
                              <p:cond delay="0"/>
                            </p:stCondLst>
                            <p:childTnLst>
                              <p:par>
                                <p:cTn id="10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9" dur="500" fill="hold"/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0" dur="500" fill="hold"/>
                                        <p:tgtEl>
                                          <p:spTgt spid="2407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1" fill="hold">
                      <p:stCondLst>
                        <p:cond delay="indefinite"/>
                      </p:stCondLst>
                      <p:childTnLst>
                        <p:par>
                          <p:cTn id="112" fill="hold">
                            <p:stCondLst>
                              <p:cond delay="0"/>
                            </p:stCondLst>
                            <p:childTnLst>
                              <p:par>
                                <p:cTn id="11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5" dur="500" fill="hold"/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16" dur="500" fill="hold"/>
                                        <p:tgtEl>
                                          <p:spTgt spid="2407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7" fill="hold">
                      <p:stCondLst>
                        <p:cond delay="indefinite"/>
                      </p:stCondLst>
                      <p:childTnLst>
                        <p:par>
                          <p:cTn id="118" fill="hold">
                            <p:stCondLst>
                              <p:cond delay="0"/>
                            </p:stCondLst>
                            <p:childTnLst>
                              <p:par>
                                <p:cTn id="11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1" dur="500" fill="hold"/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2" dur="500" fill="hold"/>
                                        <p:tgtEl>
                                          <p:spTgt spid="2407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0706" grpId="0"/>
      <p:bldP spid="240707" grpId="0"/>
      <p:bldP spid="240708" grpId="0"/>
      <p:bldP spid="240709" grpId="0"/>
      <p:bldP spid="240710" grpId="0"/>
      <p:bldP spid="240711" grpId="0"/>
      <p:bldP spid="240712" grpId="0"/>
      <p:bldP spid="240713" grpId="0"/>
      <p:bldP spid="240714" grpId="0"/>
      <p:bldP spid="240715" grpId="0"/>
      <p:bldP spid="240716" grpId="0"/>
      <p:bldP spid="240717" grpId="0"/>
      <p:bldP spid="240718" grpId="0"/>
      <p:bldP spid="240719" grpId="0"/>
      <p:bldP spid="240720" grpId="0"/>
      <p:bldP spid="240721" grpId="0"/>
      <p:bldP spid="240723" grpId="0"/>
      <p:bldP spid="21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58050" name="Object 2"/>
          <p:cNvGraphicFramePr>
            <a:graphicFrameLocks noChangeAspect="1"/>
          </p:cNvGraphicFramePr>
          <p:nvPr/>
        </p:nvGraphicFramePr>
        <p:xfrm>
          <a:off x="642938" y="1393825"/>
          <a:ext cx="7593012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569" name="文書" r:id="rId3" imgW="5448983" imgH="229233" progId="Word.Document.12">
                  <p:embed/>
                </p:oleObj>
              </mc:Choice>
              <mc:Fallback>
                <p:oleObj name="文書" r:id="rId3" imgW="5448983" imgH="22923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42938" y="1393825"/>
                        <a:ext cx="7593012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8051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666216073"/>
              </p:ext>
            </p:extLst>
          </p:nvPr>
        </p:nvGraphicFramePr>
        <p:xfrm>
          <a:off x="1147763" y="2044700"/>
          <a:ext cx="6965950" cy="4730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570" name="Document" r:id="rId5" imgW="4988220" imgH="3380164" progId="Word.Document.12">
                  <p:embed/>
                </p:oleObj>
              </mc:Choice>
              <mc:Fallback>
                <p:oleObj name="Document" r:id="rId5" imgW="4988220" imgH="3380164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47763" y="2044700"/>
                        <a:ext cx="6965950" cy="47307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5364" name="Object 4"/>
          <p:cNvGraphicFramePr>
            <a:graphicFrameLocks noChangeAspect="1"/>
          </p:cNvGraphicFramePr>
          <p:nvPr/>
        </p:nvGraphicFramePr>
        <p:xfrm>
          <a:off x="1192213" y="604838"/>
          <a:ext cx="7023100" cy="68103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6571" name="文書" r:id="rId7" imgW="5103719" imgH="496733" progId="Word.Document.12">
                  <p:embed/>
                </p:oleObj>
              </mc:Choice>
              <mc:Fallback>
                <p:oleObj name="文書" r:id="rId7" imgW="5103719" imgH="496733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92213" y="604838"/>
                        <a:ext cx="7023100" cy="68103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805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580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6386" name="Object 2"/>
          <p:cNvGraphicFramePr>
            <a:graphicFrameLocks noChangeAspect="1"/>
          </p:cNvGraphicFramePr>
          <p:nvPr/>
        </p:nvGraphicFramePr>
        <p:xfrm>
          <a:off x="500063" y="928688"/>
          <a:ext cx="5607050" cy="3206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650" name="文書" r:id="rId3" imgW="3901759" imgH="229233" progId="Word.Document.12">
                  <p:embed/>
                </p:oleObj>
              </mc:Choice>
              <mc:Fallback>
                <p:oleObj name="文書" r:id="rId3" imgW="3901759" imgH="22923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00063" y="928688"/>
                        <a:ext cx="5607050" cy="32067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9075" name="Object 3"/>
          <p:cNvGraphicFramePr>
            <a:graphicFrameLocks noChangeAspect="1"/>
          </p:cNvGraphicFramePr>
          <p:nvPr/>
        </p:nvGraphicFramePr>
        <p:xfrm>
          <a:off x="928688" y="1784350"/>
          <a:ext cx="7612062" cy="6445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651" name="文書" r:id="rId5" imgW="5448983" imgH="459911" progId="Word.Document.12">
                  <p:embed/>
                </p:oleObj>
              </mc:Choice>
              <mc:Fallback>
                <p:oleObj name="文書" r:id="rId5" imgW="5448983" imgH="459911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28688" y="1784350"/>
                        <a:ext cx="7612062" cy="6445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9076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63102155"/>
              </p:ext>
            </p:extLst>
          </p:nvPr>
        </p:nvGraphicFramePr>
        <p:xfrm>
          <a:off x="855663" y="3108325"/>
          <a:ext cx="7597775" cy="3159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652" name="Document" r:id="rId7" imgW="5429682" imgH="228633" progId="Word.Document.12">
                  <p:embed/>
                </p:oleObj>
              </mc:Choice>
              <mc:Fallback>
                <p:oleObj name="Document" r:id="rId7" imgW="5429682" imgH="228633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55663" y="3108325"/>
                        <a:ext cx="7597775" cy="3159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9077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894465960"/>
              </p:ext>
            </p:extLst>
          </p:nvPr>
        </p:nvGraphicFramePr>
        <p:xfrm>
          <a:off x="1154113" y="3857625"/>
          <a:ext cx="6910387" cy="26590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7653" name="Document" r:id="rId9" imgW="5091480" imgH="1955880" progId="Word.Document.12">
                  <p:embed/>
                </p:oleObj>
              </mc:Choice>
              <mc:Fallback>
                <p:oleObj name="Document" r:id="rId9" imgW="5091480" imgH="1955880" progId="Word.Document.12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54113" y="3857625"/>
                        <a:ext cx="6910387" cy="26590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9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90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90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9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590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59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907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5907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5907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60098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17965725"/>
              </p:ext>
            </p:extLst>
          </p:nvPr>
        </p:nvGraphicFramePr>
        <p:xfrm>
          <a:off x="1063625" y="4746625"/>
          <a:ext cx="6983413" cy="14970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729" name="Document" r:id="rId3" imgW="4981154" imgH="1070073" progId="Word.Document.12">
                  <p:embed/>
                </p:oleObj>
              </mc:Choice>
              <mc:Fallback>
                <p:oleObj name="Document" r:id="rId3" imgW="4981154" imgH="107007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63625" y="4746625"/>
                        <a:ext cx="6983413" cy="149701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7411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345159374"/>
              </p:ext>
            </p:extLst>
          </p:nvPr>
        </p:nvGraphicFramePr>
        <p:xfrm>
          <a:off x="1130300" y="257175"/>
          <a:ext cx="6724650" cy="29511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730" name="Document" r:id="rId5" imgW="5102939" imgH="2235560" progId="Word.Document.12">
                  <p:embed/>
                </p:oleObj>
              </mc:Choice>
              <mc:Fallback>
                <p:oleObj name="Document" r:id="rId5" imgW="5102939" imgH="2235560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30300" y="257175"/>
                        <a:ext cx="6724650" cy="2951163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7412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945470277"/>
              </p:ext>
            </p:extLst>
          </p:nvPr>
        </p:nvGraphicFramePr>
        <p:xfrm>
          <a:off x="5770563" y="5885581"/>
          <a:ext cx="2587625" cy="6397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731" name="Document" r:id="rId7" imgW="1853132" imgH="458706" progId="Word.Document.12">
                  <p:embed/>
                </p:oleObj>
              </mc:Choice>
              <mc:Fallback>
                <p:oleObj name="Document" r:id="rId7" imgW="1853132" imgH="458706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70563" y="5885581"/>
                        <a:ext cx="2587625" cy="639763"/>
                      </a:xfrm>
                      <a:prstGeom prst="rect">
                        <a:avLst/>
                      </a:prstGeom>
                      <a:noFill/>
                      <a:ln w="15875">
                        <a:solidFill>
                          <a:schemeClr val="tx2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5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4752288"/>
              </p:ext>
            </p:extLst>
          </p:nvPr>
        </p:nvGraphicFramePr>
        <p:xfrm>
          <a:off x="3059112" y="3216274"/>
          <a:ext cx="4792712" cy="64017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732" name="Document" r:id="rId9" imgW="3423366" imgH="457265" progId="Word.Document.12">
                  <p:embed/>
                </p:oleObj>
              </mc:Choice>
              <mc:Fallback>
                <p:oleObj name="Document" r:id="rId9" imgW="3423366" imgH="457265" progId="Word.Document.12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59112" y="3216274"/>
                        <a:ext cx="4792712" cy="640171"/>
                      </a:xfrm>
                      <a:prstGeom prst="rect">
                        <a:avLst/>
                      </a:prstGeom>
                      <a:noFill/>
                      <a:ln>
                        <a:solidFill>
                          <a:srgbClr val="002060"/>
                        </a:solidFill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890998976"/>
              </p:ext>
            </p:extLst>
          </p:nvPr>
        </p:nvGraphicFramePr>
        <p:xfrm>
          <a:off x="3051179" y="3914778"/>
          <a:ext cx="5359619" cy="698139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8733" name="Document" r:id="rId11" imgW="3828299" imgH="498671" progId="Word.Document.12">
                  <p:embed/>
                </p:oleObj>
              </mc:Choice>
              <mc:Fallback>
                <p:oleObj name="Document" r:id="rId11" imgW="3828299" imgH="498671" progId="Word.Document.12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051179" y="3914778"/>
                        <a:ext cx="5359619" cy="698139"/>
                      </a:xfrm>
                      <a:prstGeom prst="rect">
                        <a:avLst/>
                      </a:prstGeom>
                      <a:noFill/>
                      <a:ln>
                        <a:solidFill>
                          <a:srgbClr val="002060"/>
                        </a:solidFill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00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6009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6009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4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74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8434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53956074"/>
              </p:ext>
            </p:extLst>
          </p:nvPr>
        </p:nvGraphicFramePr>
        <p:xfrm>
          <a:off x="573088" y="1071563"/>
          <a:ext cx="7531100" cy="31591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641" name="Document" r:id="rId3" imgW="5429682" imgH="228633" progId="Word.Document.12">
                  <p:embed/>
                </p:oleObj>
              </mc:Choice>
              <mc:Fallback>
                <p:oleObj name="Document" r:id="rId3" imgW="5429682" imgH="22863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73088" y="1071563"/>
                        <a:ext cx="7531100" cy="315912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61123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732060775"/>
              </p:ext>
            </p:extLst>
          </p:nvPr>
        </p:nvGraphicFramePr>
        <p:xfrm>
          <a:off x="822325" y="1920875"/>
          <a:ext cx="7573963" cy="41798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642" name="Document" r:id="rId5" imgW="4961198" imgH="2734231" progId="Word.Document.12">
                  <p:embed/>
                </p:oleObj>
              </mc:Choice>
              <mc:Fallback>
                <p:oleObj name="Document" r:id="rId5" imgW="4961198" imgH="2734231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822325" y="1920875"/>
                        <a:ext cx="7573963" cy="417988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45768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856091515"/>
              </p:ext>
            </p:extLst>
          </p:nvPr>
        </p:nvGraphicFramePr>
        <p:xfrm>
          <a:off x="3581400" y="5445125"/>
          <a:ext cx="1730375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9643" name="数式" r:id="rId7" imgW="1231560" imgH="215640" progId="Equation.3">
                  <p:embed/>
                </p:oleObj>
              </mc:Choice>
              <mc:Fallback>
                <p:oleObj name="数式" r:id="rId7" imgW="1231560" imgH="215640" progId="Equation.3">
                  <p:embed/>
                  <p:pic>
                    <p:nvPicPr>
                      <p:cNvPr id="0" name="Object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581400" y="5445125"/>
                        <a:ext cx="1730375" cy="301625"/>
                      </a:xfrm>
                      <a:prstGeom prst="rect">
                        <a:avLst/>
                      </a:prstGeom>
                      <a:noFill/>
                      <a:ln w="19050">
                        <a:solidFill>
                          <a:schemeClr val="tx2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5" name="AutoShape 10"/>
          <p:cNvSpPr>
            <a:spLocks noChangeArrowheads="1"/>
          </p:cNvSpPr>
          <p:nvPr/>
        </p:nvSpPr>
        <p:spPr bwMode="auto">
          <a:xfrm rot="21600000">
            <a:off x="4069557" y="5126512"/>
            <a:ext cx="215900" cy="287337"/>
          </a:xfrm>
          <a:prstGeom prst="downArrow">
            <a:avLst>
              <a:gd name="adj1" fmla="val 50000"/>
              <a:gd name="adj2" fmla="val 33272"/>
            </a:avLst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 vert="eaVert" wrap="none" anchor="ctr"/>
          <a:lstStyle/>
          <a:p>
            <a:endParaRPr lang="ja-JP" altLang="en-US"/>
          </a:p>
        </p:txBody>
      </p:sp>
      <p:sp>
        <p:nvSpPr>
          <p:cNvPr id="6" name="AutoShape 11"/>
          <p:cNvSpPr>
            <a:spLocks noChangeArrowheads="1"/>
          </p:cNvSpPr>
          <p:nvPr/>
        </p:nvSpPr>
        <p:spPr bwMode="auto">
          <a:xfrm rot="609256">
            <a:off x="3122613" y="5387982"/>
            <a:ext cx="288925" cy="215900"/>
          </a:xfrm>
          <a:prstGeom prst="leftArrow">
            <a:avLst>
              <a:gd name="adj1" fmla="val 50000"/>
              <a:gd name="adj2" fmla="val 33456"/>
            </a:avLst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  <p:txBody>
          <a:bodyPr wrap="none" anchor="ctr"/>
          <a:lstStyle/>
          <a:p>
            <a:endParaRPr lang="ja-JP" altLang="en-US"/>
          </a:p>
        </p:txBody>
      </p:sp>
      <p:cxnSp>
        <p:nvCxnSpPr>
          <p:cNvPr id="3" name="直線コネクタ 2"/>
          <p:cNvCxnSpPr/>
          <p:nvPr/>
        </p:nvCxnSpPr>
        <p:spPr>
          <a:xfrm>
            <a:off x="822325" y="3140968"/>
            <a:ext cx="941363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直線コネクタ 9"/>
          <p:cNvCxnSpPr/>
          <p:nvPr/>
        </p:nvCxnSpPr>
        <p:spPr>
          <a:xfrm>
            <a:off x="827584" y="4612676"/>
            <a:ext cx="1080000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直線コネクタ 10"/>
          <p:cNvCxnSpPr/>
          <p:nvPr/>
        </p:nvCxnSpPr>
        <p:spPr>
          <a:xfrm>
            <a:off x="3059832" y="5100552"/>
            <a:ext cx="2016000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11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611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611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7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24576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4576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正方形/長方形 4"/>
          <p:cNvSpPr/>
          <p:nvPr/>
        </p:nvSpPr>
        <p:spPr>
          <a:xfrm>
            <a:off x="1524612" y="2420888"/>
            <a:ext cx="6768752" cy="288032"/>
          </a:xfrm>
          <a:prstGeom prst="rect">
            <a:avLst/>
          </a:prstGeom>
          <a:solidFill>
            <a:schemeClr val="accent1">
              <a:alpha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19458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64829110"/>
              </p:ext>
            </p:extLst>
          </p:nvPr>
        </p:nvGraphicFramePr>
        <p:xfrm>
          <a:off x="639763" y="690563"/>
          <a:ext cx="5461000" cy="3238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838" name="Document" r:id="rId3" imgW="3842096" imgH="228633" progId="Word.Document.12">
                  <p:embed/>
                </p:oleObj>
              </mc:Choice>
              <mc:Fallback>
                <p:oleObj name="Document" r:id="rId3" imgW="3842096" imgH="228633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39763" y="690563"/>
                        <a:ext cx="5461000" cy="3238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62147" name="Object 3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92596836"/>
              </p:ext>
            </p:extLst>
          </p:nvPr>
        </p:nvGraphicFramePr>
        <p:xfrm>
          <a:off x="1155700" y="1628775"/>
          <a:ext cx="7323138" cy="36163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839" name="Document" r:id="rId5" imgW="4994902" imgH="2472114" progId="Word.Document.12">
                  <p:embed/>
                </p:oleObj>
              </mc:Choice>
              <mc:Fallback>
                <p:oleObj name="Document" r:id="rId5" imgW="4994902" imgH="2472114" progId="Word.Document.12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155700" y="1628775"/>
                        <a:ext cx="7323138" cy="3616325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9460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12732156"/>
              </p:ext>
            </p:extLst>
          </p:nvPr>
        </p:nvGraphicFramePr>
        <p:xfrm>
          <a:off x="5211763" y="549275"/>
          <a:ext cx="3217862" cy="63976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840" name="Document" r:id="rId7" imgW="2328577" imgH="461946" progId="Word.Document.12">
                  <p:embed/>
                </p:oleObj>
              </mc:Choice>
              <mc:Fallback>
                <p:oleObj name="Document" r:id="rId7" imgW="2328577" imgH="461946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5211763" y="549275"/>
                        <a:ext cx="3217862" cy="639763"/>
                      </a:xfrm>
                      <a:prstGeom prst="rect">
                        <a:avLst/>
                      </a:prstGeom>
                      <a:noFill/>
                      <a:ln w="15875">
                        <a:solidFill>
                          <a:schemeClr val="tx2"/>
                        </a:solidFill>
                        <a:miter lim="800000"/>
                        <a:headEnd/>
                        <a:tailEnd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0487" name="Rectangle 7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ja-JP" altLang="en-US"/>
          </a:p>
        </p:txBody>
      </p:sp>
      <p:graphicFrame>
        <p:nvGraphicFramePr>
          <p:cNvPr id="20486" name="Object 6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291991217"/>
              </p:ext>
            </p:extLst>
          </p:nvPr>
        </p:nvGraphicFramePr>
        <p:xfrm>
          <a:off x="1321966" y="5805488"/>
          <a:ext cx="1593850" cy="58737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841" name="数式" r:id="rId9" imgW="1143000" imgH="419040" progId="Equation.3">
                  <p:embed/>
                </p:oleObj>
              </mc:Choice>
              <mc:Fallback>
                <p:oleObj name="数式" r:id="rId9" imgW="1143000" imgH="419040" progId="Equation.3">
                  <p:embed/>
                  <p:pic>
                    <p:nvPicPr>
                      <p:cNvPr id="0" name="Picture 6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321966" y="5805488"/>
                        <a:ext cx="1593850" cy="587375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9" name="右矢印 8"/>
          <p:cNvSpPr/>
          <p:nvPr/>
        </p:nvSpPr>
        <p:spPr>
          <a:xfrm>
            <a:off x="3203848" y="5949280"/>
            <a:ext cx="432048" cy="288032"/>
          </a:xfrm>
          <a:prstGeom prst="rightArrow">
            <a:avLst/>
          </a:prstGeom>
          <a:solidFill>
            <a:schemeClr val="accent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0488" name="Object 8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43119923"/>
              </p:ext>
            </p:extLst>
          </p:nvPr>
        </p:nvGraphicFramePr>
        <p:xfrm>
          <a:off x="3851920" y="5946775"/>
          <a:ext cx="1717675" cy="3032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842" name="数式" r:id="rId11" imgW="1231560" imgH="215640" progId="Equation.3">
                  <p:embed/>
                </p:oleObj>
              </mc:Choice>
              <mc:Fallback>
                <p:oleObj name="数式" r:id="rId11" imgW="1231560" imgH="215640" progId="Equation.3">
                  <p:embed/>
                  <p:pic>
                    <p:nvPicPr>
                      <p:cNvPr id="0" name="Picture 8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851920" y="5946775"/>
                        <a:ext cx="1717675" cy="30321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11" name="右矢印 10"/>
          <p:cNvSpPr/>
          <p:nvPr/>
        </p:nvSpPr>
        <p:spPr>
          <a:xfrm>
            <a:off x="5724128" y="5949280"/>
            <a:ext cx="432048" cy="288032"/>
          </a:xfrm>
          <a:prstGeom prst="rightArrow">
            <a:avLst/>
          </a:prstGeom>
          <a:solidFill>
            <a:schemeClr val="accent1">
              <a:alpha val="7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kumimoji="1" lang="ja-JP" altLang="en-US"/>
          </a:p>
        </p:txBody>
      </p:sp>
      <p:graphicFrame>
        <p:nvGraphicFramePr>
          <p:cNvPr id="20489" name="Object 9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959649028"/>
              </p:ext>
            </p:extLst>
          </p:nvPr>
        </p:nvGraphicFramePr>
        <p:xfrm>
          <a:off x="6350520" y="5949950"/>
          <a:ext cx="1893888" cy="303213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0843" name="数式" r:id="rId13" imgW="1358640" imgH="215640" progId="Equation.3">
                  <p:embed/>
                </p:oleObj>
              </mc:Choice>
              <mc:Fallback>
                <p:oleObj name="数式" r:id="rId13" imgW="1358640" imgH="215640" progId="Equation.3">
                  <p:embed/>
                  <p:pic>
                    <p:nvPicPr>
                      <p:cNvPr id="0" name="Picture 9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350520" y="5949950"/>
                        <a:ext cx="1893888" cy="303213"/>
                      </a:xfrm>
                      <a:prstGeom prst="rect">
                        <a:avLst/>
                      </a:prstGeom>
                      <a:noFill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4" name="直線コネクタ 3"/>
          <p:cNvCxnSpPr/>
          <p:nvPr/>
        </p:nvCxnSpPr>
        <p:spPr>
          <a:xfrm>
            <a:off x="6277140" y="2204864"/>
            <a:ext cx="1080120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直線矢印コネクタ 17"/>
          <p:cNvCxnSpPr/>
          <p:nvPr/>
        </p:nvCxnSpPr>
        <p:spPr>
          <a:xfrm flipH="1">
            <a:off x="1835696" y="2215207"/>
            <a:ext cx="4985148" cy="3731568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0" name="直線矢印コネクタ 19"/>
          <p:cNvCxnSpPr/>
          <p:nvPr/>
        </p:nvCxnSpPr>
        <p:spPr>
          <a:xfrm flipH="1">
            <a:off x="1763688" y="1196752"/>
            <a:ext cx="4841132" cy="475002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2" name="直線矢印コネクタ 21"/>
          <p:cNvCxnSpPr/>
          <p:nvPr/>
        </p:nvCxnSpPr>
        <p:spPr>
          <a:xfrm flipH="1" flipV="1">
            <a:off x="1907704" y="2636912"/>
            <a:ext cx="5328592" cy="3269530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21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6214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6214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946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946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2048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2048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2048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2048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2048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78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0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1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83" presetID="10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84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8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 autoUpdateAnimBg="0"/>
      <p:bldP spid="9" grpId="0" animBg="1"/>
      <p:bldP spid="11" grpId="0" animBg="1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0482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0923137"/>
              </p:ext>
            </p:extLst>
          </p:nvPr>
        </p:nvGraphicFramePr>
        <p:xfrm>
          <a:off x="914407" y="582619"/>
          <a:ext cx="7059547" cy="154455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789" name="Document" r:id="rId3" imgW="4971512" imgH="1087716" progId="Word.Document.12">
                  <p:embed/>
                </p:oleObj>
              </mc:Choice>
              <mc:Fallback>
                <p:oleObj name="Document" r:id="rId3" imgW="4971512" imgH="1087716" progId="Word.Document.12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14407" y="582619"/>
                        <a:ext cx="7059547" cy="1544557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53966" name="Object 14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18907906"/>
              </p:ext>
            </p:extLst>
          </p:nvPr>
        </p:nvGraphicFramePr>
        <p:xfrm>
          <a:off x="1054100" y="2994025"/>
          <a:ext cx="2357438" cy="6064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790" name="数式" r:id="rId5" imgW="1676160" imgH="431640" progId="Equation.3">
                  <p:embed/>
                </p:oleObj>
              </mc:Choice>
              <mc:Fallback>
                <p:oleObj name="数式" r:id="rId5" imgW="1676160" imgH="431640" progId="Equation.3">
                  <p:embed/>
                  <p:pic>
                    <p:nvPicPr>
                      <p:cNvPr id="0" name="Object 1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054100" y="2994025"/>
                        <a:ext cx="2357438" cy="606425"/>
                      </a:xfrm>
                      <a:prstGeom prst="rect">
                        <a:avLst/>
                      </a:prstGeom>
                      <a:noFill/>
                      <a:ln w="19050">
                        <a:solidFill>
                          <a:srgbClr val="FF33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0484" name="Object 4"/>
          <p:cNvGraphicFramePr>
            <a:graphicFrameLocks noChangeAspect="1"/>
          </p:cNvGraphicFramePr>
          <p:nvPr/>
        </p:nvGraphicFramePr>
        <p:xfrm>
          <a:off x="984250" y="4286250"/>
          <a:ext cx="6999288" cy="21082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791" name="文書" r:id="rId7" imgW="4971512" imgH="1505015" progId="Word.Document.12">
                  <p:embed/>
                </p:oleObj>
              </mc:Choice>
              <mc:Fallback>
                <p:oleObj name="文書" r:id="rId7" imgW="4971512" imgH="1505015" progId="Word.Document.12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984250" y="4286250"/>
                        <a:ext cx="6999288" cy="210820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sp>
        <p:nvSpPr>
          <p:cNvPr id="20486" name="Rectangle 6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ja-JP" altLang="en-US"/>
          </a:p>
        </p:txBody>
      </p:sp>
      <p:graphicFrame>
        <p:nvGraphicFramePr>
          <p:cNvPr id="20485" name="Object 5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443692408"/>
              </p:ext>
            </p:extLst>
          </p:nvPr>
        </p:nvGraphicFramePr>
        <p:xfrm>
          <a:off x="3737917" y="3011020"/>
          <a:ext cx="1554163" cy="3016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792" name="数式" r:id="rId9" imgW="1130040" imgH="215640" progId="Equation.3">
                  <p:embed/>
                </p:oleObj>
              </mc:Choice>
              <mc:Fallback>
                <p:oleObj name="数式" r:id="rId9" imgW="1130040" imgH="215640" progId="Equation.3">
                  <p:embed/>
                  <p:pic>
                    <p:nvPicPr>
                      <p:cNvPr id="0" name="Object 5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0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3737917" y="3011020"/>
                        <a:ext cx="1554163" cy="301625"/>
                      </a:xfrm>
                      <a:prstGeom prst="rect">
                        <a:avLst/>
                      </a:prstGeom>
                      <a:noFill/>
                      <a:ln w="19050">
                        <a:solidFill>
                          <a:srgbClr val="FF3300"/>
                        </a:solidFill>
                        <a:miter lim="800000"/>
                        <a:headEnd/>
                        <a:tailEnd/>
                      </a:ln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rgbClr val="FFFFFF"/>
                            </a:solidFill>
                          </a14:hiddenFill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8" name="直線矢印コネクタ 7"/>
          <p:cNvCxnSpPr/>
          <p:nvPr/>
        </p:nvCxnSpPr>
        <p:spPr>
          <a:xfrm flipH="1" flipV="1">
            <a:off x="1692276" y="1484314"/>
            <a:ext cx="2735708" cy="151263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直線矢印コネクタ 8"/>
          <p:cNvCxnSpPr/>
          <p:nvPr/>
        </p:nvCxnSpPr>
        <p:spPr>
          <a:xfrm flipH="1" flipV="1">
            <a:off x="1619250" y="1484314"/>
            <a:ext cx="576486" cy="151263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10" name="Object 2"/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049667897"/>
              </p:ext>
            </p:extLst>
          </p:nvPr>
        </p:nvGraphicFramePr>
        <p:xfrm>
          <a:off x="4371975" y="1104900"/>
          <a:ext cx="2003425" cy="631825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1793" name="Document" r:id="rId11" imgW="1431422" imgH="457265" progId="Word.Document.12">
                  <p:embed/>
                </p:oleObj>
              </mc:Choice>
              <mc:Fallback>
                <p:oleObj name="Document" r:id="rId11" imgW="1431422" imgH="457265" progId="Word.Document.12">
                  <p:embed/>
                  <p:pic>
                    <p:nvPicPr>
                      <p:cNvPr id="0" name="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12"/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4371975" y="1104900"/>
                        <a:ext cx="2003425" cy="631825"/>
                      </a:xfrm>
                      <a:prstGeom prst="rect">
                        <a:avLst/>
                      </a:prstGeom>
                      <a:noFill/>
                      <a:ln>
                        <a:solidFill>
                          <a:schemeClr val="tx2"/>
                        </a:solidFill>
                      </a:ln>
                      <a:effectLst/>
                      <a:extLst/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3" name="直線コネクタ 2"/>
          <p:cNvCxnSpPr/>
          <p:nvPr/>
        </p:nvCxnSpPr>
        <p:spPr>
          <a:xfrm>
            <a:off x="3396722" y="2132856"/>
            <a:ext cx="792088" cy="0"/>
          </a:xfrm>
          <a:prstGeom prst="line">
            <a:avLst/>
          </a:prstGeom>
          <a:ln w="25400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396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5396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5396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4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2048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048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8674" name="Object 2"/>
          <p:cNvGraphicFramePr>
            <a:graphicFrameLocks noChangeAspect="1"/>
          </p:cNvGraphicFramePr>
          <p:nvPr/>
        </p:nvGraphicFramePr>
        <p:xfrm>
          <a:off x="1403350" y="2349500"/>
          <a:ext cx="40163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065" name="Document" r:id="rId3" imgW="2858322" imgH="457265" progId="Word.Document.8">
                  <p:embed/>
                </p:oleObj>
              </mc:Choice>
              <mc:Fallback>
                <p:oleObj name="Document" r:id="rId3" imgW="2858322" imgH="457265" progId="Word.Document.8">
                  <p:embed/>
                  <p:pic>
                    <p:nvPicPr>
                      <p:cNvPr id="0" name="Object 2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4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03350" y="2349500"/>
                        <a:ext cx="40163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28675" name="Object 3"/>
          <p:cNvGraphicFramePr>
            <a:graphicFrameLocks noChangeAspect="1"/>
          </p:cNvGraphicFramePr>
          <p:nvPr/>
        </p:nvGraphicFramePr>
        <p:xfrm>
          <a:off x="1417638" y="3716338"/>
          <a:ext cx="4638675" cy="6413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066" name="Document" r:id="rId5" imgW="3272820" imgH="457265" progId="Word.Document.8">
                  <p:embed/>
                </p:oleObj>
              </mc:Choice>
              <mc:Fallback>
                <p:oleObj name="Document" r:id="rId5" imgW="3272820" imgH="457265" progId="Word.Document.8">
                  <p:embed/>
                  <p:pic>
                    <p:nvPicPr>
                      <p:cNvPr id="0" name="Object 3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6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1417638" y="3716338"/>
                        <a:ext cx="4638675" cy="641350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028" name="Object 4"/>
          <p:cNvGraphicFramePr>
            <a:graphicFrameLocks noChangeAspect="1"/>
          </p:cNvGraphicFramePr>
          <p:nvPr/>
        </p:nvGraphicFramePr>
        <p:xfrm>
          <a:off x="609600" y="908050"/>
          <a:ext cx="5121275" cy="8080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7067" name="Document" r:id="rId7" imgW="2868009" imgH="456546" progId="Word.Document.8">
                  <p:embed/>
                </p:oleObj>
              </mc:Choice>
              <mc:Fallback>
                <p:oleObj name="Document" r:id="rId7" imgW="2868009" imgH="456546" progId="Word.Document.8">
                  <p:embed/>
                  <p:pic>
                    <p:nvPicPr>
                      <p:cNvPr id="0" name="Object 4"/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8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/>
                      <a:stretch>
                        <a:fillRect/>
                      </a:stretch>
                    </p:blipFill>
                    <p:spPr bwMode="auto">
                      <a:xfrm>
                        <a:off x="609600" y="908050"/>
                        <a:ext cx="5121275" cy="808038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  <a:extLst>
                        <a:ext uri="{909E8E84-426E-40DD-AFC4-6F175D3DCCD1}">
                          <a14:hiddenFill xmlns:a14="http://schemas.microsoft.com/office/drawing/2010/main">
                            <a:solidFill>
                              <a:schemeClr val="accent1"/>
                            </a:solidFill>
                          </a14:hiddenFill>
                        </a:ext>
                        <a:ext uri="{91240B29-F687-4F45-9708-019B960494DF}">
                          <a14:hiddenLine xmlns:a14="http://schemas.microsoft.com/office/drawing/2010/main" w="9525">
                            <a:solidFill>
                              <a:schemeClr val="tx1"/>
                            </a:solidFill>
                            <a:miter lim="800000"/>
                            <a:headEnd/>
                            <a:tailEnd/>
                          </a14:hiddenLine>
                        </a:ext>
                        <a:ext uri="{AF507438-7753-43E0-B8FC-AC1667EBCBE1}">
                          <a14:hiddenEffects xmlns:a14="http://schemas.microsoft.com/office/drawing/2010/main">
                            <a:effectLst>
                              <a:outerShdw dist="35921" dir="2700000" algn="ctr" rotWithShape="0">
                                <a:schemeClr val="bg2"/>
                              </a:outerShdw>
                            </a:effectLst>
                          </a14:hiddenEffects>
                        </a:ext>
                      </a:extLst>
                    </p:spPr>
                  </p:pic>
                </p:oleObj>
              </mc:Fallback>
            </mc:AlternateContent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7265</TotalTime>
  <Words>126</Words>
  <Application>Microsoft Office PowerPoint</Application>
  <PresentationFormat>画面に合わせる (4:3)</PresentationFormat>
  <Paragraphs>34</Paragraphs>
  <Slides>21</Slides>
  <Notes>0</Notes>
  <HiddenSlides>0</HiddenSlides>
  <MMClips>0</MMClips>
  <ScaleCrop>false</ScaleCrop>
  <HeadingPairs>
    <vt:vector size="8" baseType="variant">
      <vt:variant>
        <vt:lpstr>使用されているフォント</vt:lpstr>
      </vt:variant>
      <vt:variant>
        <vt:i4>3</vt:i4>
      </vt:variant>
      <vt:variant>
        <vt:lpstr>テーマ</vt:lpstr>
      </vt:variant>
      <vt:variant>
        <vt:i4>1</vt:i4>
      </vt:variant>
      <vt:variant>
        <vt:lpstr>埋め込まれた OLE サーバー</vt:lpstr>
      </vt:variant>
      <vt:variant>
        <vt:i4>5</vt:i4>
      </vt:variant>
      <vt:variant>
        <vt:lpstr>スライド タイトル</vt:lpstr>
      </vt:variant>
      <vt:variant>
        <vt:i4>21</vt:i4>
      </vt:variant>
    </vt:vector>
  </HeadingPairs>
  <TitlesOfParts>
    <vt:vector size="30" baseType="lpstr">
      <vt:lpstr>ＭＳ Ｐゴシック</vt:lpstr>
      <vt:lpstr>Arial</vt:lpstr>
      <vt:lpstr>Calibri</vt:lpstr>
      <vt:lpstr>Office テーマ</vt:lpstr>
      <vt:lpstr>Document</vt:lpstr>
      <vt:lpstr>数式</vt:lpstr>
      <vt:lpstr>文書</vt:lpstr>
      <vt:lpstr>Microsoft Word 97 - 2003 Document</vt:lpstr>
      <vt:lpstr>Microsoft 数式 3.0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日本の土地税制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  <vt:lpstr>PowerPoint プレゼンテーション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スライド 1</dc:title>
  <dc:creator>Kiyoshi</dc:creator>
  <cp:lastModifiedBy>三井清</cp:lastModifiedBy>
  <cp:revision>140</cp:revision>
  <dcterms:created xsi:type="dcterms:W3CDTF">2012-11-04T07:10:47Z</dcterms:created>
  <dcterms:modified xsi:type="dcterms:W3CDTF">2017-11-15T00:56:15Z</dcterms:modified>
</cp:coreProperties>
</file>