
<file path=[Content_Types].xml><?xml version="1.0" encoding="utf-8"?>
<Types xmlns="http://schemas.openxmlformats.org/package/2006/content-types">
  <Default Extension="bin" ContentType="application/vnd.openxmlformats-officedocument.oleObject"/>
  <Default Extension="emf" ContentType="image/x-emf"/>
  <Default Extension="wmf" ContentType="image/x-wmf"/>
  <Default Extension="rels" ContentType="application/vnd.openxmlformats-package.relationships+xml"/>
  <Default Extension="xml" ContentType="application/xml"/>
  <Default Extension="docx" ContentType="application/vnd.openxmlformats-officedocument.wordprocessingml.document"/>
  <Default Extension="vml" ContentType="application/vnd.openxmlformats-officedocument.vmlDrawin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54"/>
  </p:notesMasterIdLst>
  <p:sldIdLst>
    <p:sldId id="256" r:id="rId2"/>
    <p:sldId id="259" r:id="rId3"/>
    <p:sldId id="257" r:id="rId4"/>
    <p:sldId id="281" r:id="rId5"/>
    <p:sldId id="431" r:id="rId6"/>
    <p:sldId id="432" r:id="rId7"/>
    <p:sldId id="433" r:id="rId8"/>
    <p:sldId id="434" r:id="rId9"/>
    <p:sldId id="435" r:id="rId10"/>
    <p:sldId id="414" r:id="rId11"/>
    <p:sldId id="415" r:id="rId12"/>
    <p:sldId id="416" r:id="rId13"/>
    <p:sldId id="417" r:id="rId14"/>
    <p:sldId id="418" r:id="rId15"/>
    <p:sldId id="419" r:id="rId16"/>
    <p:sldId id="420" r:id="rId17"/>
    <p:sldId id="421" r:id="rId18"/>
    <p:sldId id="422" r:id="rId19"/>
    <p:sldId id="437" r:id="rId20"/>
    <p:sldId id="424" r:id="rId21"/>
    <p:sldId id="438" r:id="rId22"/>
    <p:sldId id="426" r:id="rId23"/>
    <p:sldId id="439" r:id="rId24"/>
    <p:sldId id="428" r:id="rId25"/>
    <p:sldId id="429" r:id="rId26"/>
    <p:sldId id="430" r:id="rId27"/>
    <p:sldId id="440" r:id="rId28"/>
    <p:sldId id="411" r:id="rId29"/>
    <p:sldId id="412" r:id="rId30"/>
    <p:sldId id="329" r:id="rId31"/>
    <p:sldId id="330" r:id="rId32"/>
    <p:sldId id="331" r:id="rId33"/>
    <p:sldId id="332" r:id="rId34"/>
    <p:sldId id="333" r:id="rId35"/>
    <p:sldId id="334" r:id="rId36"/>
    <p:sldId id="335" r:id="rId37"/>
    <p:sldId id="336" r:id="rId38"/>
    <p:sldId id="337" r:id="rId39"/>
    <p:sldId id="379" r:id="rId40"/>
    <p:sldId id="275" r:id="rId41"/>
    <p:sldId id="387" r:id="rId42"/>
    <p:sldId id="388" r:id="rId43"/>
    <p:sldId id="389" r:id="rId44"/>
    <p:sldId id="390" r:id="rId45"/>
    <p:sldId id="391" r:id="rId46"/>
    <p:sldId id="392" r:id="rId47"/>
    <p:sldId id="393" r:id="rId48"/>
    <p:sldId id="276" r:id="rId49"/>
    <p:sldId id="277" r:id="rId50"/>
    <p:sldId id="278" r:id="rId51"/>
    <p:sldId id="279" r:id="rId52"/>
    <p:sldId id="378" r:id="rId53"/>
  </p:sldIdLst>
  <p:sldSz cx="9144000" cy="6858000" type="screen4x3"/>
  <p:notesSz cx="6858000" cy="9144000"/>
  <p:defaultTextStyle>
    <a:defPPr>
      <a:defRPr lang="ja-JP"/>
    </a:defPPr>
    <a:lvl1pPr algn="l" rtl="0" fontAlgn="base">
      <a:spcBef>
        <a:spcPct val="0"/>
      </a:spcBef>
      <a:spcAft>
        <a:spcPct val="0"/>
      </a:spcAft>
      <a:defRPr kumimoji="1" kern="1200">
        <a:solidFill>
          <a:schemeClr val="tx1"/>
        </a:solidFill>
        <a:latin typeface="Arial" charset="0"/>
        <a:ea typeface="ＭＳ Ｐゴシック" pitchFamily="50" charset="-128"/>
        <a:cs typeface="+mn-cs"/>
      </a:defRPr>
    </a:lvl1pPr>
    <a:lvl2pPr marL="457200" algn="l" rtl="0" fontAlgn="base">
      <a:spcBef>
        <a:spcPct val="0"/>
      </a:spcBef>
      <a:spcAft>
        <a:spcPct val="0"/>
      </a:spcAft>
      <a:defRPr kumimoji="1" kern="1200">
        <a:solidFill>
          <a:schemeClr val="tx1"/>
        </a:solidFill>
        <a:latin typeface="Arial" charset="0"/>
        <a:ea typeface="ＭＳ Ｐゴシック" pitchFamily="50" charset="-128"/>
        <a:cs typeface="+mn-cs"/>
      </a:defRPr>
    </a:lvl2pPr>
    <a:lvl3pPr marL="914400" algn="l" rtl="0" fontAlgn="base">
      <a:spcBef>
        <a:spcPct val="0"/>
      </a:spcBef>
      <a:spcAft>
        <a:spcPct val="0"/>
      </a:spcAft>
      <a:defRPr kumimoji="1" kern="1200">
        <a:solidFill>
          <a:schemeClr val="tx1"/>
        </a:solidFill>
        <a:latin typeface="Arial" charset="0"/>
        <a:ea typeface="ＭＳ Ｐゴシック" pitchFamily="50" charset="-128"/>
        <a:cs typeface="+mn-cs"/>
      </a:defRPr>
    </a:lvl3pPr>
    <a:lvl4pPr marL="1371600" algn="l" rtl="0" fontAlgn="base">
      <a:spcBef>
        <a:spcPct val="0"/>
      </a:spcBef>
      <a:spcAft>
        <a:spcPct val="0"/>
      </a:spcAft>
      <a:defRPr kumimoji="1" kern="1200">
        <a:solidFill>
          <a:schemeClr val="tx1"/>
        </a:solidFill>
        <a:latin typeface="Arial" charset="0"/>
        <a:ea typeface="ＭＳ Ｐゴシック" pitchFamily="50" charset="-128"/>
        <a:cs typeface="+mn-cs"/>
      </a:defRPr>
    </a:lvl4pPr>
    <a:lvl5pPr marL="1828800" algn="l" rtl="0" fontAlgn="base">
      <a:spcBef>
        <a:spcPct val="0"/>
      </a:spcBef>
      <a:spcAft>
        <a:spcPct val="0"/>
      </a:spcAft>
      <a:defRPr kumimoji="1" kern="1200">
        <a:solidFill>
          <a:schemeClr val="tx1"/>
        </a:solidFill>
        <a:latin typeface="Arial" charset="0"/>
        <a:ea typeface="ＭＳ Ｐゴシック" pitchFamily="50" charset="-128"/>
        <a:cs typeface="+mn-cs"/>
      </a:defRPr>
    </a:lvl5pPr>
    <a:lvl6pPr marL="2286000" algn="l" defTabSz="914400" rtl="0" eaLnBrk="1" latinLnBrk="0" hangingPunct="1">
      <a:defRPr kumimoji="1" kern="1200">
        <a:solidFill>
          <a:schemeClr val="tx1"/>
        </a:solidFill>
        <a:latin typeface="Arial" charset="0"/>
        <a:ea typeface="ＭＳ Ｐゴシック" pitchFamily="50" charset="-128"/>
        <a:cs typeface="+mn-cs"/>
      </a:defRPr>
    </a:lvl6pPr>
    <a:lvl7pPr marL="2743200" algn="l" defTabSz="914400" rtl="0" eaLnBrk="1" latinLnBrk="0" hangingPunct="1">
      <a:defRPr kumimoji="1" kern="1200">
        <a:solidFill>
          <a:schemeClr val="tx1"/>
        </a:solidFill>
        <a:latin typeface="Arial" charset="0"/>
        <a:ea typeface="ＭＳ Ｐゴシック" pitchFamily="50" charset="-128"/>
        <a:cs typeface="+mn-cs"/>
      </a:defRPr>
    </a:lvl7pPr>
    <a:lvl8pPr marL="3200400" algn="l" defTabSz="914400" rtl="0" eaLnBrk="1" latinLnBrk="0" hangingPunct="1">
      <a:defRPr kumimoji="1" kern="1200">
        <a:solidFill>
          <a:schemeClr val="tx1"/>
        </a:solidFill>
        <a:latin typeface="Arial" charset="0"/>
        <a:ea typeface="ＭＳ Ｐゴシック" pitchFamily="50" charset="-128"/>
        <a:cs typeface="+mn-cs"/>
      </a:defRPr>
    </a:lvl8pPr>
    <a:lvl9pPr marL="3657600" algn="l" defTabSz="914400" rtl="0" eaLnBrk="1" latinLnBrk="0" hangingPunct="1">
      <a:defRPr kumimoji="1" kern="1200">
        <a:solidFill>
          <a:schemeClr val="tx1"/>
        </a:solidFill>
        <a:latin typeface="Arial" charset="0"/>
        <a:ea typeface="ＭＳ Ｐゴシック" pitchFamily="50" charset="-128"/>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FF0000"/>
    <a:srgbClr val="006600"/>
    <a:srgbClr val="339966"/>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6969" autoAdjust="0"/>
    <p:restoredTop sz="94660"/>
  </p:normalViewPr>
  <p:slideViewPr>
    <p:cSldViewPr>
      <p:cViewPr varScale="1">
        <p:scale>
          <a:sx n="101" d="100"/>
          <a:sy n="101" d="100"/>
        </p:scale>
        <p:origin x="1292" y="72"/>
      </p:cViewPr>
      <p:guideLst>
        <p:guide orient="horz" pos="2160"/>
        <p:guide pos="2880"/>
      </p:guideLst>
    </p:cSldViewPr>
  </p:slideViewPr>
  <p:notesTextViewPr>
    <p:cViewPr>
      <p:scale>
        <a:sx n="100" d="100"/>
        <a:sy n="100" d="100"/>
      </p:scale>
      <p:origin x="0" y="0"/>
    </p:cViewPr>
  </p:notesTextViewPr>
  <p:gridSpacing cx="72008" cy="72008"/>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slide" Target="slides/slide38.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slide" Target="slides/slide41.xml"/><Relationship Id="rId47" Type="http://schemas.openxmlformats.org/officeDocument/2006/relationships/slide" Target="slides/slide46.xml"/><Relationship Id="rId50" Type="http://schemas.openxmlformats.org/officeDocument/2006/relationships/slide" Target="slides/slide49.xml"/><Relationship Id="rId55" Type="http://schemas.openxmlformats.org/officeDocument/2006/relationships/presProps" Target="presProp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slide" Target="slides/slide45.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41" Type="http://schemas.openxmlformats.org/officeDocument/2006/relationships/slide" Target="slides/slide40.xml"/><Relationship Id="rId54" Type="http://schemas.openxmlformats.org/officeDocument/2006/relationships/notesMaster" Target="notesMasters/notesMaster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slide" Target="slides/slide44.xml"/><Relationship Id="rId53" Type="http://schemas.openxmlformats.org/officeDocument/2006/relationships/slide" Target="slides/slide52.xml"/><Relationship Id="rId58" Type="http://schemas.openxmlformats.org/officeDocument/2006/relationships/tableStyles" Target="tableStyle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slide" Target="slides/slide48.xml"/><Relationship Id="rId57" Type="http://schemas.openxmlformats.org/officeDocument/2006/relationships/theme" Target="theme/theme1.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4" Type="http://schemas.openxmlformats.org/officeDocument/2006/relationships/slide" Target="slides/slide43.xml"/><Relationship Id="rId52" Type="http://schemas.openxmlformats.org/officeDocument/2006/relationships/slide" Target="slides/slide51.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slide" Target="slides/slide47.xml"/><Relationship Id="rId56" Type="http://schemas.openxmlformats.org/officeDocument/2006/relationships/viewProps" Target="viewProps.xml"/><Relationship Id="rId8" Type="http://schemas.openxmlformats.org/officeDocument/2006/relationships/slide" Target="slides/slide7.xml"/><Relationship Id="rId51" Type="http://schemas.openxmlformats.org/officeDocument/2006/relationships/slide" Target="slides/slide50.xml"/><Relationship Id="rId3" Type="http://schemas.openxmlformats.org/officeDocument/2006/relationships/slide" Target="slides/slide2.xml"/></Relationships>
</file>

<file path=ppt/drawings/_rels/vmlDrawing1.vml.rels><?xml version="1.0" encoding="UTF-8" standalone="yes"?>
<Relationships xmlns="http://schemas.openxmlformats.org/package/2006/relationships"><Relationship Id="rId3" Type="http://schemas.openxmlformats.org/officeDocument/2006/relationships/image" Target="../media/image3.emf"/><Relationship Id="rId2" Type="http://schemas.openxmlformats.org/officeDocument/2006/relationships/image" Target="../media/image2.emf"/><Relationship Id="rId1" Type="http://schemas.openxmlformats.org/officeDocument/2006/relationships/image" Target="../media/image1.emf"/><Relationship Id="rId4" Type="http://schemas.openxmlformats.org/officeDocument/2006/relationships/image" Target="../media/image4.emf"/></Relationships>
</file>

<file path=ppt/drawings/_rels/vmlDrawing2.vml.rels><?xml version="1.0" encoding="UTF-8" standalone="yes"?>
<Relationships xmlns="http://schemas.openxmlformats.org/package/2006/relationships"><Relationship Id="rId2" Type="http://schemas.openxmlformats.org/officeDocument/2006/relationships/image" Target="../media/image6.emf"/><Relationship Id="rId1" Type="http://schemas.openxmlformats.org/officeDocument/2006/relationships/image" Target="../media/image5.emf"/></Relationships>
</file>

<file path=ppt/drawings/_rels/vmlDrawing3.vml.rels><?xml version="1.0" encoding="UTF-8" standalone="yes"?>
<Relationships xmlns="http://schemas.openxmlformats.org/package/2006/relationships"><Relationship Id="rId3" Type="http://schemas.openxmlformats.org/officeDocument/2006/relationships/image" Target="../media/image9.emf"/><Relationship Id="rId2" Type="http://schemas.openxmlformats.org/officeDocument/2006/relationships/image" Target="../media/image8.emf"/><Relationship Id="rId1" Type="http://schemas.openxmlformats.org/officeDocument/2006/relationships/image" Target="../media/image7.emf"/><Relationship Id="rId5" Type="http://schemas.openxmlformats.org/officeDocument/2006/relationships/image" Target="../media/image11.wmf"/><Relationship Id="rId4" Type="http://schemas.openxmlformats.org/officeDocument/2006/relationships/image" Target="../media/image10.emf"/></Relationships>
</file>

<file path=ppt/drawings/_rels/vmlDrawing4.vml.rels><?xml version="1.0" encoding="UTF-8" standalone="yes"?>
<Relationships xmlns="http://schemas.openxmlformats.org/package/2006/relationships"><Relationship Id="rId3" Type="http://schemas.openxmlformats.org/officeDocument/2006/relationships/image" Target="../media/image14.wmf"/><Relationship Id="rId2" Type="http://schemas.openxmlformats.org/officeDocument/2006/relationships/image" Target="../media/image13.wmf"/><Relationship Id="rId1" Type="http://schemas.openxmlformats.org/officeDocument/2006/relationships/image" Target="../media/image12.emf"/><Relationship Id="rId4" Type="http://schemas.openxmlformats.org/officeDocument/2006/relationships/image" Target="../media/image15.wmf"/></Relationships>
</file>

<file path=ppt/drawings/_rels/vmlDrawing5.vml.rels><?xml version="1.0" encoding="UTF-8" standalone="yes"?>
<Relationships xmlns="http://schemas.openxmlformats.org/package/2006/relationships"><Relationship Id="rId8" Type="http://schemas.openxmlformats.org/officeDocument/2006/relationships/image" Target="../media/image14.wmf"/><Relationship Id="rId13" Type="http://schemas.openxmlformats.org/officeDocument/2006/relationships/image" Target="../media/image27.emf"/><Relationship Id="rId18" Type="http://schemas.openxmlformats.org/officeDocument/2006/relationships/image" Target="../media/image32.wmf"/><Relationship Id="rId3" Type="http://schemas.openxmlformats.org/officeDocument/2006/relationships/image" Target="../media/image18.wmf"/><Relationship Id="rId7" Type="http://schemas.openxmlformats.org/officeDocument/2006/relationships/image" Target="../media/image22.wmf"/><Relationship Id="rId12" Type="http://schemas.openxmlformats.org/officeDocument/2006/relationships/image" Target="../media/image26.wmf"/><Relationship Id="rId17" Type="http://schemas.openxmlformats.org/officeDocument/2006/relationships/image" Target="../media/image31.wmf"/><Relationship Id="rId2" Type="http://schemas.openxmlformats.org/officeDocument/2006/relationships/image" Target="../media/image17.wmf"/><Relationship Id="rId16" Type="http://schemas.openxmlformats.org/officeDocument/2006/relationships/image" Target="../media/image30.wmf"/><Relationship Id="rId20" Type="http://schemas.openxmlformats.org/officeDocument/2006/relationships/image" Target="../media/image34.wmf"/><Relationship Id="rId1" Type="http://schemas.openxmlformats.org/officeDocument/2006/relationships/image" Target="../media/image16.emf"/><Relationship Id="rId6" Type="http://schemas.openxmlformats.org/officeDocument/2006/relationships/image" Target="../media/image21.wmf"/><Relationship Id="rId11" Type="http://schemas.openxmlformats.org/officeDocument/2006/relationships/image" Target="../media/image25.wmf"/><Relationship Id="rId5" Type="http://schemas.openxmlformats.org/officeDocument/2006/relationships/image" Target="../media/image20.wmf"/><Relationship Id="rId15" Type="http://schemas.openxmlformats.org/officeDocument/2006/relationships/image" Target="../media/image29.wmf"/><Relationship Id="rId10" Type="http://schemas.openxmlformats.org/officeDocument/2006/relationships/image" Target="../media/image24.wmf"/><Relationship Id="rId19" Type="http://schemas.openxmlformats.org/officeDocument/2006/relationships/image" Target="../media/image33.wmf"/><Relationship Id="rId4" Type="http://schemas.openxmlformats.org/officeDocument/2006/relationships/image" Target="../media/image19.wmf"/><Relationship Id="rId9" Type="http://schemas.openxmlformats.org/officeDocument/2006/relationships/image" Target="../media/image23.wmf"/><Relationship Id="rId14" Type="http://schemas.openxmlformats.org/officeDocument/2006/relationships/image" Target="../media/image28.wmf"/></Relationships>
</file>

<file path=ppt/drawings/_rels/vmlDrawing6.vml.rels><?xml version="1.0" encoding="UTF-8" standalone="yes"?>
<Relationships xmlns="http://schemas.openxmlformats.org/package/2006/relationships"><Relationship Id="rId1" Type="http://schemas.openxmlformats.org/officeDocument/2006/relationships/image" Target="../media/image35.emf"/></Relationships>
</file>

<file path=ppt/drawings/_rels/vmlDrawing7.vml.rels><?xml version="1.0" encoding="UTF-8" standalone="yes"?>
<Relationships xmlns="http://schemas.openxmlformats.org/package/2006/relationships"><Relationship Id="rId3" Type="http://schemas.openxmlformats.org/officeDocument/2006/relationships/image" Target="../media/image38.emf"/><Relationship Id="rId2" Type="http://schemas.openxmlformats.org/officeDocument/2006/relationships/image" Target="../media/image37.emf"/><Relationship Id="rId1" Type="http://schemas.openxmlformats.org/officeDocument/2006/relationships/image" Target="../media/image36.emf"/></Relationships>
</file>

<file path=ppt/drawings/_rels/vmlDrawing8.vml.rels><?xml version="1.0" encoding="UTF-8" standalone="yes"?>
<Relationships xmlns="http://schemas.openxmlformats.org/package/2006/relationships"><Relationship Id="rId2" Type="http://schemas.openxmlformats.org/officeDocument/2006/relationships/image" Target="../media/image40.emf"/><Relationship Id="rId1" Type="http://schemas.openxmlformats.org/officeDocument/2006/relationships/image" Target="../media/image39.emf"/></Relationships>
</file>

<file path=ppt/drawings/_rels/vmlDrawing9.vml.rels><?xml version="1.0" encoding="UTF-8" standalone="yes"?>
<Relationships xmlns="http://schemas.openxmlformats.org/package/2006/relationships"><Relationship Id="rId3" Type="http://schemas.openxmlformats.org/officeDocument/2006/relationships/image" Target="../media/image43.emf"/><Relationship Id="rId2" Type="http://schemas.openxmlformats.org/officeDocument/2006/relationships/image" Target="../media/image42.emf"/><Relationship Id="rId1" Type="http://schemas.openxmlformats.org/officeDocument/2006/relationships/image" Target="../media/image41.emf"/><Relationship Id="rId4" Type="http://schemas.openxmlformats.org/officeDocument/2006/relationships/image" Target="../media/image44.emf"/></Relationships>
</file>

<file path=ppt/drawings/_rels/vmlDrawing10.vml.rels><?xml version="1.0" encoding="UTF-8" standalone="yes"?>
<Relationships xmlns="http://schemas.openxmlformats.org/package/2006/relationships"><Relationship Id="rId2" Type="http://schemas.openxmlformats.org/officeDocument/2006/relationships/image" Target="../media/image46.emf"/><Relationship Id="rId1" Type="http://schemas.openxmlformats.org/officeDocument/2006/relationships/image" Target="../media/image45.emf"/></Relationships>
</file>

<file path=ppt/drawings/_rels/vmlDrawing11.vml.rels><?xml version="1.0" encoding="UTF-8" standalone="yes"?>
<Relationships xmlns="http://schemas.openxmlformats.org/package/2006/relationships"><Relationship Id="rId1" Type="http://schemas.openxmlformats.org/officeDocument/2006/relationships/image" Target="../media/image47.emf"/></Relationships>
</file>

<file path=ppt/drawings/_rels/vmlDrawing12.vml.rels><?xml version="1.0" encoding="UTF-8" standalone="yes"?>
<Relationships xmlns="http://schemas.openxmlformats.org/package/2006/relationships"><Relationship Id="rId1" Type="http://schemas.openxmlformats.org/officeDocument/2006/relationships/image" Target="../media/image48.emf"/></Relationships>
</file>

<file path=ppt/drawings/_rels/vmlDrawing13.vml.rels><?xml version="1.0" encoding="UTF-8" standalone="yes"?>
<Relationships xmlns="http://schemas.openxmlformats.org/package/2006/relationships"><Relationship Id="rId3" Type="http://schemas.openxmlformats.org/officeDocument/2006/relationships/image" Target="../media/image51.wmf"/><Relationship Id="rId2" Type="http://schemas.openxmlformats.org/officeDocument/2006/relationships/image" Target="../media/image50.emf"/><Relationship Id="rId1" Type="http://schemas.openxmlformats.org/officeDocument/2006/relationships/image" Target="../media/image49.emf"/></Relationships>
</file>

<file path=ppt/drawings/_rels/vmlDrawing14.vml.rels><?xml version="1.0" encoding="UTF-8" standalone="yes"?>
<Relationships xmlns="http://schemas.openxmlformats.org/package/2006/relationships"><Relationship Id="rId3" Type="http://schemas.openxmlformats.org/officeDocument/2006/relationships/image" Target="../media/image54.emf"/><Relationship Id="rId2" Type="http://schemas.openxmlformats.org/officeDocument/2006/relationships/image" Target="../media/image53.wmf"/><Relationship Id="rId1" Type="http://schemas.openxmlformats.org/officeDocument/2006/relationships/image" Target="../media/image52.emf"/><Relationship Id="rId4" Type="http://schemas.openxmlformats.org/officeDocument/2006/relationships/image" Target="../media/image51.wmf"/></Relationships>
</file>

<file path=ppt/drawings/_rels/vmlDrawing15.vml.rels><?xml version="1.0" encoding="UTF-8" standalone="yes"?>
<Relationships xmlns="http://schemas.openxmlformats.org/package/2006/relationships"><Relationship Id="rId3" Type="http://schemas.openxmlformats.org/officeDocument/2006/relationships/image" Target="../media/image56.wmf"/><Relationship Id="rId2" Type="http://schemas.openxmlformats.org/officeDocument/2006/relationships/image" Target="../media/image53.wmf"/><Relationship Id="rId1" Type="http://schemas.openxmlformats.org/officeDocument/2006/relationships/image" Target="../media/image55.emf"/><Relationship Id="rId5" Type="http://schemas.openxmlformats.org/officeDocument/2006/relationships/image" Target="../media/image58.wmf"/><Relationship Id="rId4" Type="http://schemas.openxmlformats.org/officeDocument/2006/relationships/image" Target="../media/image57.emf"/></Relationships>
</file>

<file path=ppt/drawings/_rels/vmlDrawing16.vml.rels><?xml version="1.0" encoding="UTF-8" standalone="yes"?>
<Relationships xmlns="http://schemas.openxmlformats.org/package/2006/relationships"><Relationship Id="rId8" Type="http://schemas.openxmlformats.org/officeDocument/2006/relationships/image" Target="../media/image62.wmf"/><Relationship Id="rId3" Type="http://schemas.openxmlformats.org/officeDocument/2006/relationships/image" Target="../media/image56.wmf"/><Relationship Id="rId7" Type="http://schemas.openxmlformats.org/officeDocument/2006/relationships/image" Target="../media/image61.wmf"/><Relationship Id="rId2" Type="http://schemas.openxmlformats.org/officeDocument/2006/relationships/image" Target="../media/image53.wmf"/><Relationship Id="rId1" Type="http://schemas.openxmlformats.org/officeDocument/2006/relationships/image" Target="../media/image55.emf"/><Relationship Id="rId6" Type="http://schemas.openxmlformats.org/officeDocument/2006/relationships/image" Target="../media/image60.wmf"/><Relationship Id="rId5" Type="http://schemas.openxmlformats.org/officeDocument/2006/relationships/image" Target="../media/image59.emf"/><Relationship Id="rId10" Type="http://schemas.openxmlformats.org/officeDocument/2006/relationships/image" Target="../media/image64.wmf"/><Relationship Id="rId4" Type="http://schemas.openxmlformats.org/officeDocument/2006/relationships/image" Target="../media/image58.wmf"/><Relationship Id="rId9" Type="http://schemas.openxmlformats.org/officeDocument/2006/relationships/image" Target="../media/image63.wmf"/></Relationships>
</file>

<file path=ppt/drawings/_rels/vmlDrawing17.vml.rels><?xml version="1.0" encoding="UTF-8" standalone="yes"?>
<Relationships xmlns="http://schemas.openxmlformats.org/package/2006/relationships"><Relationship Id="rId8" Type="http://schemas.openxmlformats.org/officeDocument/2006/relationships/image" Target="../media/image56.wmf"/><Relationship Id="rId3" Type="http://schemas.openxmlformats.org/officeDocument/2006/relationships/image" Target="../media/image58.wmf"/><Relationship Id="rId7" Type="http://schemas.openxmlformats.org/officeDocument/2006/relationships/image" Target="../media/image65.emf"/><Relationship Id="rId2" Type="http://schemas.openxmlformats.org/officeDocument/2006/relationships/image" Target="../media/image53.wmf"/><Relationship Id="rId1" Type="http://schemas.openxmlformats.org/officeDocument/2006/relationships/image" Target="../media/image55.emf"/><Relationship Id="rId6" Type="http://schemas.openxmlformats.org/officeDocument/2006/relationships/image" Target="../media/image62.wmf"/><Relationship Id="rId5" Type="http://schemas.openxmlformats.org/officeDocument/2006/relationships/image" Target="../media/image61.wmf"/><Relationship Id="rId4" Type="http://schemas.openxmlformats.org/officeDocument/2006/relationships/image" Target="../media/image60.wmf"/></Relationships>
</file>

<file path=ppt/drawings/_rels/vmlDrawing18.vml.rels><?xml version="1.0" encoding="UTF-8" standalone="yes"?>
<Relationships xmlns="http://schemas.openxmlformats.org/package/2006/relationships"><Relationship Id="rId3" Type="http://schemas.openxmlformats.org/officeDocument/2006/relationships/image" Target="../media/image68.emf"/><Relationship Id="rId2" Type="http://schemas.openxmlformats.org/officeDocument/2006/relationships/image" Target="../media/image67.emf"/><Relationship Id="rId1" Type="http://schemas.openxmlformats.org/officeDocument/2006/relationships/image" Target="../media/image66.emf"/></Relationships>
</file>

<file path=ppt/drawings/_rels/vmlDrawing19.vml.rels><?xml version="1.0" encoding="UTF-8" standalone="yes"?>
<Relationships xmlns="http://schemas.openxmlformats.org/package/2006/relationships"><Relationship Id="rId2" Type="http://schemas.openxmlformats.org/officeDocument/2006/relationships/image" Target="../media/image70.emf"/><Relationship Id="rId1" Type="http://schemas.openxmlformats.org/officeDocument/2006/relationships/image" Target="../media/image69.emf"/></Relationships>
</file>

<file path=ppt/drawings/_rels/vmlDrawing20.vml.rels><?xml version="1.0" encoding="UTF-8" standalone="yes"?>
<Relationships xmlns="http://schemas.openxmlformats.org/package/2006/relationships"><Relationship Id="rId3" Type="http://schemas.openxmlformats.org/officeDocument/2006/relationships/image" Target="../media/image73.wmf"/><Relationship Id="rId2" Type="http://schemas.openxmlformats.org/officeDocument/2006/relationships/image" Target="../media/image72.emf"/><Relationship Id="rId1" Type="http://schemas.openxmlformats.org/officeDocument/2006/relationships/image" Target="../media/image71.emf"/><Relationship Id="rId5" Type="http://schemas.openxmlformats.org/officeDocument/2006/relationships/image" Target="../media/image75.wmf"/><Relationship Id="rId4" Type="http://schemas.openxmlformats.org/officeDocument/2006/relationships/image" Target="../media/image74.wmf"/></Relationships>
</file>

<file path=ppt/drawings/_rels/vmlDrawing21.vml.rels><?xml version="1.0" encoding="UTF-8" standalone="yes"?>
<Relationships xmlns="http://schemas.openxmlformats.org/package/2006/relationships"><Relationship Id="rId1" Type="http://schemas.openxmlformats.org/officeDocument/2006/relationships/image" Target="../media/image76.emf"/></Relationships>
</file>

<file path=ppt/drawings/_rels/vmlDrawing22.vml.rels><?xml version="1.0" encoding="UTF-8" standalone="yes"?>
<Relationships xmlns="http://schemas.openxmlformats.org/package/2006/relationships"><Relationship Id="rId8" Type="http://schemas.openxmlformats.org/officeDocument/2006/relationships/image" Target="../media/image84.emf"/><Relationship Id="rId3" Type="http://schemas.openxmlformats.org/officeDocument/2006/relationships/image" Target="../media/image79.wmf"/><Relationship Id="rId7" Type="http://schemas.openxmlformats.org/officeDocument/2006/relationships/image" Target="../media/image83.emf"/><Relationship Id="rId2" Type="http://schemas.openxmlformats.org/officeDocument/2006/relationships/image" Target="../media/image78.wmf"/><Relationship Id="rId1" Type="http://schemas.openxmlformats.org/officeDocument/2006/relationships/image" Target="../media/image77.emf"/><Relationship Id="rId6" Type="http://schemas.openxmlformats.org/officeDocument/2006/relationships/image" Target="../media/image82.wmf"/><Relationship Id="rId5" Type="http://schemas.openxmlformats.org/officeDocument/2006/relationships/image" Target="../media/image81.emf"/><Relationship Id="rId4" Type="http://schemas.openxmlformats.org/officeDocument/2006/relationships/image" Target="../media/image80.wmf"/></Relationships>
</file>

<file path=ppt/drawings/_rels/vmlDrawing23.vml.rels><?xml version="1.0" encoding="UTF-8" standalone="yes"?>
<Relationships xmlns="http://schemas.openxmlformats.org/package/2006/relationships"><Relationship Id="rId1" Type="http://schemas.openxmlformats.org/officeDocument/2006/relationships/image" Target="../media/image85.emf"/></Relationships>
</file>

<file path=ppt/drawings/_rels/vmlDrawing24.vml.rels><?xml version="1.0" encoding="UTF-8" standalone="yes"?>
<Relationships xmlns="http://schemas.openxmlformats.org/package/2006/relationships"><Relationship Id="rId3" Type="http://schemas.openxmlformats.org/officeDocument/2006/relationships/image" Target="../media/image88.emf"/><Relationship Id="rId2" Type="http://schemas.openxmlformats.org/officeDocument/2006/relationships/image" Target="../media/image87.emf"/><Relationship Id="rId1" Type="http://schemas.openxmlformats.org/officeDocument/2006/relationships/image" Target="../media/image86.emf"/></Relationships>
</file>

<file path=ppt/drawings/_rels/vmlDrawing25.vml.rels><?xml version="1.0" encoding="UTF-8" standalone="yes"?>
<Relationships xmlns="http://schemas.openxmlformats.org/package/2006/relationships"><Relationship Id="rId1" Type="http://schemas.openxmlformats.org/officeDocument/2006/relationships/image" Target="../media/image89.emf"/></Relationships>
</file>

<file path=ppt/drawings/_rels/vmlDrawing26.vml.rels><?xml version="1.0" encoding="UTF-8" standalone="yes"?>
<Relationships xmlns="http://schemas.openxmlformats.org/package/2006/relationships"><Relationship Id="rId2" Type="http://schemas.openxmlformats.org/officeDocument/2006/relationships/image" Target="../media/image91.emf"/><Relationship Id="rId1" Type="http://schemas.openxmlformats.org/officeDocument/2006/relationships/image" Target="../media/image90.emf"/></Relationships>
</file>

<file path=ppt/drawings/_rels/vmlDrawing27.vml.rels><?xml version="1.0" encoding="UTF-8" standalone="yes"?>
<Relationships xmlns="http://schemas.openxmlformats.org/package/2006/relationships"><Relationship Id="rId2" Type="http://schemas.openxmlformats.org/officeDocument/2006/relationships/image" Target="../media/image93.emf"/><Relationship Id="rId1" Type="http://schemas.openxmlformats.org/officeDocument/2006/relationships/image" Target="../media/image92.emf"/></Relationships>
</file>

<file path=ppt/drawings/_rels/vmlDrawing28.vml.rels><?xml version="1.0" encoding="UTF-8" standalone="yes"?>
<Relationships xmlns="http://schemas.openxmlformats.org/package/2006/relationships"><Relationship Id="rId2" Type="http://schemas.openxmlformats.org/officeDocument/2006/relationships/image" Target="../media/image95.emf"/><Relationship Id="rId1" Type="http://schemas.openxmlformats.org/officeDocument/2006/relationships/image" Target="../media/image94.emf"/></Relationships>
</file>

<file path=ppt/drawings/_rels/vmlDrawing29.vml.rels><?xml version="1.0" encoding="UTF-8" standalone="yes"?>
<Relationships xmlns="http://schemas.openxmlformats.org/package/2006/relationships"><Relationship Id="rId3" Type="http://schemas.openxmlformats.org/officeDocument/2006/relationships/image" Target="../media/image98.wmf"/><Relationship Id="rId2" Type="http://schemas.openxmlformats.org/officeDocument/2006/relationships/image" Target="../media/image97.wmf"/><Relationship Id="rId1" Type="http://schemas.openxmlformats.org/officeDocument/2006/relationships/image" Target="../media/image96.emf"/></Relationships>
</file>

<file path=ppt/drawings/_rels/vmlDrawing30.vml.rels><?xml version="1.0" encoding="UTF-8" standalone="yes"?>
<Relationships xmlns="http://schemas.openxmlformats.org/package/2006/relationships"><Relationship Id="rId1" Type="http://schemas.openxmlformats.org/officeDocument/2006/relationships/image" Target="../media/image99.emf"/></Relationships>
</file>

<file path=ppt/drawings/_rels/vmlDrawing31.vml.rels><?xml version="1.0" encoding="UTF-8" standalone="yes"?>
<Relationships xmlns="http://schemas.openxmlformats.org/package/2006/relationships"><Relationship Id="rId2" Type="http://schemas.openxmlformats.org/officeDocument/2006/relationships/image" Target="../media/image101.emf"/><Relationship Id="rId1" Type="http://schemas.openxmlformats.org/officeDocument/2006/relationships/image" Target="../media/image100.emf"/></Relationships>
</file>

<file path=ppt/drawings/_rels/vmlDrawing32.vml.rels><?xml version="1.0" encoding="UTF-8" standalone="yes"?>
<Relationships xmlns="http://schemas.openxmlformats.org/package/2006/relationships"><Relationship Id="rId1" Type="http://schemas.openxmlformats.org/officeDocument/2006/relationships/image" Target="../media/image102.emf"/></Relationships>
</file>

<file path=ppt/drawings/_rels/vmlDrawing33.vml.rels><?xml version="1.0" encoding="UTF-8" standalone="yes"?>
<Relationships xmlns="http://schemas.openxmlformats.org/package/2006/relationships"><Relationship Id="rId3" Type="http://schemas.openxmlformats.org/officeDocument/2006/relationships/image" Target="../media/image105.wmf"/><Relationship Id="rId2" Type="http://schemas.openxmlformats.org/officeDocument/2006/relationships/image" Target="../media/image104.wmf"/><Relationship Id="rId1" Type="http://schemas.openxmlformats.org/officeDocument/2006/relationships/image" Target="../media/image103.emf"/></Relationships>
</file>

<file path=ppt/drawings/_rels/vmlDrawing34.vml.rels><?xml version="1.0" encoding="UTF-8" standalone="yes"?>
<Relationships xmlns="http://schemas.openxmlformats.org/package/2006/relationships"><Relationship Id="rId3" Type="http://schemas.openxmlformats.org/officeDocument/2006/relationships/image" Target="../media/image108.emf"/><Relationship Id="rId2" Type="http://schemas.openxmlformats.org/officeDocument/2006/relationships/image" Target="../media/image107.emf"/><Relationship Id="rId1" Type="http://schemas.openxmlformats.org/officeDocument/2006/relationships/image" Target="../media/image106.emf"/></Relationships>
</file>

<file path=ppt/drawings/_rels/vmlDrawing35.vml.rels><?xml version="1.0" encoding="UTF-8" standalone="yes"?>
<Relationships xmlns="http://schemas.openxmlformats.org/package/2006/relationships"><Relationship Id="rId8" Type="http://schemas.openxmlformats.org/officeDocument/2006/relationships/image" Target="../media/image114.wmf"/><Relationship Id="rId13" Type="http://schemas.openxmlformats.org/officeDocument/2006/relationships/image" Target="../media/image119.wmf"/><Relationship Id="rId3" Type="http://schemas.openxmlformats.org/officeDocument/2006/relationships/image" Target="../media/image111.emf"/><Relationship Id="rId7" Type="http://schemas.openxmlformats.org/officeDocument/2006/relationships/image" Target="../media/image105.wmf"/><Relationship Id="rId12" Type="http://schemas.openxmlformats.org/officeDocument/2006/relationships/image" Target="../media/image118.emf"/><Relationship Id="rId2" Type="http://schemas.openxmlformats.org/officeDocument/2006/relationships/image" Target="../media/image110.wmf"/><Relationship Id="rId1" Type="http://schemas.openxmlformats.org/officeDocument/2006/relationships/image" Target="../media/image109.wmf"/><Relationship Id="rId6" Type="http://schemas.openxmlformats.org/officeDocument/2006/relationships/image" Target="../media/image104.wmf"/><Relationship Id="rId11" Type="http://schemas.openxmlformats.org/officeDocument/2006/relationships/image" Target="../media/image117.wmf"/><Relationship Id="rId5" Type="http://schemas.openxmlformats.org/officeDocument/2006/relationships/image" Target="../media/image113.wmf"/><Relationship Id="rId15" Type="http://schemas.openxmlformats.org/officeDocument/2006/relationships/image" Target="../media/image121.wmf"/><Relationship Id="rId10" Type="http://schemas.openxmlformats.org/officeDocument/2006/relationships/image" Target="../media/image116.wmf"/><Relationship Id="rId4" Type="http://schemas.openxmlformats.org/officeDocument/2006/relationships/image" Target="../media/image112.wmf"/><Relationship Id="rId9" Type="http://schemas.openxmlformats.org/officeDocument/2006/relationships/image" Target="../media/image115.wmf"/><Relationship Id="rId14" Type="http://schemas.openxmlformats.org/officeDocument/2006/relationships/image" Target="../media/image120.wmf"/></Relationships>
</file>

<file path=ppt/drawings/_rels/vmlDrawing36.vml.rels><?xml version="1.0" encoding="UTF-8" standalone="yes"?>
<Relationships xmlns="http://schemas.openxmlformats.org/package/2006/relationships"><Relationship Id="rId3" Type="http://schemas.openxmlformats.org/officeDocument/2006/relationships/image" Target="../media/image124.emf"/><Relationship Id="rId2" Type="http://schemas.openxmlformats.org/officeDocument/2006/relationships/image" Target="../media/image123.emf"/><Relationship Id="rId1" Type="http://schemas.openxmlformats.org/officeDocument/2006/relationships/image" Target="../media/image122.emf"/><Relationship Id="rId4" Type="http://schemas.openxmlformats.org/officeDocument/2006/relationships/image" Target="../media/image125.emf"/></Relationships>
</file>

<file path=ppt/drawings/_rels/vmlDrawing37.vml.rels><?xml version="1.0" encoding="UTF-8" standalone="yes"?>
<Relationships xmlns="http://schemas.openxmlformats.org/package/2006/relationships"><Relationship Id="rId3" Type="http://schemas.openxmlformats.org/officeDocument/2006/relationships/image" Target="../media/image128.emf"/><Relationship Id="rId2" Type="http://schemas.openxmlformats.org/officeDocument/2006/relationships/image" Target="../media/image127.emf"/><Relationship Id="rId1" Type="http://schemas.openxmlformats.org/officeDocument/2006/relationships/image" Target="../media/image126.emf"/></Relationships>
</file>

<file path=ppt/drawings/_rels/vmlDrawing38.vml.rels><?xml version="1.0" encoding="UTF-8" standalone="yes"?>
<Relationships xmlns="http://schemas.openxmlformats.org/package/2006/relationships"><Relationship Id="rId2" Type="http://schemas.openxmlformats.org/officeDocument/2006/relationships/image" Target="../media/image130.emf"/><Relationship Id="rId1" Type="http://schemas.openxmlformats.org/officeDocument/2006/relationships/image" Target="../media/image129.emf"/></Relationships>
</file>

<file path=ppt/drawings/_rels/vmlDrawing39.vml.rels><?xml version="1.0" encoding="UTF-8" standalone="yes"?>
<Relationships xmlns="http://schemas.openxmlformats.org/package/2006/relationships"><Relationship Id="rId2" Type="http://schemas.openxmlformats.org/officeDocument/2006/relationships/image" Target="../media/image132.emf"/><Relationship Id="rId1" Type="http://schemas.openxmlformats.org/officeDocument/2006/relationships/image" Target="../media/image131.emf"/></Relationships>
</file>

<file path=ppt/drawings/_rels/vmlDrawing40.vml.rels><?xml version="1.0" encoding="UTF-8" standalone="yes"?>
<Relationships xmlns="http://schemas.openxmlformats.org/package/2006/relationships"><Relationship Id="rId2" Type="http://schemas.openxmlformats.org/officeDocument/2006/relationships/image" Target="../media/image134.emf"/><Relationship Id="rId1" Type="http://schemas.openxmlformats.org/officeDocument/2006/relationships/image" Target="../media/image133.emf"/></Relationships>
</file>

<file path=ppt/drawings/_rels/vmlDrawing41.vml.rels><?xml version="1.0" encoding="UTF-8" standalone="yes"?>
<Relationships xmlns="http://schemas.openxmlformats.org/package/2006/relationships"><Relationship Id="rId2" Type="http://schemas.openxmlformats.org/officeDocument/2006/relationships/image" Target="../media/image136.emf"/><Relationship Id="rId1" Type="http://schemas.openxmlformats.org/officeDocument/2006/relationships/image" Target="../media/image135.emf"/></Relationships>
</file>

<file path=ppt/drawings/_rels/vmlDrawing42.vml.rels><?xml version="1.0" encoding="UTF-8" standalone="yes"?>
<Relationships xmlns="http://schemas.openxmlformats.org/package/2006/relationships"><Relationship Id="rId2" Type="http://schemas.openxmlformats.org/officeDocument/2006/relationships/image" Target="../media/image138.emf"/><Relationship Id="rId1" Type="http://schemas.openxmlformats.org/officeDocument/2006/relationships/image" Target="../media/image137.emf"/></Relationships>
</file>

<file path=ppt/drawings/_rels/vmlDrawing43.vml.rels><?xml version="1.0" encoding="UTF-8" standalone="yes"?>
<Relationships xmlns="http://schemas.openxmlformats.org/package/2006/relationships"><Relationship Id="rId2" Type="http://schemas.openxmlformats.org/officeDocument/2006/relationships/image" Target="../media/image140.emf"/><Relationship Id="rId1" Type="http://schemas.openxmlformats.org/officeDocument/2006/relationships/image" Target="../media/image139.emf"/></Relationships>
</file>

<file path=ppt/drawings/_rels/vmlDrawing44.vml.rels><?xml version="1.0" encoding="UTF-8" standalone="yes"?>
<Relationships xmlns="http://schemas.openxmlformats.org/package/2006/relationships"><Relationship Id="rId8" Type="http://schemas.openxmlformats.org/officeDocument/2006/relationships/image" Target="../media/image148.wmf"/><Relationship Id="rId3" Type="http://schemas.openxmlformats.org/officeDocument/2006/relationships/image" Target="../media/image143.wmf"/><Relationship Id="rId7" Type="http://schemas.openxmlformats.org/officeDocument/2006/relationships/image" Target="../media/image147.wmf"/><Relationship Id="rId2" Type="http://schemas.openxmlformats.org/officeDocument/2006/relationships/image" Target="../media/image142.wmf"/><Relationship Id="rId1" Type="http://schemas.openxmlformats.org/officeDocument/2006/relationships/image" Target="../media/image141.wmf"/><Relationship Id="rId6" Type="http://schemas.openxmlformats.org/officeDocument/2006/relationships/image" Target="../media/image146.wmf"/><Relationship Id="rId5" Type="http://schemas.openxmlformats.org/officeDocument/2006/relationships/image" Target="../media/image145.wmf"/><Relationship Id="rId4" Type="http://schemas.openxmlformats.org/officeDocument/2006/relationships/image" Target="../media/image144.wmf"/><Relationship Id="rId9" Type="http://schemas.openxmlformats.org/officeDocument/2006/relationships/image" Target="../media/image149.wmf"/></Relationships>
</file>

<file path=ppt/drawings/_rels/vmlDrawing45.vml.rels><?xml version="1.0" encoding="UTF-8" standalone="yes"?>
<Relationships xmlns="http://schemas.openxmlformats.org/package/2006/relationships"><Relationship Id="rId8" Type="http://schemas.openxmlformats.org/officeDocument/2006/relationships/image" Target="../media/image157.wmf"/><Relationship Id="rId13" Type="http://schemas.openxmlformats.org/officeDocument/2006/relationships/image" Target="../media/image162.wmf"/><Relationship Id="rId18" Type="http://schemas.openxmlformats.org/officeDocument/2006/relationships/image" Target="../media/image167.wmf"/><Relationship Id="rId3" Type="http://schemas.openxmlformats.org/officeDocument/2006/relationships/image" Target="../media/image152.wmf"/><Relationship Id="rId7" Type="http://schemas.openxmlformats.org/officeDocument/2006/relationships/image" Target="../media/image156.wmf"/><Relationship Id="rId12" Type="http://schemas.openxmlformats.org/officeDocument/2006/relationships/image" Target="../media/image161.wmf"/><Relationship Id="rId17" Type="http://schemas.openxmlformats.org/officeDocument/2006/relationships/image" Target="../media/image166.wmf"/><Relationship Id="rId2" Type="http://schemas.openxmlformats.org/officeDocument/2006/relationships/image" Target="../media/image151.wmf"/><Relationship Id="rId16" Type="http://schemas.openxmlformats.org/officeDocument/2006/relationships/image" Target="../media/image165.wmf"/><Relationship Id="rId20" Type="http://schemas.openxmlformats.org/officeDocument/2006/relationships/image" Target="../media/image169.wmf"/><Relationship Id="rId1" Type="http://schemas.openxmlformats.org/officeDocument/2006/relationships/image" Target="../media/image150.wmf"/><Relationship Id="rId6" Type="http://schemas.openxmlformats.org/officeDocument/2006/relationships/image" Target="../media/image155.wmf"/><Relationship Id="rId11" Type="http://schemas.openxmlformats.org/officeDocument/2006/relationships/image" Target="../media/image160.wmf"/><Relationship Id="rId5" Type="http://schemas.openxmlformats.org/officeDocument/2006/relationships/image" Target="../media/image154.wmf"/><Relationship Id="rId15" Type="http://schemas.openxmlformats.org/officeDocument/2006/relationships/image" Target="../media/image164.wmf"/><Relationship Id="rId10" Type="http://schemas.openxmlformats.org/officeDocument/2006/relationships/image" Target="../media/image159.wmf"/><Relationship Id="rId19" Type="http://schemas.openxmlformats.org/officeDocument/2006/relationships/image" Target="../media/image168.wmf"/><Relationship Id="rId4" Type="http://schemas.openxmlformats.org/officeDocument/2006/relationships/image" Target="../media/image153.wmf"/><Relationship Id="rId9" Type="http://schemas.openxmlformats.org/officeDocument/2006/relationships/image" Target="../media/image158.wmf"/><Relationship Id="rId14" Type="http://schemas.openxmlformats.org/officeDocument/2006/relationships/image" Target="../media/image163.wmf"/></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34818" name="Rectangle 2"/>
          <p:cNvSpPr>
            <a:spLocks noGrp="1" noChangeArrowheads="1"/>
          </p:cNvSpPr>
          <p:nvPr>
            <p:ph type="hdr" sz="quarter"/>
          </p:nvPr>
        </p:nvSpPr>
        <p:spPr bwMode="auto">
          <a:xfrm>
            <a:off x="0" y="0"/>
            <a:ext cx="2971800" cy="45720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defRPr sz="1200"/>
            </a:lvl1pPr>
          </a:lstStyle>
          <a:p>
            <a:endParaRPr lang="en-US" altLang="ja-JP"/>
          </a:p>
        </p:txBody>
      </p:sp>
      <p:sp>
        <p:nvSpPr>
          <p:cNvPr id="34819" name="Rectangle 3"/>
          <p:cNvSpPr>
            <a:spLocks noGrp="1" noChangeArrowheads="1"/>
          </p:cNvSpPr>
          <p:nvPr>
            <p:ph type="dt" idx="1"/>
          </p:nvPr>
        </p:nvSpPr>
        <p:spPr bwMode="auto">
          <a:xfrm>
            <a:off x="3884613" y="0"/>
            <a:ext cx="2971800" cy="45720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r">
              <a:defRPr sz="1200"/>
            </a:lvl1pPr>
          </a:lstStyle>
          <a:p>
            <a:endParaRPr lang="en-US" altLang="ja-JP"/>
          </a:p>
        </p:txBody>
      </p:sp>
      <p:sp>
        <p:nvSpPr>
          <p:cNvPr id="34820" name="Rectangle 4"/>
          <p:cNvSpPr>
            <a:spLocks noGrp="1" noRot="1" noChangeAspect="1" noChangeArrowheads="1" noTextEdit="1"/>
          </p:cNvSpPr>
          <p:nvPr>
            <p:ph type="sldImg" idx="2"/>
          </p:nvPr>
        </p:nvSpPr>
        <p:spPr bwMode="auto">
          <a:xfrm>
            <a:off x="1143000" y="685800"/>
            <a:ext cx="4572000" cy="3429000"/>
          </a:xfrm>
          <a:prstGeom prst="rect">
            <a:avLst/>
          </a:prstGeom>
          <a:noFill/>
          <a:ln w="9525">
            <a:solidFill>
              <a:srgbClr val="000000"/>
            </a:solidFill>
            <a:miter lim="800000"/>
            <a:headEnd/>
            <a:tailEnd/>
          </a:ln>
          <a:effectLst/>
        </p:spPr>
      </p:sp>
      <p:sp>
        <p:nvSpPr>
          <p:cNvPr id="34821" name="Rectangle 5"/>
          <p:cNvSpPr>
            <a:spLocks noGrp="1" noChangeArrowheads="1"/>
          </p:cNvSpPr>
          <p:nvPr>
            <p:ph type="body" sz="quarter" idx="3"/>
          </p:nvPr>
        </p:nvSpPr>
        <p:spPr bwMode="auto">
          <a:xfrm>
            <a:off x="685800" y="4343400"/>
            <a:ext cx="5486400" cy="411480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p>
            <a:pPr lvl="0"/>
            <a:r>
              <a:rPr lang="ja-JP" altLang="en-US"/>
              <a:t>マスタ テキストの書式設定</a:t>
            </a:r>
          </a:p>
          <a:p>
            <a:pPr lvl="1"/>
            <a:r>
              <a:rPr lang="ja-JP" altLang="en-US"/>
              <a:t>第 </a:t>
            </a:r>
            <a:r>
              <a:rPr lang="en-US" altLang="ja-JP"/>
              <a:t>2 </a:t>
            </a:r>
            <a:r>
              <a:rPr lang="ja-JP" altLang="en-US"/>
              <a:t>レベル</a:t>
            </a:r>
          </a:p>
          <a:p>
            <a:pPr lvl="2"/>
            <a:r>
              <a:rPr lang="ja-JP" altLang="en-US"/>
              <a:t>第 </a:t>
            </a:r>
            <a:r>
              <a:rPr lang="en-US" altLang="ja-JP"/>
              <a:t>3 </a:t>
            </a:r>
            <a:r>
              <a:rPr lang="ja-JP" altLang="en-US"/>
              <a:t>レベル</a:t>
            </a:r>
          </a:p>
          <a:p>
            <a:pPr lvl="3"/>
            <a:r>
              <a:rPr lang="ja-JP" altLang="en-US"/>
              <a:t>第 </a:t>
            </a:r>
            <a:r>
              <a:rPr lang="en-US" altLang="ja-JP"/>
              <a:t>4 </a:t>
            </a:r>
            <a:r>
              <a:rPr lang="ja-JP" altLang="en-US"/>
              <a:t>レベル</a:t>
            </a:r>
          </a:p>
          <a:p>
            <a:pPr lvl="4"/>
            <a:r>
              <a:rPr lang="ja-JP" altLang="en-US"/>
              <a:t>第 </a:t>
            </a:r>
            <a:r>
              <a:rPr lang="en-US" altLang="ja-JP"/>
              <a:t>5 </a:t>
            </a:r>
            <a:r>
              <a:rPr lang="ja-JP" altLang="en-US"/>
              <a:t>レベル</a:t>
            </a:r>
          </a:p>
        </p:txBody>
      </p:sp>
      <p:sp>
        <p:nvSpPr>
          <p:cNvPr id="34822" name="Rectangle 6"/>
          <p:cNvSpPr>
            <a:spLocks noGrp="1" noChangeArrowheads="1"/>
          </p:cNvSpPr>
          <p:nvPr>
            <p:ph type="ftr" sz="quarter" idx="4"/>
          </p:nvPr>
        </p:nvSpPr>
        <p:spPr bwMode="auto">
          <a:xfrm>
            <a:off x="0" y="8685213"/>
            <a:ext cx="2971800" cy="457200"/>
          </a:xfrm>
          <a:prstGeom prst="rect">
            <a:avLst/>
          </a:prstGeom>
          <a:noFill/>
          <a:ln w="9525">
            <a:noFill/>
            <a:miter lim="800000"/>
            <a:headEnd/>
            <a:tailEnd/>
          </a:ln>
          <a:effectLst/>
        </p:spPr>
        <p:txBody>
          <a:bodyPr vert="horz" wrap="square" lIns="91440" tIns="45720" rIns="91440" bIns="45720" numCol="1" anchor="b" anchorCtr="0" compatLnSpc="1">
            <a:prstTxWarp prst="textNoShape">
              <a:avLst/>
            </a:prstTxWarp>
          </a:bodyPr>
          <a:lstStyle>
            <a:lvl1pPr>
              <a:defRPr sz="1200"/>
            </a:lvl1pPr>
          </a:lstStyle>
          <a:p>
            <a:endParaRPr lang="en-US" altLang="ja-JP"/>
          </a:p>
        </p:txBody>
      </p:sp>
      <p:sp>
        <p:nvSpPr>
          <p:cNvPr id="34823" name="Rectangle 7"/>
          <p:cNvSpPr>
            <a:spLocks noGrp="1" noChangeArrowheads="1"/>
          </p:cNvSpPr>
          <p:nvPr>
            <p:ph type="sldNum" sz="quarter" idx="5"/>
          </p:nvPr>
        </p:nvSpPr>
        <p:spPr bwMode="auto">
          <a:xfrm>
            <a:off x="3884613" y="8685213"/>
            <a:ext cx="2971800" cy="457200"/>
          </a:xfrm>
          <a:prstGeom prst="rect">
            <a:avLst/>
          </a:prstGeom>
          <a:noFill/>
          <a:ln w="9525">
            <a:noFill/>
            <a:miter lim="800000"/>
            <a:headEnd/>
            <a:tailEnd/>
          </a:ln>
          <a:effectLst/>
        </p:spPr>
        <p:txBody>
          <a:bodyPr vert="horz" wrap="square" lIns="91440" tIns="45720" rIns="91440" bIns="45720" numCol="1" anchor="b" anchorCtr="0" compatLnSpc="1">
            <a:prstTxWarp prst="textNoShape">
              <a:avLst/>
            </a:prstTxWarp>
          </a:bodyPr>
          <a:lstStyle>
            <a:lvl1pPr algn="r">
              <a:defRPr sz="1200"/>
            </a:lvl1pPr>
          </a:lstStyle>
          <a:p>
            <a:fld id="{6755CC35-D43D-43FA-AB56-BAD341362E1D}" type="slidenum">
              <a:rPr lang="en-US" altLang="ja-JP"/>
              <a:pPr/>
              <a:t>‹#›</a:t>
            </a:fld>
            <a:endParaRPr lang="en-US" altLang="ja-JP"/>
          </a:p>
        </p:txBody>
      </p:sp>
    </p:spTree>
    <p:extLst>
      <p:ext uri="{BB962C8B-B14F-4D97-AF65-F5344CB8AC3E}">
        <p14:creationId xmlns:p14="http://schemas.microsoft.com/office/powerpoint/2010/main" val="1683817863"/>
      </p:ext>
    </p:extLst>
  </p:cSld>
  <p:clrMap bg1="lt1" tx1="dk1" bg2="lt2" tx2="dk2" accent1="accent1" accent2="accent2" accent3="accent3" accent4="accent4" accent5="accent5" accent6="accent6" hlink="hlink" folHlink="folHlink"/>
  <p:notesStyle>
    <a:lvl1pPr algn="l" rtl="0" fontAlgn="base">
      <a:spcBef>
        <a:spcPct val="30000"/>
      </a:spcBef>
      <a:spcAft>
        <a:spcPct val="0"/>
      </a:spcAft>
      <a:defRPr kumimoji="1" sz="1200" kern="1200">
        <a:solidFill>
          <a:schemeClr val="tx1"/>
        </a:solidFill>
        <a:latin typeface="Arial" charset="0"/>
        <a:ea typeface="ＭＳ Ｐ明朝" charset="-128"/>
        <a:cs typeface="+mn-cs"/>
      </a:defRPr>
    </a:lvl1pPr>
    <a:lvl2pPr marL="457200" algn="l" rtl="0" fontAlgn="base">
      <a:spcBef>
        <a:spcPct val="30000"/>
      </a:spcBef>
      <a:spcAft>
        <a:spcPct val="0"/>
      </a:spcAft>
      <a:defRPr kumimoji="1" sz="1200" kern="1200">
        <a:solidFill>
          <a:schemeClr val="tx1"/>
        </a:solidFill>
        <a:latin typeface="Arial" charset="0"/>
        <a:ea typeface="ＭＳ Ｐ明朝" charset="-128"/>
        <a:cs typeface="+mn-cs"/>
      </a:defRPr>
    </a:lvl2pPr>
    <a:lvl3pPr marL="914400" algn="l" rtl="0" fontAlgn="base">
      <a:spcBef>
        <a:spcPct val="30000"/>
      </a:spcBef>
      <a:spcAft>
        <a:spcPct val="0"/>
      </a:spcAft>
      <a:defRPr kumimoji="1" sz="1200" kern="1200">
        <a:solidFill>
          <a:schemeClr val="tx1"/>
        </a:solidFill>
        <a:latin typeface="Arial" charset="0"/>
        <a:ea typeface="ＭＳ Ｐ明朝" charset="-128"/>
        <a:cs typeface="+mn-cs"/>
      </a:defRPr>
    </a:lvl3pPr>
    <a:lvl4pPr marL="1371600" algn="l" rtl="0" fontAlgn="base">
      <a:spcBef>
        <a:spcPct val="30000"/>
      </a:spcBef>
      <a:spcAft>
        <a:spcPct val="0"/>
      </a:spcAft>
      <a:defRPr kumimoji="1" sz="1200" kern="1200">
        <a:solidFill>
          <a:schemeClr val="tx1"/>
        </a:solidFill>
        <a:latin typeface="Arial" charset="0"/>
        <a:ea typeface="ＭＳ Ｐ明朝" charset="-128"/>
        <a:cs typeface="+mn-cs"/>
      </a:defRPr>
    </a:lvl4pPr>
    <a:lvl5pPr marL="1828800" algn="l" rtl="0" fontAlgn="base">
      <a:spcBef>
        <a:spcPct val="30000"/>
      </a:spcBef>
      <a:spcAft>
        <a:spcPct val="0"/>
      </a:spcAft>
      <a:defRPr kumimoji="1" sz="1200" kern="1200">
        <a:solidFill>
          <a:schemeClr val="tx1"/>
        </a:solidFill>
        <a:latin typeface="Arial" charset="0"/>
        <a:ea typeface="ＭＳ Ｐ明朝" charset="-128"/>
        <a:cs typeface="+mn-cs"/>
      </a:defRPr>
    </a:lvl5pPr>
    <a:lvl6pPr marL="2286000" algn="l" defTabSz="914400" rtl="0" eaLnBrk="1" latinLnBrk="0" hangingPunct="1">
      <a:defRPr kumimoji="1" sz="1200" kern="1200">
        <a:solidFill>
          <a:schemeClr val="tx1"/>
        </a:solidFill>
        <a:latin typeface="+mn-lt"/>
        <a:ea typeface="+mn-ea"/>
        <a:cs typeface="+mn-cs"/>
      </a:defRPr>
    </a:lvl6pPr>
    <a:lvl7pPr marL="2743200" algn="l" defTabSz="914400" rtl="0" eaLnBrk="1" latinLnBrk="0" hangingPunct="1">
      <a:defRPr kumimoji="1" sz="1200" kern="1200">
        <a:solidFill>
          <a:schemeClr val="tx1"/>
        </a:solidFill>
        <a:latin typeface="+mn-lt"/>
        <a:ea typeface="+mn-ea"/>
        <a:cs typeface="+mn-cs"/>
      </a:defRPr>
    </a:lvl7pPr>
    <a:lvl8pPr marL="3200400" algn="l" defTabSz="914400" rtl="0" eaLnBrk="1" latinLnBrk="0" hangingPunct="1">
      <a:defRPr kumimoji="1" sz="1200" kern="1200">
        <a:solidFill>
          <a:schemeClr val="tx1"/>
        </a:solidFill>
        <a:latin typeface="+mn-lt"/>
        <a:ea typeface="+mn-ea"/>
        <a:cs typeface="+mn-cs"/>
      </a:defRPr>
    </a:lvl8pPr>
    <a:lvl9pPr marL="3657600" algn="l" defTabSz="914400" rtl="0" eaLnBrk="1" latinLnBrk="0" hangingPunct="1">
      <a:defRPr kumimoji="1"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スライド イメージ プレースホルダー 1"/>
          <p:cNvSpPr>
            <a:spLocks noGrp="1" noRot="1" noChangeAspect="1"/>
          </p:cNvSpPr>
          <p:nvPr>
            <p:ph type="sldImg"/>
          </p:nvPr>
        </p:nvSpPr>
        <p:spPr/>
      </p:sp>
      <p:sp>
        <p:nvSpPr>
          <p:cNvPr id="3" name="ノート プレースホルダー 2"/>
          <p:cNvSpPr>
            <a:spLocks noGrp="1"/>
          </p:cNvSpPr>
          <p:nvPr>
            <p:ph type="body" idx="1"/>
          </p:nvPr>
        </p:nvSpPr>
        <p:spPr/>
        <p:txBody>
          <a:bodyPr/>
          <a:lstStyle/>
          <a:p>
            <a:endParaRPr kumimoji="1" lang="ja-JP" altLang="en-US"/>
          </a:p>
        </p:txBody>
      </p:sp>
      <p:sp>
        <p:nvSpPr>
          <p:cNvPr id="4" name="スライド番号プレースホルダー 3"/>
          <p:cNvSpPr>
            <a:spLocks noGrp="1"/>
          </p:cNvSpPr>
          <p:nvPr>
            <p:ph type="sldNum" sz="quarter" idx="10"/>
          </p:nvPr>
        </p:nvSpPr>
        <p:spPr/>
        <p:txBody>
          <a:bodyPr/>
          <a:lstStyle/>
          <a:p>
            <a:fld id="{6755CC35-D43D-43FA-AB56-BAD341362E1D}" type="slidenum">
              <a:rPr lang="en-US" altLang="ja-JP" smtClean="0"/>
              <a:pPr/>
              <a:t>1</a:t>
            </a:fld>
            <a:endParaRPr lang="en-US" altLang="ja-JP"/>
          </a:p>
        </p:txBody>
      </p:sp>
    </p:spTree>
    <p:extLst>
      <p:ext uri="{BB962C8B-B14F-4D97-AF65-F5344CB8AC3E}">
        <p14:creationId xmlns:p14="http://schemas.microsoft.com/office/powerpoint/2010/main" val="2521623928"/>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スライド イメージ プレースホルダー 1"/>
          <p:cNvSpPr>
            <a:spLocks noGrp="1" noRot="1" noChangeAspect="1"/>
          </p:cNvSpPr>
          <p:nvPr>
            <p:ph type="sldImg"/>
          </p:nvPr>
        </p:nvSpPr>
        <p:spPr/>
      </p:sp>
      <p:sp>
        <p:nvSpPr>
          <p:cNvPr id="3" name="ノート プレースホルダー 2"/>
          <p:cNvSpPr>
            <a:spLocks noGrp="1"/>
          </p:cNvSpPr>
          <p:nvPr>
            <p:ph type="body" idx="1"/>
          </p:nvPr>
        </p:nvSpPr>
        <p:spPr/>
        <p:txBody>
          <a:bodyPr/>
          <a:lstStyle/>
          <a:p>
            <a:endParaRPr kumimoji="1" lang="ja-JP" altLang="en-US"/>
          </a:p>
        </p:txBody>
      </p:sp>
      <p:sp>
        <p:nvSpPr>
          <p:cNvPr id="4" name="スライド番号プレースホルダー 3"/>
          <p:cNvSpPr>
            <a:spLocks noGrp="1"/>
          </p:cNvSpPr>
          <p:nvPr>
            <p:ph type="sldNum" sz="quarter" idx="10"/>
          </p:nvPr>
        </p:nvSpPr>
        <p:spPr/>
        <p:txBody>
          <a:bodyPr/>
          <a:lstStyle/>
          <a:p>
            <a:fld id="{6755CC35-D43D-43FA-AB56-BAD341362E1D}" type="slidenum">
              <a:rPr lang="en-US" altLang="ja-JP" smtClean="0"/>
              <a:pPr/>
              <a:t>21</a:t>
            </a:fld>
            <a:endParaRPr lang="en-US" altLang="ja-JP"/>
          </a:p>
        </p:txBody>
      </p:sp>
    </p:spTree>
    <p:extLst>
      <p:ext uri="{BB962C8B-B14F-4D97-AF65-F5344CB8AC3E}">
        <p14:creationId xmlns:p14="http://schemas.microsoft.com/office/powerpoint/2010/main" val="4198569123"/>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タイトル スライド">
    <p:spTree>
      <p:nvGrpSpPr>
        <p:cNvPr id="1" name=""/>
        <p:cNvGrpSpPr/>
        <p:nvPr/>
      </p:nvGrpSpPr>
      <p:grpSpPr>
        <a:xfrm>
          <a:off x="0" y="0"/>
          <a:ext cx="0" cy="0"/>
          <a:chOff x="0" y="0"/>
          <a:chExt cx="0" cy="0"/>
        </a:xfrm>
      </p:grpSpPr>
      <p:sp>
        <p:nvSpPr>
          <p:cNvPr id="2" name="タイトル 1"/>
          <p:cNvSpPr>
            <a:spLocks noGrp="1"/>
          </p:cNvSpPr>
          <p:nvPr>
            <p:ph type="ctrTitle"/>
          </p:nvPr>
        </p:nvSpPr>
        <p:spPr>
          <a:xfrm>
            <a:off x="685800" y="2130425"/>
            <a:ext cx="7772400" cy="1470025"/>
          </a:xfrm>
        </p:spPr>
        <p:txBody>
          <a:bodyPr/>
          <a:lstStyle/>
          <a:p>
            <a:r>
              <a:rPr lang="ja-JP" altLang="en-US"/>
              <a:t>マスタ タイトルの書式設定</a:t>
            </a:r>
          </a:p>
        </p:txBody>
      </p:sp>
      <p:sp>
        <p:nvSpPr>
          <p:cNvPr id="3" name="サブタイトル 2"/>
          <p:cNvSpPr>
            <a:spLocks noGrp="1"/>
          </p:cNvSpPr>
          <p:nvPr>
            <p:ph type="subTitle" idx="1"/>
          </p:nvPr>
        </p:nvSpPr>
        <p:spPr>
          <a:xfrm>
            <a:off x="1371600" y="3886200"/>
            <a:ext cx="6400800" cy="1752600"/>
          </a:xfrm>
        </p:spPr>
        <p:txBody>
          <a:bodyPr/>
          <a:lstStyle>
            <a:lvl1pPr marL="0" indent="0" algn="ct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ja-JP" altLang="en-US"/>
              <a:t>マスタ サブタイトルの書式設定</a:t>
            </a:r>
          </a:p>
        </p:txBody>
      </p:sp>
      <p:sp>
        <p:nvSpPr>
          <p:cNvPr id="4" name="日付プレースホルダ 3"/>
          <p:cNvSpPr>
            <a:spLocks noGrp="1"/>
          </p:cNvSpPr>
          <p:nvPr>
            <p:ph type="dt" sz="half" idx="10"/>
          </p:nvPr>
        </p:nvSpPr>
        <p:spPr/>
        <p:txBody>
          <a:bodyPr/>
          <a:lstStyle>
            <a:lvl1pPr>
              <a:defRPr/>
            </a:lvl1pPr>
          </a:lstStyle>
          <a:p>
            <a:r>
              <a:rPr lang="en-US" altLang="ja-JP" smtClean="0"/>
              <a:t>18/06/21</a:t>
            </a:r>
            <a:endParaRPr lang="en-US" altLang="ja-JP"/>
          </a:p>
        </p:txBody>
      </p:sp>
      <p:sp>
        <p:nvSpPr>
          <p:cNvPr id="5" name="フッター プレースホルダ 4"/>
          <p:cNvSpPr>
            <a:spLocks noGrp="1"/>
          </p:cNvSpPr>
          <p:nvPr>
            <p:ph type="ftr" sz="quarter" idx="11"/>
          </p:nvPr>
        </p:nvSpPr>
        <p:spPr/>
        <p:txBody>
          <a:bodyPr/>
          <a:lstStyle>
            <a:lvl1pPr>
              <a:defRPr/>
            </a:lvl1pPr>
          </a:lstStyle>
          <a:p>
            <a:endParaRPr lang="en-US" altLang="ja-JP"/>
          </a:p>
        </p:txBody>
      </p:sp>
      <p:sp>
        <p:nvSpPr>
          <p:cNvPr id="6" name="スライド番号プレースホルダ 5"/>
          <p:cNvSpPr>
            <a:spLocks noGrp="1"/>
          </p:cNvSpPr>
          <p:nvPr>
            <p:ph type="sldNum" sz="quarter" idx="12"/>
          </p:nvPr>
        </p:nvSpPr>
        <p:spPr/>
        <p:txBody>
          <a:bodyPr/>
          <a:lstStyle>
            <a:lvl1pPr>
              <a:defRPr/>
            </a:lvl1pPr>
          </a:lstStyle>
          <a:p>
            <a:fld id="{21445B10-39FE-45A3-8BF3-C548A455D3E0}" type="slidenum">
              <a:rPr lang="en-US" altLang="ja-JP"/>
              <a:pPr/>
              <a:t>‹#›</a:t>
            </a:fld>
            <a:endParaRPr lang="en-US" altLang="ja-JP"/>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タイトルとコンテンツ">
    <p:spTree>
      <p:nvGrpSpPr>
        <p:cNvPr id="1" name=""/>
        <p:cNvGrpSpPr/>
        <p:nvPr/>
      </p:nvGrpSpPr>
      <p:grpSpPr>
        <a:xfrm>
          <a:off x="0" y="0"/>
          <a:ext cx="0" cy="0"/>
          <a:chOff x="0" y="0"/>
          <a:chExt cx="0" cy="0"/>
        </a:xfrm>
      </p:grpSpPr>
      <p:sp>
        <p:nvSpPr>
          <p:cNvPr id="2" name="タイトル 1"/>
          <p:cNvSpPr>
            <a:spLocks noGrp="1"/>
          </p:cNvSpPr>
          <p:nvPr>
            <p:ph type="title"/>
          </p:nvPr>
        </p:nvSpPr>
        <p:spPr/>
        <p:txBody>
          <a:bodyPr/>
          <a:lstStyle/>
          <a:p>
            <a:r>
              <a:rPr lang="ja-JP" altLang="en-US"/>
              <a:t>マスタ タイトルの書式設定</a:t>
            </a:r>
          </a:p>
        </p:txBody>
      </p:sp>
      <p:sp>
        <p:nvSpPr>
          <p:cNvPr id="3" name="コンテンツ プレースホルダ 2"/>
          <p:cNvSpPr>
            <a:spLocks noGrp="1"/>
          </p:cNvSpPr>
          <p:nvPr>
            <p:ph idx="1"/>
          </p:nvPr>
        </p:nvSpPr>
        <p:spPr/>
        <p:txBody>
          <a:bodyPr/>
          <a:lstStyle/>
          <a:p>
            <a:pPr lvl="0"/>
            <a:r>
              <a:rPr lang="ja-JP" altLang="en-US"/>
              <a:t>マスタ テキストの書式設定</a:t>
            </a:r>
          </a:p>
          <a:p>
            <a:pPr lvl="1"/>
            <a:r>
              <a:rPr lang="ja-JP" altLang="en-US"/>
              <a:t>第 </a:t>
            </a:r>
            <a:r>
              <a:rPr lang="en-US" altLang="ja-JP"/>
              <a:t>2 </a:t>
            </a:r>
            <a:r>
              <a:rPr lang="ja-JP" altLang="en-US"/>
              <a:t>レベル</a:t>
            </a:r>
          </a:p>
          <a:p>
            <a:pPr lvl="2"/>
            <a:r>
              <a:rPr lang="ja-JP" altLang="en-US"/>
              <a:t>第 </a:t>
            </a:r>
            <a:r>
              <a:rPr lang="en-US" altLang="ja-JP"/>
              <a:t>3 </a:t>
            </a:r>
            <a:r>
              <a:rPr lang="ja-JP" altLang="en-US"/>
              <a:t>レベル</a:t>
            </a:r>
          </a:p>
          <a:p>
            <a:pPr lvl="3"/>
            <a:r>
              <a:rPr lang="ja-JP" altLang="en-US"/>
              <a:t>第 </a:t>
            </a:r>
            <a:r>
              <a:rPr lang="en-US" altLang="ja-JP"/>
              <a:t>4 </a:t>
            </a:r>
            <a:r>
              <a:rPr lang="ja-JP" altLang="en-US"/>
              <a:t>レベル</a:t>
            </a:r>
          </a:p>
          <a:p>
            <a:pPr lvl="4"/>
            <a:r>
              <a:rPr lang="ja-JP" altLang="en-US"/>
              <a:t>第 </a:t>
            </a:r>
            <a:r>
              <a:rPr lang="en-US" altLang="ja-JP"/>
              <a:t>5 </a:t>
            </a:r>
            <a:r>
              <a:rPr lang="ja-JP" altLang="en-US"/>
              <a:t>レベル</a:t>
            </a:r>
          </a:p>
        </p:txBody>
      </p:sp>
      <p:sp>
        <p:nvSpPr>
          <p:cNvPr id="4" name="日付プレースホルダ 3"/>
          <p:cNvSpPr>
            <a:spLocks noGrp="1"/>
          </p:cNvSpPr>
          <p:nvPr>
            <p:ph type="dt" sz="half" idx="10"/>
          </p:nvPr>
        </p:nvSpPr>
        <p:spPr/>
        <p:txBody>
          <a:bodyPr/>
          <a:lstStyle>
            <a:lvl1pPr>
              <a:defRPr/>
            </a:lvl1pPr>
          </a:lstStyle>
          <a:p>
            <a:r>
              <a:rPr lang="en-US" altLang="ja-JP" smtClean="0"/>
              <a:t>18/06/21</a:t>
            </a:r>
            <a:endParaRPr lang="en-US" altLang="ja-JP"/>
          </a:p>
        </p:txBody>
      </p:sp>
      <p:sp>
        <p:nvSpPr>
          <p:cNvPr id="5" name="フッター プレースホルダ 4"/>
          <p:cNvSpPr>
            <a:spLocks noGrp="1"/>
          </p:cNvSpPr>
          <p:nvPr>
            <p:ph type="ftr" sz="quarter" idx="11"/>
          </p:nvPr>
        </p:nvSpPr>
        <p:spPr/>
        <p:txBody>
          <a:bodyPr/>
          <a:lstStyle>
            <a:lvl1pPr>
              <a:defRPr/>
            </a:lvl1pPr>
          </a:lstStyle>
          <a:p>
            <a:endParaRPr lang="en-US" altLang="ja-JP"/>
          </a:p>
        </p:txBody>
      </p:sp>
      <p:sp>
        <p:nvSpPr>
          <p:cNvPr id="6" name="スライド番号プレースホルダ 5"/>
          <p:cNvSpPr>
            <a:spLocks noGrp="1"/>
          </p:cNvSpPr>
          <p:nvPr>
            <p:ph type="sldNum" sz="quarter" idx="12"/>
          </p:nvPr>
        </p:nvSpPr>
        <p:spPr/>
        <p:txBody>
          <a:bodyPr/>
          <a:lstStyle>
            <a:lvl1pPr>
              <a:defRPr/>
            </a:lvl1pPr>
          </a:lstStyle>
          <a:p>
            <a:fld id="{8CA4F409-74A5-4CBE-B451-8FF7D760AC40}" type="slidenum">
              <a:rPr lang="en-US" altLang="ja-JP"/>
              <a:pPr/>
              <a:t>‹#›</a:t>
            </a:fld>
            <a:endParaRPr lang="en-US" altLang="ja-JP"/>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セクション見出し">
    <p:spTree>
      <p:nvGrpSpPr>
        <p:cNvPr id="1" name=""/>
        <p:cNvGrpSpPr/>
        <p:nvPr/>
      </p:nvGrpSpPr>
      <p:grpSpPr>
        <a:xfrm>
          <a:off x="0" y="0"/>
          <a:ext cx="0" cy="0"/>
          <a:chOff x="0" y="0"/>
          <a:chExt cx="0" cy="0"/>
        </a:xfrm>
      </p:grpSpPr>
      <p:sp>
        <p:nvSpPr>
          <p:cNvPr id="2" name="タイトル 1"/>
          <p:cNvSpPr>
            <a:spLocks noGrp="1"/>
          </p:cNvSpPr>
          <p:nvPr>
            <p:ph type="title"/>
          </p:nvPr>
        </p:nvSpPr>
        <p:spPr>
          <a:xfrm>
            <a:off x="722313" y="4406900"/>
            <a:ext cx="7772400" cy="1362075"/>
          </a:xfrm>
        </p:spPr>
        <p:txBody>
          <a:bodyPr anchor="t"/>
          <a:lstStyle>
            <a:lvl1pPr algn="l">
              <a:defRPr sz="4000" b="1" cap="all"/>
            </a:lvl1pPr>
          </a:lstStyle>
          <a:p>
            <a:r>
              <a:rPr lang="ja-JP" altLang="en-US"/>
              <a:t>マスタ タイトルの書式設定</a:t>
            </a:r>
          </a:p>
        </p:txBody>
      </p:sp>
      <p:sp>
        <p:nvSpPr>
          <p:cNvPr id="3" name="テキスト プレースホルダ 2"/>
          <p:cNvSpPr>
            <a:spLocks noGrp="1"/>
          </p:cNvSpPr>
          <p:nvPr>
            <p:ph type="body" idx="1"/>
          </p:nvPr>
        </p:nvSpPr>
        <p:spPr>
          <a:xfrm>
            <a:off x="722313" y="2906713"/>
            <a:ext cx="77724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ja-JP" altLang="en-US"/>
              <a:t>マスタ テキストの書式設定</a:t>
            </a:r>
          </a:p>
        </p:txBody>
      </p:sp>
      <p:sp>
        <p:nvSpPr>
          <p:cNvPr id="4" name="日付プレースホルダ 3"/>
          <p:cNvSpPr>
            <a:spLocks noGrp="1"/>
          </p:cNvSpPr>
          <p:nvPr>
            <p:ph type="dt" sz="half" idx="10"/>
          </p:nvPr>
        </p:nvSpPr>
        <p:spPr/>
        <p:txBody>
          <a:bodyPr/>
          <a:lstStyle>
            <a:lvl1pPr>
              <a:defRPr/>
            </a:lvl1pPr>
          </a:lstStyle>
          <a:p>
            <a:r>
              <a:rPr lang="en-US" altLang="ja-JP" smtClean="0"/>
              <a:t>18/06/21</a:t>
            </a:r>
            <a:endParaRPr lang="en-US" altLang="ja-JP"/>
          </a:p>
        </p:txBody>
      </p:sp>
      <p:sp>
        <p:nvSpPr>
          <p:cNvPr id="5" name="フッター プレースホルダ 4"/>
          <p:cNvSpPr>
            <a:spLocks noGrp="1"/>
          </p:cNvSpPr>
          <p:nvPr>
            <p:ph type="ftr" sz="quarter" idx="11"/>
          </p:nvPr>
        </p:nvSpPr>
        <p:spPr/>
        <p:txBody>
          <a:bodyPr/>
          <a:lstStyle>
            <a:lvl1pPr>
              <a:defRPr/>
            </a:lvl1pPr>
          </a:lstStyle>
          <a:p>
            <a:endParaRPr lang="en-US" altLang="ja-JP"/>
          </a:p>
        </p:txBody>
      </p:sp>
      <p:sp>
        <p:nvSpPr>
          <p:cNvPr id="6" name="スライド番号プレースホルダ 5"/>
          <p:cNvSpPr>
            <a:spLocks noGrp="1"/>
          </p:cNvSpPr>
          <p:nvPr>
            <p:ph type="sldNum" sz="quarter" idx="12"/>
          </p:nvPr>
        </p:nvSpPr>
        <p:spPr/>
        <p:txBody>
          <a:bodyPr/>
          <a:lstStyle>
            <a:lvl1pPr>
              <a:defRPr/>
            </a:lvl1pPr>
          </a:lstStyle>
          <a:p>
            <a:fld id="{D18E0561-9628-49DB-AFAD-32F2809A4344}" type="slidenum">
              <a:rPr lang="en-US" altLang="ja-JP"/>
              <a:pPr/>
              <a:t>‹#›</a:t>
            </a:fld>
            <a:endParaRPr lang="en-US" altLang="ja-JP"/>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2 つのコンテンツ">
    <p:spTree>
      <p:nvGrpSpPr>
        <p:cNvPr id="1" name=""/>
        <p:cNvGrpSpPr/>
        <p:nvPr/>
      </p:nvGrpSpPr>
      <p:grpSpPr>
        <a:xfrm>
          <a:off x="0" y="0"/>
          <a:ext cx="0" cy="0"/>
          <a:chOff x="0" y="0"/>
          <a:chExt cx="0" cy="0"/>
        </a:xfrm>
      </p:grpSpPr>
      <p:sp>
        <p:nvSpPr>
          <p:cNvPr id="2" name="タイトル 1"/>
          <p:cNvSpPr>
            <a:spLocks noGrp="1"/>
          </p:cNvSpPr>
          <p:nvPr>
            <p:ph type="title"/>
          </p:nvPr>
        </p:nvSpPr>
        <p:spPr/>
        <p:txBody>
          <a:bodyPr/>
          <a:lstStyle/>
          <a:p>
            <a:r>
              <a:rPr lang="ja-JP" altLang="en-US"/>
              <a:t>マスタ タイトルの書式設定</a:t>
            </a:r>
          </a:p>
        </p:txBody>
      </p:sp>
      <p:sp>
        <p:nvSpPr>
          <p:cNvPr id="3" name="コンテンツ プレースホルダ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ja-JP" altLang="en-US"/>
              <a:t>マスタ テキストの書式設定</a:t>
            </a:r>
          </a:p>
          <a:p>
            <a:pPr lvl="1"/>
            <a:r>
              <a:rPr lang="ja-JP" altLang="en-US"/>
              <a:t>第 </a:t>
            </a:r>
            <a:r>
              <a:rPr lang="en-US" altLang="ja-JP"/>
              <a:t>2 </a:t>
            </a:r>
            <a:r>
              <a:rPr lang="ja-JP" altLang="en-US"/>
              <a:t>レベル</a:t>
            </a:r>
          </a:p>
          <a:p>
            <a:pPr lvl="2"/>
            <a:r>
              <a:rPr lang="ja-JP" altLang="en-US"/>
              <a:t>第 </a:t>
            </a:r>
            <a:r>
              <a:rPr lang="en-US" altLang="ja-JP"/>
              <a:t>3 </a:t>
            </a:r>
            <a:r>
              <a:rPr lang="ja-JP" altLang="en-US"/>
              <a:t>レベル</a:t>
            </a:r>
          </a:p>
          <a:p>
            <a:pPr lvl="3"/>
            <a:r>
              <a:rPr lang="ja-JP" altLang="en-US"/>
              <a:t>第 </a:t>
            </a:r>
            <a:r>
              <a:rPr lang="en-US" altLang="ja-JP"/>
              <a:t>4 </a:t>
            </a:r>
            <a:r>
              <a:rPr lang="ja-JP" altLang="en-US"/>
              <a:t>レベル</a:t>
            </a:r>
          </a:p>
          <a:p>
            <a:pPr lvl="4"/>
            <a:r>
              <a:rPr lang="ja-JP" altLang="en-US"/>
              <a:t>第 </a:t>
            </a:r>
            <a:r>
              <a:rPr lang="en-US" altLang="ja-JP"/>
              <a:t>5 </a:t>
            </a:r>
            <a:r>
              <a:rPr lang="ja-JP" altLang="en-US"/>
              <a:t>レベル</a:t>
            </a:r>
          </a:p>
        </p:txBody>
      </p:sp>
      <p:sp>
        <p:nvSpPr>
          <p:cNvPr id="4" name="コンテンツ プレースホルダ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ja-JP" altLang="en-US"/>
              <a:t>マスタ テキストの書式設定</a:t>
            </a:r>
          </a:p>
          <a:p>
            <a:pPr lvl="1"/>
            <a:r>
              <a:rPr lang="ja-JP" altLang="en-US"/>
              <a:t>第 </a:t>
            </a:r>
            <a:r>
              <a:rPr lang="en-US" altLang="ja-JP"/>
              <a:t>2 </a:t>
            </a:r>
            <a:r>
              <a:rPr lang="ja-JP" altLang="en-US"/>
              <a:t>レベル</a:t>
            </a:r>
          </a:p>
          <a:p>
            <a:pPr lvl="2"/>
            <a:r>
              <a:rPr lang="ja-JP" altLang="en-US"/>
              <a:t>第 </a:t>
            </a:r>
            <a:r>
              <a:rPr lang="en-US" altLang="ja-JP"/>
              <a:t>3 </a:t>
            </a:r>
            <a:r>
              <a:rPr lang="ja-JP" altLang="en-US"/>
              <a:t>レベル</a:t>
            </a:r>
          </a:p>
          <a:p>
            <a:pPr lvl="3"/>
            <a:r>
              <a:rPr lang="ja-JP" altLang="en-US"/>
              <a:t>第 </a:t>
            </a:r>
            <a:r>
              <a:rPr lang="en-US" altLang="ja-JP"/>
              <a:t>4 </a:t>
            </a:r>
            <a:r>
              <a:rPr lang="ja-JP" altLang="en-US"/>
              <a:t>レベル</a:t>
            </a:r>
          </a:p>
          <a:p>
            <a:pPr lvl="4"/>
            <a:r>
              <a:rPr lang="ja-JP" altLang="en-US"/>
              <a:t>第 </a:t>
            </a:r>
            <a:r>
              <a:rPr lang="en-US" altLang="ja-JP"/>
              <a:t>5 </a:t>
            </a:r>
            <a:r>
              <a:rPr lang="ja-JP" altLang="en-US"/>
              <a:t>レベル</a:t>
            </a:r>
          </a:p>
        </p:txBody>
      </p:sp>
      <p:sp>
        <p:nvSpPr>
          <p:cNvPr id="5" name="日付プレースホルダ 4"/>
          <p:cNvSpPr>
            <a:spLocks noGrp="1"/>
          </p:cNvSpPr>
          <p:nvPr>
            <p:ph type="dt" sz="half" idx="10"/>
          </p:nvPr>
        </p:nvSpPr>
        <p:spPr/>
        <p:txBody>
          <a:bodyPr/>
          <a:lstStyle>
            <a:lvl1pPr>
              <a:defRPr/>
            </a:lvl1pPr>
          </a:lstStyle>
          <a:p>
            <a:r>
              <a:rPr lang="en-US" altLang="ja-JP" smtClean="0"/>
              <a:t>18/06/21</a:t>
            </a:r>
            <a:endParaRPr lang="en-US" altLang="ja-JP"/>
          </a:p>
        </p:txBody>
      </p:sp>
      <p:sp>
        <p:nvSpPr>
          <p:cNvPr id="6" name="フッター プレースホルダ 5"/>
          <p:cNvSpPr>
            <a:spLocks noGrp="1"/>
          </p:cNvSpPr>
          <p:nvPr>
            <p:ph type="ftr" sz="quarter" idx="11"/>
          </p:nvPr>
        </p:nvSpPr>
        <p:spPr/>
        <p:txBody>
          <a:bodyPr/>
          <a:lstStyle>
            <a:lvl1pPr>
              <a:defRPr/>
            </a:lvl1pPr>
          </a:lstStyle>
          <a:p>
            <a:endParaRPr lang="en-US" altLang="ja-JP"/>
          </a:p>
        </p:txBody>
      </p:sp>
      <p:sp>
        <p:nvSpPr>
          <p:cNvPr id="7" name="スライド番号プレースホルダ 6"/>
          <p:cNvSpPr>
            <a:spLocks noGrp="1"/>
          </p:cNvSpPr>
          <p:nvPr>
            <p:ph type="sldNum" sz="quarter" idx="12"/>
          </p:nvPr>
        </p:nvSpPr>
        <p:spPr/>
        <p:txBody>
          <a:bodyPr/>
          <a:lstStyle>
            <a:lvl1pPr>
              <a:defRPr/>
            </a:lvl1pPr>
          </a:lstStyle>
          <a:p>
            <a:fld id="{C47BF7EF-C3B1-4740-A3C4-A45B83839218}" type="slidenum">
              <a:rPr lang="en-US" altLang="ja-JP"/>
              <a:pPr/>
              <a:t>‹#›</a:t>
            </a:fld>
            <a:endParaRPr lang="en-US" altLang="ja-JP"/>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比較">
    <p:spTree>
      <p:nvGrpSpPr>
        <p:cNvPr id="1" name=""/>
        <p:cNvGrpSpPr/>
        <p:nvPr/>
      </p:nvGrpSpPr>
      <p:grpSpPr>
        <a:xfrm>
          <a:off x="0" y="0"/>
          <a:ext cx="0" cy="0"/>
          <a:chOff x="0" y="0"/>
          <a:chExt cx="0" cy="0"/>
        </a:xfrm>
      </p:grpSpPr>
      <p:sp>
        <p:nvSpPr>
          <p:cNvPr id="2" name="タイトル 1"/>
          <p:cNvSpPr>
            <a:spLocks noGrp="1"/>
          </p:cNvSpPr>
          <p:nvPr>
            <p:ph type="title"/>
          </p:nvPr>
        </p:nvSpPr>
        <p:spPr/>
        <p:txBody>
          <a:bodyPr/>
          <a:lstStyle>
            <a:lvl1pPr>
              <a:defRPr/>
            </a:lvl1pPr>
          </a:lstStyle>
          <a:p>
            <a:r>
              <a:rPr lang="ja-JP" altLang="en-US"/>
              <a:t>マスタ タイトルの書式設定</a:t>
            </a:r>
          </a:p>
        </p:txBody>
      </p:sp>
      <p:sp>
        <p:nvSpPr>
          <p:cNvPr id="3" name="テキスト プレースホルダ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ja-JP" altLang="en-US"/>
              <a:t>マスタ テキストの書式設定</a:t>
            </a:r>
          </a:p>
        </p:txBody>
      </p:sp>
      <p:sp>
        <p:nvSpPr>
          <p:cNvPr id="4" name="コンテンツ プレースホルダ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ja-JP" altLang="en-US"/>
              <a:t>マスタ テキストの書式設定</a:t>
            </a:r>
          </a:p>
          <a:p>
            <a:pPr lvl="1"/>
            <a:r>
              <a:rPr lang="ja-JP" altLang="en-US"/>
              <a:t>第 </a:t>
            </a:r>
            <a:r>
              <a:rPr lang="en-US" altLang="ja-JP"/>
              <a:t>2 </a:t>
            </a:r>
            <a:r>
              <a:rPr lang="ja-JP" altLang="en-US"/>
              <a:t>レベル</a:t>
            </a:r>
          </a:p>
          <a:p>
            <a:pPr lvl="2"/>
            <a:r>
              <a:rPr lang="ja-JP" altLang="en-US"/>
              <a:t>第 </a:t>
            </a:r>
            <a:r>
              <a:rPr lang="en-US" altLang="ja-JP"/>
              <a:t>3 </a:t>
            </a:r>
            <a:r>
              <a:rPr lang="ja-JP" altLang="en-US"/>
              <a:t>レベル</a:t>
            </a:r>
          </a:p>
          <a:p>
            <a:pPr lvl="3"/>
            <a:r>
              <a:rPr lang="ja-JP" altLang="en-US"/>
              <a:t>第 </a:t>
            </a:r>
            <a:r>
              <a:rPr lang="en-US" altLang="ja-JP"/>
              <a:t>4 </a:t>
            </a:r>
            <a:r>
              <a:rPr lang="ja-JP" altLang="en-US"/>
              <a:t>レベル</a:t>
            </a:r>
          </a:p>
          <a:p>
            <a:pPr lvl="4"/>
            <a:r>
              <a:rPr lang="ja-JP" altLang="en-US"/>
              <a:t>第 </a:t>
            </a:r>
            <a:r>
              <a:rPr lang="en-US" altLang="ja-JP"/>
              <a:t>5 </a:t>
            </a:r>
            <a:r>
              <a:rPr lang="ja-JP" altLang="en-US"/>
              <a:t>レベル</a:t>
            </a:r>
          </a:p>
        </p:txBody>
      </p:sp>
      <p:sp>
        <p:nvSpPr>
          <p:cNvPr id="5" name="テキスト プレースホルダ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ja-JP" altLang="en-US"/>
              <a:t>マスタ テキストの書式設定</a:t>
            </a:r>
          </a:p>
        </p:txBody>
      </p:sp>
      <p:sp>
        <p:nvSpPr>
          <p:cNvPr id="6" name="コンテンツ プレースホルダ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ja-JP" altLang="en-US"/>
              <a:t>マスタ テキストの書式設定</a:t>
            </a:r>
          </a:p>
          <a:p>
            <a:pPr lvl="1"/>
            <a:r>
              <a:rPr lang="ja-JP" altLang="en-US"/>
              <a:t>第 </a:t>
            </a:r>
            <a:r>
              <a:rPr lang="en-US" altLang="ja-JP"/>
              <a:t>2 </a:t>
            </a:r>
            <a:r>
              <a:rPr lang="ja-JP" altLang="en-US"/>
              <a:t>レベル</a:t>
            </a:r>
          </a:p>
          <a:p>
            <a:pPr lvl="2"/>
            <a:r>
              <a:rPr lang="ja-JP" altLang="en-US"/>
              <a:t>第 </a:t>
            </a:r>
            <a:r>
              <a:rPr lang="en-US" altLang="ja-JP"/>
              <a:t>3 </a:t>
            </a:r>
            <a:r>
              <a:rPr lang="ja-JP" altLang="en-US"/>
              <a:t>レベル</a:t>
            </a:r>
          </a:p>
          <a:p>
            <a:pPr lvl="3"/>
            <a:r>
              <a:rPr lang="ja-JP" altLang="en-US"/>
              <a:t>第 </a:t>
            </a:r>
            <a:r>
              <a:rPr lang="en-US" altLang="ja-JP"/>
              <a:t>4 </a:t>
            </a:r>
            <a:r>
              <a:rPr lang="ja-JP" altLang="en-US"/>
              <a:t>レベル</a:t>
            </a:r>
          </a:p>
          <a:p>
            <a:pPr lvl="4"/>
            <a:r>
              <a:rPr lang="ja-JP" altLang="en-US"/>
              <a:t>第 </a:t>
            </a:r>
            <a:r>
              <a:rPr lang="en-US" altLang="ja-JP"/>
              <a:t>5 </a:t>
            </a:r>
            <a:r>
              <a:rPr lang="ja-JP" altLang="en-US"/>
              <a:t>レベル</a:t>
            </a:r>
          </a:p>
        </p:txBody>
      </p:sp>
      <p:sp>
        <p:nvSpPr>
          <p:cNvPr id="7" name="日付プレースホルダ 6"/>
          <p:cNvSpPr>
            <a:spLocks noGrp="1"/>
          </p:cNvSpPr>
          <p:nvPr>
            <p:ph type="dt" sz="half" idx="10"/>
          </p:nvPr>
        </p:nvSpPr>
        <p:spPr/>
        <p:txBody>
          <a:bodyPr/>
          <a:lstStyle>
            <a:lvl1pPr>
              <a:defRPr/>
            </a:lvl1pPr>
          </a:lstStyle>
          <a:p>
            <a:r>
              <a:rPr lang="en-US" altLang="ja-JP" smtClean="0"/>
              <a:t>18/06/21</a:t>
            </a:r>
            <a:endParaRPr lang="en-US" altLang="ja-JP"/>
          </a:p>
        </p:txBody>
      </p:sp>
      <p:sp>
        <p:nvSpPr>
          <p:cNvPr id="8" name="フッター プレースホルダ 7"/>
          <p:cNvSpPr>
            <a:spLocks noGrp="1"/>
          </p:cNvSpPr>
          <p:nvPr>
            <p:ph type="ftr" sz="quarter" idx="11"/>
          </p:nvPr>
        </p:nvSpPr>
        <p:spPr/>
        <p:txBody>
          <a:bodyPr/>
          <a:lstStyle>
            <a:lvl1pPr>
              <a:defRPr/>
            </a:lvl1pPr>
          </a:lstStyle>
          <a:p>
            <a:endParaRPr lang="en-US" altLang="ja-JP"/>
          </a:p>
        </p:txBody>
      </p:sp>
      <p:sp>
        <p:nvSpPr>
          <p:cNvPr id="9" name="スライド番号プレースホルダ 8"/>
          <p:cNvSpPr>
            <a:spLocks noGrp="1"/>
          </p:cNvSpPr>
          <p:nvPr>
            <p:ph type="sldNum" sz="quarter" idx="12"/>
          </p:nvPr>
        </p:nvSpPr>
        <p:spPr/>
        <p:txBody>
          <a:bodyPr/>
          <a:lstStyle>
            <a:lvl1pPr>
              <a:defRPr/>
            </a:lvl1pPr>
          </a:lstStyle>
          <a:p>
            <a:fld id="{2252DA23-AA17-43EF-A29E-5BBA2782B934}" type="slidenum">
              <a:rPr lang="en-US" altLang="ja-JP"/>
              <a:pPr/>
              <a:t>‹#›</a:t>
            </a:fld>
            <a:endParaRPr lang="en-US" altLang="ja-JP"/>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タイトルのみ">
    <p:spTree>
      <p:nvGrpSpPr>
        <p:cNvPr id="1" name=""/>
        <p:cNvGrpSpPr/>
        <p:nvPr/>
      </p:nvGrpSpPr>
      <p:grpSpPr>
        <a:xfrm>
          <a:off x="0" y="0"/>
          <a:ext cx="0" cy="0"/>
          <a:chOff x="0" y="0"/>
          <a:chExt cx="0" cy="0"/>
        </a:xfrm>
      </p:grpSpPr>
      <p:sp>
        <p:nvSpPr>
          <p:cNvPr id="2" name="タイトル 1"/>
          <p:cNvSpPr>
            <a:spLocks noGrp="1"/>
          </p:cNvSpPr>
          <p:nvPr>
            <p:ph type="title"/>
          </p:nvPr>
        </p:nvSpPr>
        <p:spPr/>
        <p:txBody>
          <a:bodyPr/>
          <a:lstStyle/>
          <a:p>
            <a:r>
              <a:rPr lang="ja-JP" altLang="en-US"/>
              <a:t>マスタ タイトルの書式設定</a:t>
            </a:r>
          </a:p>
        </p:txBody>
      </p:sp>
      <p:sp>
        <p:nvSpPr>
          <p:cNvPr id="3" name="日付プレースホルダ 2"/>
          <p:cNvSpPr>
            <a:spLocks noGrp="1"/>
          </p:cNvSpPr>
          <p:nvPr>
            <p:ph type="dt" sz="half" idx="10"/>
          </p:nvPr>
        </p:nvSpPr>
        <p:spPr/>
        <p:txBody>
          <a:bodyPr/>
          <a:lstStyle>
            <a:lvl1pPr>
              <a:defRPr/>
            </a:lvl1pPr>
          </a:lstStyle>
          <a:p>
            <a:r>
              <a:rPr lang="en-US" altLang="ja-JP" smtClean="0"/>
              <a:t>18/06/21</a:t>
            </a:r>
            <a:endParaRPr lang="en-US" altLang="ja-JP"/>
          </a:p>
        </p:txBody>
      </p:sp>
      <p:sp>
        <p:nvSpPr>
          <p:cNvPr id="4" name="フッター プレースホルダ 3"/>
          <p:cNvSpPr>
            <a:spLocks noGrp="1"/>
          </p:cNvSpPr>
          <p:nvPr>
            <p:ph type="ftr" sz="quarter" idx="11"/>
          </p:nvPr>
        </p:nvSpPr>
        <p:spPr/>
        <p:txBody>
          <a:bodyPr/>
          <a:lstStyle>
            <a:lvl1pPr>
              <a:defRPr/>
            </a:lvl1pPr>
          </a:lstStyle>
          <a:p>
            <a:endParaRPr lang="en-US" altLang="ja-JP"/>
          </a:p>
        </p:txBody>
      </p:sp>
      <p:sp>
        <p:nvSpPr>
          <p:cNvPr id="5" name="スライド番号プレースホルダ 4"/>
          <p:cNvSpPr>
            <a:spLocks noGrp="1"/>
          </p:cNvSpPr>
          <p:nvPr>
            <p:ph type="sldNum" sz="quarter" idx="12"/>
          </p:nvPr>
        </p:nvSpPr>
        <p:spPr/>
        <p:txBody>
          <a:bodyPr/>
          <a:lstStyle>
            <a:lvl1pPr>
              <a:defRPr/>
            </a:lvl1pPr>
          </a:lstStyle>
          <a:p>
            <a:fld id="{0BDB5E7D-9CBB-4D54-B538-667328DA0943}" type="slidenum">
              <a:rPr lang="en-US" altLang="ja-JP"/>
              <a:pPr/>
              <a:t>‹#›</a:t>
            </a:fld>
            <a:endParaRPr lang="en-US" altLang="ja-JP"/>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白紙">
    <p:spTree>
      <p:nvGrpSpPr>
        <p:cNvPr id="1" name=""/>
        <p:cNvGrpSpPr/>
        <p:nvPr/>
      </p:nvGrpSpPr>
      <p:grpSpPr>
        <a:xfrm>
          <a:off x="0" y="0"/>
          <a:ext cx="0" cy="0"/>
          <a:chOff x="0" y="0"/>
          <a:chExt cx="0" cy="0"/>
        </a:xfrm>
      </p:grpSpPr>
      <p:sp>
        <p:nvSpPr>
          <p:cNvPr id="2" name="日付プレースホルダ 1"/>
          <p:cNvSpPr>
            <a:spLocks noGrp="1"/>
          </p:cNvSpPr>
          <p:nvPr>
            <p:ph type="dt" sz="half" idx="10"/>
          </p:nvPr>
        </p:nvSpPr>
        <p:spPr/>
        <p:txBody>
          <a:bodyPr/>
          <a:lstStyle>
            <a:lvl1pPr>
              <a:defRPr/>
            </a:lvl1pPr>
          </a:lstStyle>
          <a:p>
            <a:r>
              <a:rPr lang="en-US" altLang="ja-JP" smtClean="0"/>
              <a:t>18/06/21</a:t>
            </a:r>
            <a:endParaRPr lang="en-US" altLang="ja-JP"/>
          </a:p>
        </p:txBody>
      </p:sp>
      <p:sp>
        <p:nvSpPr>
          <p:cNvPr id="3" name="フッター プレースホルダ 2"/>
          <p:cNvSpPr>
            <a:spLocks noGrp="1"/>
          </p:cNvSpPr>
          <p:nvPr>
            <p:ph type="ftr" sz="quarter" idx="11"/>
          </p:nvPr>
        </p:nvSpPr>
        <p:spPr/>
        <p:txBody>
          <a:bodyPr/>
          <a:lstStyle>
            <a:lvl1pPr>
              <a:defRPr/>
            </a:lvl1pPr>
          </a:lstStyle>
          <a:p>
            <a:endParaRPr lang="en-US" altLang="ja-JP"/>
          </a:p>
        </p:txBody>
      </p:sp>
      <p:sp>
        <p:nvSpPr>
          <p:cNvPr id="4" name="スライド番号プレースホルダ 3"/>
          <p:cNvSpPr>
            <a:spLocks noGrp="1"/>
          </p:cNvSpPr>
          <p:nvPr>
            <p:ph type="sldNum" sz="quarter" idx="12"/>
          </p:nvPr>
        </p:nvSpPr>
        <p:spPr/>
        <p:txBody>
          <a:bodyPr/>
          <a:lstStyle>
            <a:lvl1pPr>
              <a:defRPr/>
            </a:lvl1pPr>
          </a:lstStyle>
          <a:p>
            <a:fld id="{F06225BA-B0EB-481C-8A78-E726EEDFF1D4}" type="slidenum">
              <a:rPr lang="en-US" altLang="ja-JP"/>
              <a:pPr/>
              <a:t>‹#›</a:t>
            </a:fld>
            <a:endParaRPr lang="en-US" altLang="ja-JP"/>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タイトル付きのコンテンツ">
    <p:spTree>
      <p:nvGrpSpPr>
        <p:cNvPr id="1" name=""/>
        <p:cNvGrpSpPr/>
        <p:nvPr/>
      </p:nvGrpSpPr>
      <p:grpSpPr>
        <a:xfrm>
          <a:off x="0" y="0"/>
          <a:ext cx="0" cy="0"/>
          <a:chOff x="0" y="0"/>
          <a:chExt cx="0" cy="0"/>
        </a:xfrm>
      </p:grpSpPr>
      <p:sp>
        <p:nvSpPr>
          <p:cNvPr id="2" name="タイトル 1"/>
          <p:cNvSpPr>
            <a:spLocks noGrp="1"/>
          </p:cNvSpPr>
          <p:nvPr>
            <p:ph type="title"/>
          </p:nvPr>
        </p:nvSpPr>
        <p:spPr>
          <a:xfrm>
            <a:off x="457200" y="273050"/>
            <a:ext cx="3008313" cy="1162050"/>
          </a:xfrm>
        </p:spPr>
        <p:txBody>
          <a:bodyPr anchor="b"/>
          <a:lstStyle>
            <a:lvl1pPr algn="l">
              <a:defRPr sz="2000" b="1"/>
            </a:lvl1pPr>
          </a:lstStyle>
          <a:p>
            <a:r>
              <a:rPr lang="ja-JP" altLang="en-US"/>
              <a:t>マスタ タイトルの書式設定</a:t>
            </a:r>
          </a:p>
        </p:txBody>
      </p:sp>
      <p:sp>
        <p:nvSpPr>
          <p:cNvPr id="3" name="コンテンツ プレースホルダ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ja-JP" altLang="en-US"/>
              <a:t>マスタ テキストの書式設定</a:t>
            </a:r>
          </a:p>
          <a:p>
            <a:pPr lvl="1"/>
            <a:r>
              <a:rPr lang="ja-JP" altLang="en-US"/>
              <a:t>第 </a:t>
            </a:r>
            <a:r>
              <a:rPr lang="en-US" altLang="ja-JP"/>
              <a:t>2 </a:t>
            </a:r>
            <a:r>
              <a:rPr lang="ja-JP" altLang="en-US"/>
              <a:t>レベル</a:t>
            </a:r>
          </a:p>
          <a:p>
            <a:pPr lvl="2"/>
            <a:r>
              <a:rPr lang="ja-JP" altLang="en-US"/>
              <a:t>第 </a:t>
            </a:r>
            <a:r>
              <a:rPr lang="en-US" altLang="ja-JP"/>
              <a:t>3 </a:t>
            </a:r>
            <a:r>
              <a:rPr lang="ja-JP" altLang="en-US"/>
              <a:t>レベル</a:t>
            </a:r>
          </a:p>
          <a:p>
            <a:pPr lvl="3"/>
            <a:r>
              <a:rPr lang="ja-JP" altLang="en-US"/>
              <a:t>第 </a:t>
            </a:r>
            <a:r>
              <a:rPr lang="en-US" altLang="ja-JP"/>
              <a:t>4 </a:t>
            </a:r>
            <a:r>
              <a:rPr lang="ja-JP" altLang="en-US"/>
              <a:t>レベル</a:t>
            </a:r>
          </a:p>
          <a:p>
            <a:pPr lvl="4"/>
            <a:r>
              <a:rPr lang="ja-JP" altLang="en-US"/>
              <a:t>第 </a:t>
            </a:r>
            <a:r>
              <a:rPr lang="en-US" altLang="ja-JP"/>
              <a:t>5 </a:t>
            </a:r>
            <a:r>
              <a:rPr lang="ja-JP" altLang="en-US"/>
              <a:t>レベル</a:t>
            </a:r>
          </a:p>
        </p:txBody>
      </p:sp>
      <p:sp>
        <p:nvSpPr>
          <p:cNvPr id="4" name="テキスト プレースホルダ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ja-JP" altLang="en-US"/>
              <a:t>マスタ テキストの書式設定</a:t>
            </a:r>
          </a:p>
        </p:txBody>
      </p:sp>
      <p:sp>
        <p:nvSpPr>
          <p:cNvPr id="5" name="日付プレースホルダ 4"/>
          <p:cNvSpPr>
            <a:spLocks noGrp="1"/>
          </p:cNvSpPr>
          <p:nvPr>
            <p:ph type="dt" sz="half" idx="10"/>
          </p:nvPr>
        </p:nvSpPr>
        <p:spPr/>
        <p:txBody>
          <a:bodyPr/>
          <a:lstStyle>
            <a:lvl1pPr>
              <a:defRPr/>
            </a:lvl1pPr>
          </a:lstStyle>
          <a:p>
            <a:r>
              <a:rPr lang="en-US" altLang="ja-JP" smtClean="0"/>
              <a:t>18/06/21</a:t>
            </a:r>
            <a:endParaRPr lang="en-US" altLang="ja-JP"/>
          </a:p>
        </p:txBody>
      </p:sp>
      <p:sp>
        <p:nvSpPr>
          <p:cNvPr id="6" name="フッター プレースホルダ 5"/>
          <p:cNvSpPr>
            <a:spLocks noGrp="1"/>
          </p:cNvSpPr>
          <p:nvPr>
            <p:ph type="ftr" sz="quarter" idx="11"/>
          </p:nvPr>
        </p:nvSpPr>
        <p:spPr/>
        <p:txBody>
          <a:bodyPr/>
          <a:lstStyle>
            <a:lvl1pPr>
              <a:defRPr/>
            </a:lvl1pPr>
          </a:lstStyle>
          <a:p>
            <a:endParaRPr lang="en-US" altLang="ja-JP"/>
          </a:p>
        </p:txBody>
      </p:sp>
      <p:sp>
        <p:nvSpPr>
          <p:cNvPr id="7" name="スライド番号プレースホルダ 6"/>
          <p:cNvSpPr>
            <a:spLocks noGrp="1"/>
          </p:cNvSpPr>
          <p:nvPr>
            <p:ph type="sldNum" sz="quarter" idx="12"/>
          </p:nvPr>
        </p:nvSpPr>
        <p:spPr/>
        <p:txBody>
          <a:bodyPr/>
          <a:lstStyle>
            <a:lvl1pPr>
              <a:defRPr/>
            </a:lvl1pPr>
          </a:lstStyle>
          <a:p>
            <a:fld id="{2C4906FD-3844-44ED-92FE-0AD3548F3CBC}" type="slidenum">
              <a:rPr lang="en-US" altLang="ja-JP"/>
              <a:pPr/>
              <a:t>‹#›</a:t>
            </a:fld>
            <a:endParaRPr lang="en-US" altLang="ja-JP"/>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タイトル付きの図">
    <p:spTree>
      <p:nvGrpSpPr>
        <p:cNvPr id="1" name=""/>
        <p:cNvGrpSpPr/>
        <p:nvPr/>
      </p:nvGrpSpPr>
      <p:grpSpPr>
        <a:xfrm>
          <a:off x="0" y="0"/>
          <a:ext cx="0" cy="0"/>
          <a:chOff x="0" y="0"/>
          <a:chExt cx="0" cy="0"/>
        </a:xfrm>
      </p:grpSpPr>
      <p:sp>
        <p:nvSpPr>
          <p:cNvPr id="2" name="タイトル 1"/>
          <p:cNvSpPr>
            <a:spLocks noGrp="1"/>
          </p:cNvSpPr>
          <p:nvPr>
            <p:ph type="title"/>
          </p:nvPr>
        </p:nvSpPr>
        <p:spPr>
          <a:xfrm>
            <a:off x="1792288" y="4800600"/>
            <a:ext cx="5486400" cy="566738"/>
          </a:xfrm>
        </p:spPr>
        <p:txBody>
          <a:bodyPr anchor="b"/>
          <a:lstStyle>
            <a:lvl1pPr algn="l">
              <a:defRPr sz="2000" b="1"/>
            </a:lvl1pPr>
          </a:lstStyle>
          <a:p>
            <a:r>
              <a:rPr lang="ja-JP" altLang="en-US"/>
              <a:t>マスタ タイトルの書式設定</a:t>
            </a:r>
          </a:p>
        </p:txBody>
      </p:sp>
      <p:sp>
        <p:nvSpPr>
          <p:cNvPr id="3" name="図プレースホルダ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ja-JP" altLang="en-US"/>
          </a:p>
        </p:txBody>
      </p:sp>
      <p:sp>
        <p:nvSpPr>
          <p:cNvPr id="4" name="テキスト プレースホルダ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ja-JP" altLang="en-US"/>
              <a:t>マスタ テキストの書式設定</a:t>
            </a:r>
          </a:p>
        </p:txBody>
      </p:sp>
      <p:sp>
        <p:nvSpPr>
          <p:cNvPr id="5" name="日付プレースホルダ 4"/>
          <p:cNvSpPr>
            <a:spLocks noGrp="1"/>
          </p:cNvSpPr>
          <p:nvPr>
            <p:ph type="dt" sz="half" idx="10"/>
          </p:nvPr>
        </p:nvSpPr>
        <p:spPr/>
        <p:txBody>
          <a:bodyPr/>
          <a:lstStyle>
            <a:lvl1pPr>
              <a:defRPr/>
            </a:lvl1pPr>
          </a:lstStyle>
          <a:p>
            <a:r>
              <a:rPr lang="en-US" altLang="ja-JP" smtClean="0"/>
              <a:t>18/06/21</a:t>
            </a:r>
            <a:endParaRPr lang="en-US" altLang="ja-JP"/>
          </a:p>
        </p:txBody>
      </p:sp>
      <p:sp>
        <p:nvSpPr>
          <p:cNvPr id="6" name="フッター プレースホルダ 5"/>
          <p:cNvSpPr>
            <a:spLocks noGrp="1"/>
          </p:cNvSpPr>
          <p:nvPr>
            <p:ph type="ftr" sz="quarter" idx="11"/>
          </p:nvPr>
        </p:nvSpPr>
        <p:spPr/>
        <p:txBody>
          <a:bodyPr/>
          <a:lstStyle>
            <a:lvl1pPr>
              <a:defRPr/>
            </a:lvl1pPr>
          </a:lstStyle>
          <a:p>
            <a:endParaRPr lang="en-US" altLang="ja-JP"/>
          </a:p>
        </p:txBody>
      </p:sp>
      <p:sp>
        <p:nvSpPr>
          <p:cNvPr id="7" name="スライド番号プレースホルダ 6"/>
          <p:cNvSpPr>
            <a:spLocks noGrp="1"/>
          </p:cNvSpPr>
          <p:nvPr>
            <p:ph type="sldNum" sz="quarter" idx="12"/>
          </p:nvPr>
        </p:nvSpPr>
        <p:spPr/>
        <p:txBody>
          <a:bodyPr/>
          <a:lstStyle>
            <a:lvl1pPr>
              <a:defRPr/>
            </a:lvl1pPr>
          </a:lstStyle>
          <a:p>
            <a:fld id="{F9D437FB-230F-451C-8D0A-D77C4F11C401}" type="slidenum">
              <a:rPr lang="en-US" altLang="ja-JP"/>
              <a:pPr/>
              <a:t>‹#›</a:t>
            </a:fld>
            <a:endParaRPr lang="en-US" altLang="ja-JP"/>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タイトルと縦書きテキスト">
    <p:spTree>
      <p:nvGrpSpPr>
        <p:cNvPr id="1" name=""/>
        <p:cNvGrpSpPr/>
        <p:nvPr/>
      </p:nvGrpSpPr>
      <p:grpSpPr>
        <a:xfrm>
          <a:off x="0" y="0"/>
          <a:ext cx="0" cy="0"/>
          <a:chOff x="0" y="0"/>
          <a:chExt cx="0" cy="0"/>
        </a:xfrm>
      </p:grpSpPr>
      <p:sp>
        <p:nvSpPr>
          <p:cNvPr id="2" name="タイトル 1"/>
          <p:cNvSpPr>
            <a:spLocks noGrp="1"/>
          </p:cNvSpPr>
          <p:nvPr>
            <p:ph type="title"/>
          </p:nvPr>
        </p:nvSpPr>
        <p:spPr/>
        <p:txBody>
          <a:bodyPr/>
          <a:lstStyle/>
          <a:p>
            <a:r>
              <a:rPr lang="ja-JP" altLang="en-US"/>
              <a:t>マスタ タイトルの書式設定</a:t>
            </a:r>
          </a:p>
        </p:txBody>
      </p:sp>
      <p:sp>
        <p:nvSpPr>
          <p:cNvPr id="3" name="縦書きテキスト プレースホルダ 2"/>
          <p:cNvSpPr>
            <a:spLocks noGrp="1"/>
          </p:cNvSpPr>
          <p:nvPr>
            <p:ph type="body" orient="vert" idx="1"/>
          </p:nvPr>
        </p:nvSpPr>
        <p:spPr/>
        <p:txBody>
          <a:bodyPr vert="eaVert"/>
          <a:lstStyle/>
          <a:p>
            <a:pPr lvl="0"/>
            <a:r>
              <a:rPr lang="ja-JP" altLang="en-US"/>
              <a:t>マスタ テキストの書式設定</a:t>
            </a:r>
          </a:p>
          <a:p>
            <a:pPr lvl="1"/>
            <a:r>
              <a:rPr lang="ja-JP" altLang="en-US"/>
              <a:t>第 </a:t>
            </a:r>
            <a:r>
              <a:rPr lang="en-US" altLang="ja-JP"/>
              <a:t>2 </a:t>
            </a:r>
            <a:r>
              <a:rPr lang="ja-JP" altLang="en-US"/>
              <a:t>レベル</a:t>
            </a:r>
          </a:p>
          <a:p>
            <a:pPr lvl="2"/>
            <a:r>
              <a:rPr lang="ja-JP" altLang="en-US"/>
              <a:t>第 </a:t>
            </a:r>
            <a:r>
              <a:rPr lang="en-US" altLang="ja-JP"/>
              <a:t>3 </a:t>
            </a:r>
            <a:r>
              <a:rPr lang="ja-JP" altLang="en-US"/>
              <a:t>レベル</a:t>
            </a:r>
          </a:p>
          <a:p>
            <a:pPr lvl="3"/>
            <a:r>
              <a:rPr lang="ja-JP" altLang="en-US"/>
              <a:t>第 </a:t>
            </a:r>
            <a:r>
              <a:rPr lang="en-US" altLang="ja-JP"/>
              <a:t>4 </a:t>
            </a:r>
            <a:r>
              <a:rPr lang="ja-JP" altLang="en-US"/>
              <a:t>レベル</a:t>
            </a:r>
          </a:p>
          <a:p>
            <a:pPr lvl="4"/>
            <a:r>
              <a:rPr lang="ja-JP" altLang="en-US"/>
              <a:t>第 </a:t>
            </a:r>
            <a:r>
              <a:rPr lang="en-US" altLang="ja-JP"/>
              <a:t>5 </a:t>
            </a:r>
            <a:r>
              <a:rPr lang="ja-JP" altLang="en-US"/>
              <a:t>レベル</a:t>
            </a:r>
          </a:p>
        </p:txBody>
      </p:sp>
      <p:sp>
        <p:nvSpPr>
          <p:cNvPr id="4" name="日付プレースホルダ 3"/>
          <p:cNvSpPr>
            <a:spLocks noGrp="1"/>
          </p:cNvSpPr>
          <p:nvPr>
            <p:ph type="dt" sz="half" idx="10"/>
          </p:nvPr>
        </p:nvSpPr>
        <p:spPr/>
        <p:txBody>
          <a:bodyPr/>
          <a:lstStyle>
            <a:lvl1pPr>
              <a:defRPr/>
            </a:lvl1pPr>
          </a:lstStyle>
          <a:p>
            <a:r>
              <a:rPr lang="en-US" altLang="ja-JP" smtClean="0"/>
              <a:t>18/06/21</a:t>
            </a:r>
            <a:endParaRPr lang="en-US" altLang="ja-JP"/>
          </a:p>
        </p:txBody>
      </p:sp>
      <p:sp>
        <p:nvSpPr>
          <p:cNvPr id="5" name="フッター プレースホルダ 4"/>
          <p:cNvSpPr>
            <a:spLocks noGrp="1"/>
          </p:cNvSpPr>
          <p:nvPr>
            <p:ph type="ftr" sz="quarter" idx="11"/>
          </p:nvPr>
        </p:nvSpPr>
        <p:spPr/>
        <p:txBody>
          <a:bodyPr/>
          <a:lstStyle>
            <a:lvl1pPr>
              <a:defRPr/>
            </a:lvl1pPr>
          </a:lstStyle>
          <a:p>
            <a:endParaRPr lang="en-US" altLang="ja-JP"/>
          </a:p>
        </p:txBody>
      </p:sp>
      <p:sp>
        <p:nvSpPr>
          <p:cNvPr id="6" name="スライド番号プレースホルダ 5"/>
          <p:cNvSpPr>
            <a:spLocks noGrp="1"/>
          </p:cNvSpPr>
          <p:nvPr>
            <p:ph type="sldNum" sz="quarter" idx="12"/>
          </p:nvPr>
        </p:nvSpPr>
        <p:spPr/>
        <p:txBody>
          <a:bodyPr/>
          <a:lstStyle>
            <a:lvl1pPr>
              <a:defRPr/>
            </a:lvl1pPr>
          </a:lstStyle>
          <a:p>
            <a:fld id="{7B9EC06D-FDC2-47BA-B0AD-DF3D3588F079}" type="slidenum">
              <a:rPr lang="en-US" altLang="ja-JP"/>
              <a:pPr/>
              <a:t>‹#›</a:t>
            </a:fld>
            <a:endParaRPr lang="en-US" altLang="ja-JP"/>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縦書きタイトルと縦書きテキスト">
    <p:spTree>
      <p:nvGrpSpPr>
        <p:cNvPr id="1" name=""/>
        <p:cNvGrpSpPr/>
        <p:nvPr/>
      </p:nvGrpSpPr>
      <p:grpSpPr>
        <a:xfrm>
          <a:off x="0" y="0"/>
          <a:ext cx="0" cy="0"/>
          <a:chOff x="0" y="0"/>
          <a:chExt cx="0" cy="0"/>
        </a:xfrm>
      </p:grpSpPr>
      <p:sp>
        <p:nvSpPr>
          <p:cNvPr id="2" name="縦書きタイトル 1"/>
          <p:cNvSpPr>
            <a:spLocks noGrp="1"/>
          </p:cNvSpPr>
          <p:nvPr>
            <p:ph type="title" orient="vert"/>
          </p:nvPr>
        </p:nvSpPr>
        <p:spPr>
          <a:xfrm>
            <a:off x="6629400" y="274638"/>
            <a:ext cx="2057400" cy="5851525"/>
          </a:xfrm>
        </p:spPr>
        <p:txBody>
          <a:bodyPr vert="eaVert"/>
          <a:lstStyle/>
          <a:p>
            <a:r>
              <a:rPr lang="ja-JP" altLang="en-US"/>
              <a:t>マスタ タイトルの書式設定</a:t>
            </a:r>
          </a:p>
        </p:txBody>
      </p:sp>
      <p:sp>
        <p:nvSpPr>
          <p:cNvPr id="3" name="縦書きテキスト プレースホルダ 2"/>
          <p:cNvSpPr>
            <a:spLocks noGrp="1"/>
          </p:cNvSpPr>
          <p:nvPr>
            <p:ph type="body" orient="vert" idx="1"/>
          </p:nvPr>
        </p:nvSpPr>
        <p:spPr>
          <a:xfrm>
            <a:off x="457200" y="274638"/>
            <a:ext cx="6019800" cy="5851525"/>
          </a:xfrm>
        </p:spPr>
        <p:txBody>
          <a:bodyPr vert="eaVert"/>
          <a:lstStyle/>
          <a:p>
            <a:pPr lvl="0"/>
            <a:r>
              <a:rPr lang="ja-JP" altLang="en-US"/>
              <a:t>マスタ テキストの書式設定</a:t>
            </a:r>
          </a:p>
          <a:p>
            <a:pPr lvl="1"/>
            <a:r>
              <a:rPr lang="ja-JP" altLang="en-US"/>
              <a:t>第 </a:t>
            </a:r>
            <a:r>
              <a:rPr lang="en-US" altLang="ja-JP"/>
              <a:t>2 </a:t>
            </a:r>
            <a:r>
              <a:rPr lang="ja-JP" altLang="en-US"/>
              <a:t>レベル</a:t>
            </a:r>
          </a:p>
          <a:p>
            <a:pPr lvl="2"/>
            <a:r>
              <a:rPr lang="ja-JP" altLang="en-US"/>
              <a:t>第 </a:t>
            </a:r>
            <a:r>
              <a:rPr lang="en-US" altLang="ja-JP"/>
              <a:t>3 </a:t>
            </a:r>
            <a:r>
              <a:rPr lang="ja-JP" altLang="en-US"/>
              <a:t>レベル</a:t>
            </a:r>
          </a:p>
          <a:p>
            <a:pPr lvl="3"/>
            <a:r>
              <a:rPr lang="ja-JP" altLang="en-US"/>
              <a:t>第 </a:t>
            </a:r>
            <a:r>
              <a:rPr lang="en-US" altLang="ja-JP"/>
              <a:t>4 </a:t>
            </a:r>
            <a:r>
              <a:rPr lang="ja-JP" altLang="en-US"/>
              <a:t>レベル</a:t>
            </a:r>
          </a:p>
          <a:p>
            <a:pPr lvl="4"/>
            <a:r>
              <a:rPr lang="ja-JP" altLang="en-US"/>
              <a:t>第 </a:t>
            </a:r>
            <a:r>
              <a:rPr lang="en-US" altLang="ja-JP"/>
              <a:t>5 </a:t>
            </a:r>
            <a:r>
              <a:rPr lang="ja-JP" altLang="en-US"/>
              <a:t>レベル</a:t>
            </a:r>
          </a:p>
        </p:txBody>
      </p:sp>
      <p:sp>
        <p:nvSpPr>
          <p:cNvPr id="4" name="日付プレースホルダ 3"/>
          <p:cNvSpPr>
            <a:spLocks noGrp="1"/>
          </p:cNvSpPr>
          <p:nvPr>
            <p:ph type="dt" sz="half" idx="10"/>
          </p:nvPr>
        </p:nvSpPr>
        <p:spPr/>
        <p:txBody>
          <a:bodyPr/>
          <a:lstStyle>
            <a:lvl1pPr>
              <a:defRPr/>
            </a:lvl1pPr>
          </a:lstStyle>
          <a:p>
            <a:r>
              <a:rPr lang="en-US" altLang="ja-JP" smtClean="0"/>
              <a:t>18/06/21</a:t>
            </a:r>
            <a:endParaRPr lang="en-US" altLang="ja-JP"/>
          </a:p>
        </p:txBody>
      </p:sp>
      <p:sp>
        <p:nvSpPr>
          <p:cNvPr id="5" name="フッター プレースホルダ 4"/>
          <p:cNvSpPr>
            <a:spLocks noGrp="1"/>
          </p:cNvSpPr>
          <p:nvPr>
            <p:ph type="ftr" sz="quarter" idx="11"/>
          </p:nvPr>
        </p:nvSpPr>
        <p:spPr/>
        <p:txBody>
          <a:bodyPr/>
          <a:lstStyle>
            <a:lvl1pPr>
              <a:defRPr/>
            </a:lvl1pPr>
          </a:lstStyle>
          <a:p>
            <a:endParaRPr lang="en-US" altLang="ja-JP"/>
          </a:p>
        </p:txBody>
      </p:sp>
      <p:sp>
        <p:nvSpPr>
          <p:cNvPr id="6" name="スライド番号プレースホルダ 5"/>
          <p:cNvSpPr>
            <a:spLocks noGrp="1"/>
          </p:cNvSpPr>
          <p:nvPr>
            <p:ph type="sldNum" sz="quarter" idx="12"/>
          </p:nvPr>
        </p:nvSpPr>
        <p:spPr/>
        <p:txBody>
          <a:bodyPr/>
          <a:lstStyle>
            <a:lvl1pPr>
              <a:defRPr/>
            </a:lvl1pPr>
          </a:lstStyle>
          <a:p>
            <a:fld id="{552554B9-5BA8-4E45-B03A-6AFD094F4F0A}" type="slidenum">
              <a:rPr lang="en-US" altLang="ja-JP"/>
              <a:pPr/>
              <a:t>‹#›</a:t>
            </a:fld>
            <a:endParaRPr lang="en-US" altLang="ja-JP"/>
          </a:p>
        </p:txBody>
      </p:sp>
    </p:spTree>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objAndTwoObj" preserve="1">
  <p:cSld name="タイトル、コンテンツ、2 つのコンテンツ">
    <p:spTree>
      <p:nvGrpSpPr>
        <p:cNvPr id="1" name=""/>
        <p:cNvGrpSpPr/>
        <p:nvPr/>
      </p:nvGrpSpPr>
      <p:grpSpPr>
        <a:xfrm>
          <a:off x="0" y="0"/>
          <a:ext cx="0" cy="0"/>
          <a:chOff x="0" y="0"/>
          <a:chExt cx="0" cy="0"/>
        </a:xfrm>
      </p:grpSpPr>
      <p:sp>
        <p:nvSpPr>
          <p:cNvPr id="2" name="タイトル 1"/>
          <p:cNvSpPr>
            <a:spLocks noGrp="1"/>
          </p:cNvSpPr>
          <p:nvPr>
            <p:ph type="title"/>
          </p:nvPr>
        </p:nvSpPr>
        <p:spPr>
          <a:xfrm>
            <a:off x="457200" y="274638"/>
            <a:ext cx="8229600" cy="1143000"/>
          </a:xfrm>
        </p:spPr>
        <p:txBody>
          <a:bodyPr/>
          <a:lstStyle/>
          <a:p>
            <a:r>
              <a:rPr lang="ja-JP" altLang="en-US"/>
              <a:t>マスタ タイトルの書式設定</a:t>
            </a:r>
          </a:p>
        </p:txBody>
      </p:sp>
      <p:sp>
        <p:nvSpPr>
          <p:cNvPr id="3" name="コンテンツ プレースホルダ 2"/>
          <p:cNvSpPr>
            <a:spLocks noGrp="1"/>
          </p:cNvSpPr>
          <p:nvPr>
            <p:ph sz="half" idx="1"/>
          </p:nvPr>
        </p:nvSpPr>
        <p:spPr>
          <a:xfrm>
            <a:off x="457200" y="1600200"/>
            <a:ext cx="4038600" cy="4525963"/>
          </a:xfrm>
        </p:spPr>
        <p:txBody>
          <a:bodyPr/>
          <a:lstStyle/>
          <a:p>
            <a:pPr lvl="0"/>
            <a:r>
              <a:rPr lang="ja-JP" altLang="en-US"/>
              <a:t>マスタ テキストの書式設定</a:t>
            </a:r>
          </a:p>
          <a:p>
            <a:pPr lvl="1"/>
            <a:r>
              <a:rPr lang="ja-JP" altLang="en-US"/>
              <a:t>第 </a:t>
            </a:r>
            <a:r>
              <a:rPr lang="en-US" altLang="ja-JP"/>
              <a:t>2 </a:t>
            </a:r>
            <a:r>
              <a:rPr lang="ja-JP" altLang="en-US"/>
              <a:t>レベル</a:t>
            </a:r>
          </a:p>
          <a:p>
            <a:pPr lvl="2"/>
            <a:r>
              <a:rPr lang="ja-JP" altLang="en-US"/>
              <a:t>第 </a:t>
            </a:r>
            <a:r>
              <a:rPr lang="en-US" altLang="ja-JP"/>
              <a:t>3 </a:t>
            </a:r>
            <a:r>
              <a:rPr lang="ja-JP" altLang="en-US"/>
              <a:t>レベル</a:t>
            </a:r>
          </a:p>
          <a:p>
            <a:pPr lvl="3"/>
            <a:r>
              <a:rPr lang="ja-JP" altLang="en-US"/>
              <a:t>第 </a:t>
            </a:r>
            <a:r>
              <a:rPr lang="en-US" altLang="ja-JP"/>
              <a:t>4 </a:t>
            </a:r>
            <a:r>
              <a:rPr lang="ja-JP" altLang="en-US"/>
              <a:t>レベル</a:t>
            </a:r>
          </a:p>
          <a:p>
            <a:pPr lvl="4"/>
            <a:r>
              <a:rPr lang="ja-JP" altLang="en-US"/>
              <a:t>第 </a:t>
            </a:r>
            <a:r>
              <a:rPr lang="en-US" altLang="ja-JP"/>
              <a:t>5 </a:t>
            </a:r>
            <a:r>
              <a:rPr lang="ja-JP" altLang="en-US"/>
              <a:t>レベル</a:t>
            </a:r>
          </a:p>
        </p:txBody>
      </p:sp>
      <p:sp>
        <p:nvSpPr>
          <p:cNvPr id="4" name="コンテンツ プレースホルダ 3"/>
          <p:cNvSpPr>
            <a:spLocks noGrp="1"/>
          </p:cNvSpPr>
          <p:nvPr>
            <p:ph sz="quarter" idx="2"/>
          </p:nvPr>
        </p:nvSpPr>
        <p:spPr>
          <a:xfrm>
            <a:off x="4648200" y="1600200"/>
            <a:ext cx="4038600" cy="2185988"/>
          </a:xfrm>
        </p:spPr>
        <p:txBody>
          <a:bodyPr/>
          <a:lstStyle/>
          <a:p>
            <a:pPr lvl="0"/>
            <a:r>
              <a:rPr lang="ja-JP" altLang="en-US"/>
              <a:t>マスタ テキストの書式設定</a:t>
            </a:r>
          </a:p>
          <a:p>
            <a:pPr lvl="1"/>
            <a:r>
              <a:rPr lang="ja-JP" altLang="en-US"/>
              <a:t>第 </a:t>
            </a:r>
            <a:r>
              <a:rPr lang="en-US" altLang="ja-JP"/>
              <a:t>2 </a:t>
            </a:r>
            <a:r>
              <a:rPr lang="ja-JP" altLang="en-US"/>
              <a:t>レベル</a:t>
            </a:r>
          </a:p>
          <a:p>
            <a:pPr lvl="2"/>
            <a:r>
              <a:rPr lang="ja-JP" altLang="en-US"/>
              <a:t>第 </a:t>
            </a:r>
            <a:r>
              <a:rPr lang="en-US" altLang="ja-JP"/>
              <a:t>3 </a:t>
            </a:r>
            <a:r>
              <a:rPr lang="ja-JP" altLang="en-US"/>
              <a:t>レベル</a:t>
            </a:r>
          </a:p>
          <a:p>
            <a:pPr lvl="3"/>
            <a:r>
              <a:rPr lang="ja-JP" altLang="en-US"/>
              <a:t>第 </a:t>
            </a:r>
            <a:r>
              <a:rPr lang="en-US" altLang="ja-JP"/>
              <a:t>4 </a:t>
            </a:r>
            <a:r>
              <a:rPr lang="ja-JP" altLang="en-US"/>
              <a:t>レベル</a:t>
            </a:r>
          </a:p>
          <a:p>
            <a:pPr lvl="4"/>
            <a:r>
              <a:rPr lang="ja-JP" altLang="en-US"/>
              <a:t>第 </a:t>
            </a:r>
            <a:r>
              <a:rPr lang="en-US" altLang="ja-JP"/>
              <a:t>5 </a:t>
            </a:r>
            <a:r>
              <a:rPr lang="ja-JP" altLang="en-US"/>
              <a:t>レベル</a:t>
            </a:r>
          </a:p>
        </p:txBody>
      </p:sp>
      <p:sp>
        <p:nvSpPr>
          <p:cNvPr id="5" name="コンテンツ プレースホルダ 4"/>
          <p:cNvSpPr>
            <a:spLocks noGrp="1"/>
          </p:cNvSpPr>
          <p:nvPr>
            <p:ph sz="quarter" idx="3"/>
          </p:nvPr>
        </p:nvSpPr>
        <p:spPr>
          <a:xfrm>
            <a:off x="4648200" y="3938588"/>
            <a:ext cx="4038600" cy="2187575"/>
          </a:xfrm>
        </p:spPr>
        <p:txBody>
          <a:bodyPr/>
          <a:lstStyle/>
          <a:p>
            <a:pPr lvl="0"/>
            <a:r>
              <a:rPr lang="ja-JP" altLang="en-US"/>
              <a:t>マスタ テキストの書式設定</a:t>
            </a:r>
          </a:p>
          <a:p>
            <a:pPr lvl="1"/>
            <a:r>
              <a:rPr lang="ja-JP" altLang="en-US"/>
              <a:t>第 </a:t>
            </a:r>
            <a:r>
              <a:rPr lang="en-US" altLang="ja-JP"/>
              <a:t>2 </a:t>
            </a:r>
            <a:r>
              <a:rPr lang="ja-JP" altLang="en-US"/>
              <a:t>レベル</a:t>
            </a:r>
          </a:p>
          <a:p>
            <a:pPr lvl="2"/>
            <a:r>
              <a:rPr lang="ja-JP" altLang="en-US"/>
              <a:t>第 </a:t>
            </a:r>
            <a:r>
              <a:rPr lang="en-US" altLang="ja-JP"/>
              <a:t>3 </a:t>
            </a:r>
            <a:r>
              <a:rPr lang="ja-JP" altLang="en-US"/>
              <a:t>レベル</a:t>
            </a:r>
          </a:p>
          <a:p>
            <a:pPr lvl="3"/>
            <a:r>
              <a:rPr lang="ja-JP" altLang="en-US"/>
              <a:t>第 </a:t>
            </a:r>
            <a:r>
              <a:rPr lang="en-US" altLang="ja-JP"/>
              <a:t>4 </a:t>
            </a:r>
            <a:r>
              <a:rPr lang="ja-JP" altLang="en-US"/>
              <a:t>レベル</a:t>
            </a:r>
          </a:p>
          <a:p>
            <a:pPr lvl="4"/>
            <a:r>
              <a:rPr lang="ja-JP" altLang="en-US"/>
              <a:t>第 </a:t>
            </a:r>
            <a:r>
              <a:rPr lang="en-US" altLang="ja-JP"/>
              <a:t>5 </a:t>
            </a:r>
            <a:r>
              <a:rPr lang="ja-JP" altLang="en-US"/>
              <a:t>レベル</a:t>
            </a:r>
          </a:p>
        </p:txBody>
      </p:sp>
      <p:sp>
        <p:nvSpPr>
          <p:cNvPr id="6" name="日付プレースホルダ 5"/>
          <p:cNvSpPr>
            <a:spLocks noGrp="1"/>
          </p:cNvSpPr>
          <p:nvPr>
            <p:ph type="dt" sz="half" idx="10"/>
          </p:nvPr>
        </p:nvSpPr>
        <p:spPr>
          <a:xfrm>
            <a:off x="457200" y="6245225"/>
            <a:ext cx="2133600" cy="476250"/>
          </a:xfrm>
        </p:spPr>
        <p:txBody>
          <a:bodyPr/>
          <a:lstStyle>
            <a:lvl1pPr>
              <a:defRPr/>
            </a:lvl1pPr>
          </a:lstStyle>
          <a:p>
            <a:r>
              <a:rPr lang="en-US" altLang="ja-JP" smtClean="0"/>
              <a:t>18/06/21</a:t>
            </a:r>
            <a:endParaRPr lang="en-US" altLang="ja-JP"/>
          </a:p>
        </p:txBody>
      </p:sp>
      <p:sp>
        <p:nvSpPr>
          <p:cNvPr id="7" name="フッター プレースホルダ 6"/>
          <p:cNvSpPr>
            <a:spLocks noGrp="1"/>
          </p:cNvSpPr>
          <p:nvPr>
            <p:ph type="ftr" sz="quarter" idx="11"/>
          </p:nvPr>
        </p:nvSpPr>
        <p:spPr>
          <a:xfrm>
            <a:off x="3124200" y="6245225"/>
            <a:ext cx="2895600" cy="476250"/>
          </a:xfrm>
        </p:spPr>
        <p:txBody>
          <a:bodyPr/>
          <a:lstStyle>
            <a:lvl1pPr>
              <a:defRPr/>
            </a:lvl1pPr>
          </a:lstStyle>
          <a:p>
            <a:endParaRPr lang="en-US" altLang="ja-JP"/>
          </a:p>
        </p:txBody>
      </p:sp>
      <p:sp>
        <p:nvSpPr>
          <p:cNvPr id="8" name="スライド番号プレースホルダ 7"/>
          <p:cNvSpPr>
            <a:spLocks noGrp="1"/>
          </p:cNvSpPr>
          <p:nvPr>
            <p:ph type="sldNum" sz="quarter" idx="12"/>
          </p:nvPr>
        </p:nvSpPr>
        <p:spPr>
          <a:xfrm>
            <a:off x="6553200" y="6245225"/>
            <a:ext cx="2133600" cy="476250"/>
          </a:xfrm>
        </p:spPr>
        <p:txBody>
          <a:bodyPr/>
          <a:lstStyle>
            <a:lvl1pPr>
              <a:defRPr/>
            </a:lvl1pPr>
          </a:lstStyle>
          <a:p>
            <a:fld id="{2C3AFDE8-4B1D-4857-8981-BABD49FD977D}" type="slidenum">
              <a:rPr lang="en-US" altLang="ja-JP"/>
              <a:pPr/>
              <a:t>‹#›</a:t>
            </a:fld>
            <a:endParaRPr lang="en-US" altLang="ja-JP"/>
          </a:p>
        </p:txBody>
      </p:sp>
    </p:spTree>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objOnly" preserve="1">
  <p:cSld name="コンテンツ">
    <p:spTree>
      <p:nvGrpSpPr>
        <p:cNvPr id="1" name=""/>
        <p:cNvGrpSpPr/>
        <p:nvPr/>
      </p:nvGrpSpPr>
      <p:grpSpPr>
        <a:xfrm>
          <a:off x="0" y="0"/>
          <a:ext cx="0" cy="0"/>
          <a:chOff x="0" y="0"/>
          <a:chExt cx="0" cy="0"/>
        </a:xfrm>
      </p:grpSpPr>
      <p:sp>
        <p:nvSpPr>
          <p:cNvPr id="2" name="コンテンツ プレースホルダ 1"/>
          <p:cNvSpPr>
            <a:spLocks noGrp="1"/>
          </p:cNvSpPr>
          <p:nvPr>
            <p:ph/>
          </p:nvPr>
        </p:nvSpPr>
        <p:spPr>
          <a:xfrm>
            <a:off x="457200" y="274638"/>
            <a:ext cx="8229600" cy="5851525"/>
          </a:xfrm>
        </p:spPr>
        <p:txBody>
          <a:bodyPr/>
          <a:lstStyle/>
          <a:p>
            <a:pPr lvl="0"/>
            <a:r>
              <a:rPr lang="ja-JP" altLang="en-US"/>
              <a:t>マスタ テキストの書式設定</a:t>
            </a:r>
          </a:p>
          <a:p>
            <a:pPr lvl="1"/>
            <a:r>
              <a:rPr lang="ja-JP" altLang="en-US"/>
              <a:t>第 </a:t>
            </a:r>
            <a:r>
              <a:rPr lang="en-US" altLang="ja-JP"/>
              <a:t>2 </a:t>
            </a:r>
            <a:r>
              <a:rPr lang="ja-JP" altLang="en-US"/>
              <a:t>レベル</a:t>
            </a:r>
          </a:p>
          <a:p>
            <a:pPr lvl="2"/>
            <a:r>
              <a:rPr lang="ja-JP" altLang="en-US"/>
              <a:t>第 </a:t>
            </a:r>
            <a:r>
              <a:rPr lang="en-US" altLang="ja-JP"/>
              <a:t>3 </a:t>
            </a:r>
            <a:r>
              <a:rPr lang="ja-JP" altLang="en-US"/>
              <a:t>レベル</a:t>
            </a:r>
          </a:p>
          <a:p>
            <a:pPr lvl="3"/>
            <a:r>
              <a:rPr lang="ja-JP" altLang="en-US"/>
              <a:t>第 </a:t>
            </a:r>
            <a:r>
              <a:rPr lang="en-US" altLang="ja-JP"/>
              <a:t>4 </a:t>
            </a:r>
            <a:r>
              <a:rPr lang="ja-JP" altLang="en-US"/>
              <a:t>レベル</a:t>
            </a:r>
          </a:p>
          <a:p>
            <a:pPr lvl="4"/>
            <a:r>
              <a:rPr lang="ja-JP" altLang="en-US"/>
              <a:t>第 </a:t>
            </a:r>
            <a:r>
              <a:rPr lang="en-US" altLang="ja-JP"/>
              <a:t>5 </a:t>
            </a:r>
            <a:r>
              <a:rPr lang="ja-JP" altLang="en-US"/>
              <a:t>レベル</a:t>
            </a:r>
          </a:p>
        </p:txBody>
      </p:sp>
      <p:sp>
        <p:nvSpPr>
          <p:cNvPr id="3" name="日付プレースホルダ 2"/>
          <p:cNvSpPr>
            <a:spLocks noGrp="1"/>
          </p:cNvSpPr>
          <p:nvPr>
            <p:ph type="dt" sz="half" idx="10"/>
          </p:nvPr>
        </p:nvSpPr>
        <p:spPr>
          <a:xfrm>
            <a:off x="457200" y="6245225"/>
            <a:ext cx="2133600" cy="476250"/>
          </a:xfrm>
        </p:spPr>
        <p:txBody>
          <a:bodyPr/>
          <a:lstStyle>
            <a:lvl1pPr>
              <a:defRPr/>
            </a:lvl1pPr>
          </a:lstStyle>
          <a:p>
            <a:r>
              <a:rPr lang="en-US" altLang="ja-JP" smtClean="0"/>
              <a:t>18/06/21</a:t>
            </a:r>
            <a:endParaRPr lang="en-US" altLang="ja-JP"/>
          </a:p>
        </p:txBody>
      </p:sp>
      <p:sp>
        <p:nvSpPr>
          <p:cNvPr id="4" name="フッター プレースホルダ 3"/>
          <p:cNvSpPr>
            <a:spLocks noGrp="1"/>
          </p:cNvSpPr>
          <p:nvPr>
            <p:ph type="ftr" sz="quarter" idx="11"/>
          </p:nvPr>
        </p:nvSpPr>
        <p:spPr>
          <a:xfrm>
            <a:off x="3124200" y="6245225"/>
            <a:ext cx="2895600" cy="476250"/>
          </a:xfrm>
        </p:spPr>
        <p:txBody>
          <a:bodyPr/>
          <a:lstStyle>
            <a:lvl1pPr>
              <a:defRPr/>
            </a:lvl1pPr>
          </a:lstStyle>
          <a:p>
            <a:endParaRPr lang="en-US" altLang="ja-JP"/>
          </a:p>
        </p:txBody>
      </p:sp>
      <p:sp>
        <p:nvSpPr>
          <p:cNvPr id="5" name="スライド番号プレースホルダ 4"/>
          <p:cNvSpPr>
            <a:spLocks noGrp="1"/>
          </p:cNvSpPr>
          <p:nvPr>
            <p:ph type="sldNum" sz="quarter" idx="12"/>
          </p:nvPr>
        </p:nvSpPr>
        <p:spPr>
          <a:xfrm>
            <a:off x="6553200" y="6245225"/>
            <a:ext cx="2133600" cy="476250"/>
          </a:xfrm>
        </p:spPr>
        <p:txBody>
          <a:bodyPr/>
          <a:lstStyle>
            <a:lvl1pPr>
              <a:defRPr/>
            </a:lvl1pPr>
          </a:lstStyle>
          <a:p>
            <a:fld id="{10D0796F-8A11-4E7F-A898-1920E7098C1D}" type="slidenum">
              <a:rPr lang="en-US" altLang="ja-JP"/>
              <a:pPr/>
              <a:t>‹#›</a:t>
            </a:fld>
            <a:endParaRPr lang="en-US" altLang="ja-JP"/>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theme" Target="../theme/theme1.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026" name="Rectangle 2"/>
          <p:cNvSpPr>
            <a:spLocks noGrp="1" noChangeArrowheads="1"/>
          </p:cNvSpPr>
          <p:nvPr>
            <p:ph type="title"/>
          </p:nvPr>
        </p:nvSpPr>
        <p:spPr bwMode="auto">
          <a:xfrm>
            <a:off x="457200" y="274638"/>
            <a:ext cx="8229600" cy="1143000"/>
          </a:xfrm>
          <a:prstGeom prst="rect">
            <a:avLst/>
          </a:prstGeom>
          <a:noFill/>
          <a:ln w="9525">
            <a:noFill/>
            <a:miter lim="800000"/>
            <a:headEnd/>
            <a:tailEnd/>
          </a:ln>
          <a:effectLst/>
        </p:spPr>
        <p:txBody>
          <a:bodyPr vert="horz" wrap="square" lIns="91440" tIns="45720" rIns="91440" bIns="45720" numCol="1" anchor="ctr" anchorCtr="0" compatLnSpc="1">
            <a:prstTxWarp prst="textNoShape">
              <a:avLst/>
            </a:prstTxWarp>
          </a:bodyPr>
          <a:lstStyle/>
          <a:p>
            <a:pPr lvl="0"/>
            <a:r>
              <a:rPr lang="ja-JP" altLang="en-US"/>
              <a:t>マスタ タイトルの書式設定</a:t>
            </a:r>
          </a:p>
        </p:txBody>
      </p:sp>
      <p:sp>
        <p:nvSpPr>
          <p:cNvPr id="1027" name="Rectangle 3"/>
          <p:cNvSpPr>
            <a:spLocks noGrp="1" noChangeArrowheads="1"/>
          </p:cNvSpPr>
          <p:nvPr>
            <p:ph type="body" idx="1"/>
          </p:nvPr>
        </p:nvSpPr>
        <p:spPr bwMode="auto">
          <a:xfrm>
            <a:off x="457200" y="1600200"/>
            <a:ext cx="8229600" cy="4525963"/>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p>
            <a:pPr lvl="0"/>
            <a:r>
              <a:rPr lang="ja-JP" altLang="en-US"/>
              <a:t>マスタ テキストの書式設定</a:t>
            </a:r>
          </a:p>
          <a:p>
            <a:pPr lvl="1"/>
            <a:r>
              <a:rPr lang="ja-JP" altLang="en-US"/>
              <a:t>第 </a:t>
            </a:r>
            <a:r>
              <a:rPr lang="en-US" altLang="ja-JP"/>
              <a:t>2 </a:t>
            </a:r>
            <a:r>
              <a:rPr lang="ja-JP" altLang="en-US"/>
              <a:t>レベル</a:t>
            </a:r>
          </a:p>
          <a:p>
            <a:pPr lvl="2"/>
            <a:r>
              <a:rPr lang="ja-JP" altLang="en-US"/>
              <a:t>第 </a:t>
            </a:r>
            <a:r>
              <a:rPr lang="en-US" altLang="ja-JP"/>
              <a:t>3 </a:t>
            </a:r>
            <a:r>
              <a:rPr lang="ja-JP" altLang="en-US"/>
              <a:t>レベル</a:t>
            </a:r>
          </a:p>
          <a:p>
            <a:pPr lvl="3"/>
            <a:r>
              <a:rPr lang="ja-JP" altLang="en-US"/>
              <a:t>第 </a:t>
            </a:r>
            <a:r>
              <a:rPr lang="en-US" altLang="ja-JP"/>
              <a:t>4 </a:t>
            </a:r>
            <a:r>
              <a:rPr lang="ja-JP" altLang="en-US"/>
              <a:t>レベル</a:t>
            </a:r>
          </a:p>
          <a:p>
            <a:pPr lvl="4"/>
            <a:r>
              <a:rPr lang="ja-JP" altLang="en-US"/>
              <a:t>第 </a:t>
            </a:r>
            <a:r>
              <a:rPr lang="en-US" altLang="ja-JP"/>
              <a:t>5 </a:t>
            </a:r>
            <a:r>
              <a:rPr lang="ja-JP" altLang="en-US"/>
              <a:t>レベル</a:t>
            </a:r>
          </a:p>
        </p:txBody>
      </p:sp>
      <p:sp>
        <p:nvSpPr>
          <p:cNvPr id="1028" name="Rectangle 4"/>
          <p:cNvSpPr>
            <a:spLocks noGrp="1" noChangeArrowheads="1"/>
          </p:cNvSpPr>
          <p:nvPr>
            <p:ph type="dt" sz="half" idx="2"/>
          </p:nvPr>
        </p:nvSpPr>
        <p:spPr bwMode="auto">
          <a:xfrm>
            <a:off x="457200" y="6245225"/>
            <a:ext cx="2133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defRPr sz="1400"/>
            </a:lvl1pPr>
          </a:lstStyle>
          <a:p>
            <a:r>
              <a:rPr lang="en-US" altLang="ja-JP" smtClean="0"/>
              <a:t>18/06/21</a:t>
            </a:r>
            <a:endParaRPr lang="en-US" altLang="ja-JP"/>
          </a:p>
        </p:txBody>
      </p:sp>
      <p:sp>
        <p:nvSpPr>
          <p:cNvPr id="1029" name="Rectangle 5"/>
          <p:cNvSpPr>
            <a:spLocks noGrp="1" noChangeArrowheads="1"/>
          </p:cNvSpPr>
          <p:nvPr>
            <p:ph type="ftr" sz="quarter" idx="3"/>
          </p:nvPr>
        </p:nvSpPr>
        <p:spPr bwMode="auto">
          <a:xfrm>
            <a:off x="3124200" y="6245225"/>
            <a:ext cx="2895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ctr">
              <a:defRPr sz="1400"/>
            </a:lvl1pPr>
          </a:lstStyle>
          <a:p>
            <a:endParaRPr lang="en-US" altLang="ja-JP"/>
          </a:p>
        </p:txBody>
      </p:sp>
      <p:sp>
        <p:nvSpPr>
          <p:cNvPr id="1030" name="Rectangle 6"/>
          <p:cNvSpPr>
            <a:spLocks noGrp="1" noChangeArrowheads="1"/>
          </p:cNvSpPr>
          <p:nvPr>
            <p:ph type="sldNum" sz="quarter" idx="4"/>
          </p:nvPr>
        </p:nvSpPr>
        <p:spPr bwMode="auto">
          <a:xfrm>
            <a:off x="6553200" y="6245225"/>
            <a:ext cx="2133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r">
              <a:defRPr sz="1400"/>
            </a:lvl1pPr>
          </a:lstStyle>
          <a:p>
            <a:fld id="{E85F2023-4524-4ED7-ACBF-8B6F459776BC}" type="slidenum">
              <a:rPr lang="en-US" altLang="ja-JP"/>
              <a:pPr/>
              <a:t>‹#›</a:t>
            </a:fld>
            <a:endParaRPr lang="en-US" altLang="ja-JP"/>
          </a:p>
        </p:txBody>
      </p:sp>
    </p:spTree>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 id="2147483660" r:id="rId12"/>
    <p:sldLayoutId id="2147483661" r:id="rId13"/>
  </p:sldLayoutIdLs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35" presetClass="entr" presetSubtype="0" fill="hold" grpId="0" nodeType="withEffect">
                                  <p:stCondLst>
                                    <p:cond delay="0"/>
                                  </p:stCondLst>
                                  <p:iterate type="lt">
                                    <p:tmPct val="10000"/>
                                  </p:iterate>
                                  <p:childTnLst>
                                    <p:set>
                                      <p:cBhvr>
                                        <p:cTn id="6" dur="1" fill="hold">
                                          <p:stCondLst>
                                            <p:cond delay="0"/>
                                          </p:stCondLst>
                                        </p:cTn>
                                        <p:tgtEl>
                                          <p:spTgt spid="1026"/>
                                        </p:tgtEl>
                                        <p:attrNameLst>
                                          <p:attrName>style.visibility</p:attrName>
                                        </p:attrNameLst>
                                      </p:cBhvr>
                                      <p:to>
                                        <p:strVal val="visible"/>
                                      </p:to>
                                    </p:set>
                                    <p:animEffect transition="in" filter="fade">
                                      <p:cBhvr>
                                        <p:cTn id="7" dur="600">
                                          <p:stCondLst>
                                            <p:cond delay="0"/>
                                          </p:stCondLst>
                                        </p:cTn>
                                        <p:tgtEl>
                                          <p:spTgt spid="1026"/>
                                        </p:tgtEl>
                                      </p:cBhvr>
                                    </p:animEffect>
                                    <p:anim calcmode="lin" valueType="num">
                                      <p:cBhvr>
                                        <p:cTn id="8" dur="600" fill="hold">
                                          <p:stCondLst>
                                            <p:cond delay="0"/>
                                          </p:stCondLst>
                                        </p:cTn>
                                        <p:tgtEl>
                                          <p:spTgt spid="1026"/>
                                        </p:tgtEl>
                                        <p:attrNameLst>
                                          <p:attrName>style.rotation</p:attrName>
                                        </p:attrNameLst>
                                      </p:cBhvr>
                                      <p:tavLst>
                                        <p:tav tm="0">
                                          <p:val>
                                            <p:fltVal val="720"/>
                                          </p:val>
                                        </p:tav>
                                        <p:tav tm="100000">
                                          <p:val>
                                            <p:fltVal val="0"/>
                                          </p:val>
                                        </p:tav>
                                      </p:tavLst>
                                    </p:anim>
                                    <p:anim calcmode="lin" valueType="num">
                                      <p:cBhvr>
                                        <p:cTn id="9" dur="600" fill="hold">
                                          <p:stCondLst>
                                            <p:cond delay="0"/>
                                          </p:stCondLst>
                                        </p:cTn>
                                        <p:tgtEl>
                                          <p:spTgt spid="1026"/>
                                        </p:tgtEl>
                                        <p:attrNameLst>
                                          <p:attrName>ppt_h</p:attrName>
                                        </p:attrNameLst>
                                      </p:cBhvr>
                                      <p:tavLst>
                                        <p:tav tm="0">
                                          <p:val>
                                            <p:fltVal val="0"/>
                                          </p:val>
                                        </p:tav>
                                        <p:tav tm="100000">
                                          <p:val>
                                            <p:strVal val="#ppt_h"/>
                                          </p:val>
                                        </p:tav>
                                      </p:tavLst>
                                    </p:anim>
                                    <p:anim calcmode="lin" valueType="num">
                                      <p:cBhvr>
                                        <p:cTn id="10" dur="600" fill="hold">
                                          <p:stCondLst>
                                            <p:cond delay="0"/>
                                          </p:stCondLst>
                                        </p:cTn>
                                        <p:tgtEl>
                                          <p:spTgt spid="1026"/>
                                        </p:tgtEl>
                                        <p:attrNameLst>
                                          <p:attrName>ppt_w</p:attrName>
                                        </p:attrNameLst>
                                      </p:cBhvr>
                                      <p:tavLst>
                                        <p:tav tm="0">
                                          <p:val>
                                            <p:fltVal val="0"/>
                                          </p:val>
                                        </p:tav>
                                        <p:tav tm="100000">
                                          <p:val>
                                            <p:strVal val="#ppt_w"/>
                                          </p:val>
                                        </p:tav>
                                      </p:tavLst>
                                    </p:anim>
                                  </p:childTnLst>
                                </p:cTn>
                              </p:par>
                            </p:childTnLst>
                          </p:cTn>
                        </p:par>
                      </p:childTnLst>
                    </p:cTn>
                  </p:par>
                  <p:par>
                    <p:cTn id="11" fill="hold">
                      <p:stCondLst>
                        <p:cond delay="indefinite"/>
                      </p:stCondLst>
                      <p:childTnLst>
                        <p:par>
                          <p:cTn id="12" fill="hold">
                            <p:stCondLst>
                              <p:cond delay="0"/>
                            </p:stCondLst>
                            <p:childTnLst>
                              <p:par>
                                <p:cTn id="13" presetID="12" presetClass="entr" presetSubtype="4" fill="hold" grpId="0" nodeType="clickEffect">
                                  <p:stCondLst>
                                    <p:cond delay="0"/>
                                  </p:stCondLst>
                                  <p:childTnLst>
                                    <p:set>
                                      <p:cBhvr>
                                        <p:cTn id="14" dur="1" fill="hold">
                                          <p:stCondLst>
                                            <p:cond delay="0"/>
                                          </p:stCondLst>
                                        </p:cTn>
                                        <p:tgtEl>
                                          <p:spTgt spid="1027">
                                            <p:txEl>
                                              <p:pRg st="0" end="0"/>
                                            </p:txEl>
                                          </p:spTgt>
                                        </p:tgtEl>
                                        <p:attrNameLst>
                                          <p:attrName>style.visibility</p:attrName>
                                        </p:attrNameLst>
                                      </p:cBhvr>
                                      <p:to>
                                        <p:strVal val="visible"/>
                                      </p:to>
                                    </p:set>
                                    <p:animEffect transition="in" filter="slide(fromBottom)">
                                      <p:cBhvr>
                                        <p:cTn id="15" dur="500">
                                          <p:stCondLst>
                                            <p:cond delay="0"/>
                                          </p:stCondLst>
                                        </p:cTn>
                                        <p:tgtEl>
                                          <p:spTgt spid="1027">
                                            <p:txEl>
                                              <p:pRg st="0" end="0"/>
                                            </p:txEl>
                                          </p:spTgt>
                                        </p:tgtEl>
                                      </p:cBhvr>
                                    </p:animEffect>
                                  </p:childTnLst>
                                </p:cTn>
                              </p:par>
                              <p:par>
                                <p:cTn id="16" presetID="12" presetClass="entr" presetSubtype="4" fill="hold" grpId="0" nodeType="withEffect">
                                  <p:stCondLst>
                                    <p:cond delay="0"/>
                                  </p:stCondLst>
                                  <p:childTnLst>
                                    <p:set>
                                      <p:cBhvr>
                                        <p:cTn id="17" dur="1" fill="hold">
                                          <p:stCondLst>
                                            <p:cond delay="0"/>
                                          </p:stCondLst>
                                        </p:cTn>
                                        <p:tgtEl>
                                          <p:spTgt spid="1027">
                                            <p:txEl>
                                              <p:pRg st="1" end="1"/>
                                            </p:txEl>
                                          </p:spTgt>
                                        </p:tgtEl>
                                        <p:attrNameLst>
                                          <p:attrName>style.visibility</p:attrName>
                                        </p:attrNameLst>
                                      </p:cBhvr>
                                      <p:to>
                                        <p:strVal val="visible"/>
                                      </p:to>
                                    </p:set>
                                    <p:animEffect transition="in" filter="slide(fromBottom)">
                                      <p:cBhvr>
                                        <p:cTn id="18" dur="500">
                                          <p:stCondLst>
                                            <p:cond delay="0"/>
                                          </p:stCondLst>
                                        </p:cTn>
                                        <p:tgtEl>
                                          <p:spTgt spid="1027">
                                            <p:txEl>
                                              <p:pRg st="1" end="1"/>
                                            </p:txEl>
                                          </p:spTgt>
                                        </p:tgtEl>
                                      </p:cBhvr>
                                    </p:animEffect>
                                  </p:childTnLst>
                                </p:cTn>
                              </p:par>
                              <p:par>
                                <p:cTn id="19" presetID="12" presetClass="entr" presetSubtype="4" fill="hold" grpId="0" nodeType="withEffect">
                                  <p:stCondLst>
                                    <p:cond delay="0"/>
                                  </p:stCondLst>
                                  <p:childTnLst>
                                    <p:set>
                                      <p:cBhvr>
                                        <p:cTn id="20" dur="1" fill="hold">
                                          <p:stCondLst>
                                            <p:cond delay="0"/>
                                          </p:stCondLst>
                                        </p:cTn>
                                        <p:tgtEl>
                                          <p:spTgt spid="1027">
                                            <p:txEl>
                                              <p:pRg st="2" end="2"/>
                                            </p:txEl>
                                          </p:spTgt>
                                        </p:tgtEl>
                                        <p:attrNameLst>
                                          <p:attrName>style.visibility</p:attrName>
                                        </p:attrNameLst>
                                      </p:cBhvr>
                                      <p:to>
                                        <p:strVal val="visible"/>
                                      </p:to>
                                    </p:set>
                                    <p:animEffect transition="in" filter="slide(fromBottom)">
                                      <p:cBhvr>
                                        <p:cTn id="21" dur="500">
                                          <p:stCondLst>
                                            <p:cond delay="0"/>
                                          </p:stCondLst>
                                        </p:cTn>
                                        <p:tgtEl>
                                          <p:spTgt spid="1027">
                                            <p:txEl>
                                              <p:pRg st="2" end="2"/>
                                            </p:txEl>
                                          </p:spTgt>
                                        </p:tgtEl>
                                      </p:cBhvr>
                                    </p:animEffect>
                                  </p:childTnLst>
                                </p:cTn>
                              </p:par>
                              <p:par>
                                <p:cTn id="22" presetID="12" presetClass="entr" presetSubtype="4" fill="hold" grpId="0" nodeType="withEffect">
                                  <p:stCondLst>
                                    <p:cond delay="0"/>
                                  </p:stCondLst>
                                  <p:childTnLst>
                                    <p:set>
                                      <p:cBhvr>
                                        <p:cTn id="23" dur="1" fill="hold">
                                          <p:stCondLst>
                                            <p:cond delay="0"/>
                                          </p:stCondLst>
                                        </p:cTn>
                                        <p:tgtEl>
                                          <p:spTgt spid="1027">
                                            <p:txEl>
                                              <p:pRg st="3" end="3"/>
                                            </p:txEl>
                                          </p:spTgt>
                                        </p:tgtEl>
                                        <p:attrNameLst>
                                          <p:attrName>style.visibility</p:attrName>
                                        </p:attrNameLst>
                                      </p:cBhvr>
                                      <p:to>
                                        <p:strVal val="visible"/>
                                      </p:to>
                                    </p:set>
                                    <p:animEffect transition="in" filter="slide(fromBottom)">
                                      <p:cBhvr>
                                        <p:cTn id="24" dur="500">
                                          <p:stCondLst>
                                            <p:cond delay="0"/>
                                          </p:stCondLst>
                                        </p:cTn>
                                        <p:tgtEl>
                                          <p:spTgt spid="1027">
                                            <p:txEl>
                                              <p:pRg st="3" end="3"/>
                                            </p:txEl>
                                          </p:spTgt>
                                        </p:tgtEl>
                                      </p:cBhvr>
                                    </p:animEffect>
                                  </p:childTnLst>
                                </p:cTn>
                              </p:par>
                              <p:par>
                                <p:cTn id="25" presetID="12" presetClass="entr" presetSubtype="4" fill="hold" grpId="0" nodeType="withEffect">
                                  <p:stCondLst>
                                    <p:cond delay="0"/>
                                  </p:stCondLst>
                                  <p:childTnLst>
                                    <p:set>
                                      <p:cBhvr>
                                        <p:cTn id="26" dur="1" fill="hold">
                                          <p:stCondLst>
                                            <p:cond delay="0"/>
                                          </p:stCondLst>
                                        </p:cTn>
                                        <p:tgtEl>
                                          <p:spTgt spid="1027">
                                            <p:txEl>
                                              <p:pRg st="4" end="4"/>
                                            </p:txEl>
                                          </p:spTgt>
                                        </p:tgtEl>
                                        <p:attrNameLst>
                                          <p:attrName>style.visibility</p:attrName>
                                        </p:attrNameLst>
                                      </p:cBhvr>
                                      <p:to>
                                        <p:strVal val="visible"/>
                                      </p:to>
                                    </p:set>
                                    <p:animEffect transition="in" filter="slide(fromBottom)">
                                      <p:cBhvr>
                                        <p:cTn id="27" dur="500">
                                          <p:stCondLst>
                                            <p:cond delay="0"/>
                                          </p:stCondLst>
                                        </p:cTn>
                                        <p:tgtEl>
                                          <p:spTgt spid="1027">
                                            <p:txEl>
                                              <p:pRg st="4" end="4"/>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026" grpId="0"/>
      <p:bldP spid="1027" grpId="0" build="p">
        <p:tmplLst>
          <p:tmpl lvl="1">
            <p:tnLst>
              <p:par>
                <p:cTn presetID="12" presetClass="entr" presetSubtype="4" fill="hold" nodeType="clickEffect">
                  <p:stCondLst>
                    <p:cond delay="0"/>
                  </p:stCondLst>
                  <p:childTnLst>
                    <p:set>
                      <p:cBhvr>
                        <p:cTn dur="1" fill="hold">
                          <p:stCondLst>
                            <p:cond delay="0"/>
                          </p:stCondLst>
                        </p:cTn>
                        <p:tgtEl>
                          <p:spTgt spid="1027"/>
                        </p:tgtEl>
                        <p:attrNameLst>
                          <p:attrName>style.visibility</p:attrName>
                        </p:attrNameLst>
                      </p:cBhvr>
                      <p:to>
                        <p:strVal val="visible"/>
                      </p:to>
                    </p:set>
                    <p:animEffect transition="in" filter="slide(fromBottom)">
                      <p:cBhvr>
                        <p:cTn dur="500">
                          <p:stCondLst>
                            <p:cond delay="0"/>
                          </p:stCondLst>
                        </p:cTn>
                        <p:tgtEl>
                          <p:spTgt spid="1027"/>
                        </p:tgtEl>
                      </p:cBhvr>
                    </p:animEffect>
                  </p:childTnLst>
                </p:cTn>
              </p:par>
            </p:tnLst>
          </p:tmpl>
          <p:tmpl lvl="2">
            <p:tnLst>
              <p:par>
                <p:cTn presetID="12" presetClass="entr" presetSubtype="4" fill="hold" nodeType="withEffect">
                  <p:stCondLst>
                    <p:cond delay="0"/>
                  </p:stCondLst>
                  <p:childTnLst>
                    <p:set>
                      <p:cBhvr>
                        <p:cTn dur="1" fill="hold">
                          <p:stCondLst>
                            <p:cond delay="0"/>
                          </p:stCondLst>
                        </p:cTn>
                        <p:tgtEl>
                          <p:spTgt spid="1027"/>
                        </p:tgtEl>
                        <p:attrNameLst>
                          <p:attrName>style.visibility</p:attrName>
                        </p:attrNameLst>
                      </p:cBhvr>
                      <p:to>
                        <p:strVal val="visible"/>
                      </p:to>
                    </p:set>
                    <p:animEffect transition="in" filter="slide(fromBottom)">
                      <p:cBhvr>
                        <p:cTn dur="500">
                          <p:stCondLst>
                            <p:cond delay="0"/>
                          </p:stCondLst>
                        </p:cTn>
                        <p:tgtEl>
                          <p:spTgt spid="1027"/>
                        </p:tgtEl>
                      </p:cBhvr>
                    </p:animEffect>
                  </p:childTnLst>
                </p:cTn>
              </p:par>
            </p:tnLst>
          </p:tmpl>
          <p:tmpl lvl="3">
            <p:tnLst>
              <p:par>
                <p:cTn presetID="12" presetClass="entr" presetSubtype="4" fill="hold" nodeType="withEffect">
                  <p:stCondLst>
                    <p:cond delay="0"/>
                  </p:stCondLst>
                  <p:childTnLst>
                    <p:set>
                      <p:cBhvr>
                        <p:cTn dur="1" fill="hold">
                          <p:stCondLst>
                            <p:cond delay="0"/>
                          </p:stCondLst>
                        </p:cTn>
                        <p:tgtEl>
                          <p:spTgt spid="1027"/>
                        </p:tgtEl>
                        <p:attrNameLst>
                          <p:attrName>style.visibility</p:attrName>
                        </p:attrNameLst>
                      </p:cBhvr>
                      <p:to>
                        <p:strVal val="visible"/>
                      </p:to>
                    </p:set>
                    <p:animEffect transition="in" filter="slide(fromBottom)">
                      <p:cBhvr>
                        <p:cTn dur="500">
                          <p:stCondLst>
                            <p:cond delay="0"/>
                          </p:stCondLst>
                        </p:cTn>
                        <p:tgtEl>
                          <p:spTgt spid="1027"/>
                        </p:tgtEl>
                      </p:cBhvr>
                    </p:animEffect>
                  </p:childTnLst>
                </p:cTn>
              </p:par>
            </p:tnLst>
          </p:tmpl>
          <p:tmpl lvl="4">
            <p:tnLst>
              <p:par>
                <p:cTn presetID="12" presetClass="entr" presetSubtype="4" fill="hold" nodeType="withEffect">
                  <p:stCondLst>
                    <p:cond delay="0"/>
                  </p:stCondLst>
                  <p:childTnLst>
                    <p:set>
                      <p:cBhvr>
                        <p:cTn dur="1" fill="hold">
                          <p:stCondLst>
                            <p:cond delay="0"/>
                          </p:stCondLst>
                        </p:cTn>
                        <p:tgtEl>
                          <p:spTgt spid="1027"/>
                        </p:tgtEl>
                        <p:attrNameLst>
                          <p:attrName>style.visibility</p:attrName>
                        </p:attrNameLst>
                      </p:cBhvr>
                      <p:to>
                        <p:strVal val="visible"/>
                      </p:to>
                    </p:set>
                    <p:animEffect transition="in" filter="slide(fromBottom)">
                      <p:cBhvr>
                        <p:cTn dur="500">
                          <p:stCondLst>
                            <p:cond delay="0"/>
                          </p:stCondLst>
                        </p:cTn>
                        <p:tgtEl>
                          <p:spTgt spid="1027"/>
                        </p:tgtEl>
                      </p:cBhvr>
                    </p:animEffect>
                  </p:childTnLst>
                </p:cTn>
              </p:par>
            </p:tnLst>
          </p:tmpl>
          <p:tmpl lvl="5">
            <p:tnLst>
              <p:par>
                <p:cTn presetID="12" presetClass="entr" presetSubtype="4" fill="hold" nodeType="withEffect">
                  <p:stCondLst>
                    <p:cond delay="0"/>
                  </p:stCondLst>
                  <p:childTnLst>
                    <p:set>
                      <p:cBhvr>
                        <p:cTn dur="1" fill="hold">
                          <p:stCondLst>
                            <p:cond delay="0"/>
                          </p:stCondLst>
                        </p:cTn>
                        <p:tgtEl>
                          <p:spTgt spid="1027"/>
                        </p:tgtEl>
                        <p:attrNameLst>
                          <p:attrName>style.visibility</p:attrName>
                        </p:attrNameLst>
                      </p:cBhvr>
                      <p:to>
                        <p:strVal val="visible"/>
                      </p:to>
                    </p:set>
                    <p:animEffect transition="in" filter="slide(fromBottom)">
                      <p:cBhvr>
                        <p:cTn dur="500">
                          <p:stCondLst>
                            <p:cond delay="0"/>
                          </p:stCondLst>
                        </p:cTn>
                        <p:tgtEl>
                          <p:spTgt spid="1027"/>
                        </p:tgtEl>
                      </p:cBhvr>
                    </p:animEffect>
                  </p:childTnLst>
                </p:cTn>
              </p:par>
            </p:tnLst>
          </p:tmpl>
        </p:tmplLst>
      </p:bldP>
    </p:bldLst>
  </p:timing>
  <p:hf hdr="0" ftr="0"/>
  <p:txStyles>
    <p:titleStyle>
      <a:lvl1pPr algn="ctr" rtl="0" fontAlgn="base">
        <a:spcBef>
          <a:spcPct val="0"/>
        </a:spcBef>
        <a:spcAft>
          <a:spcPct val="0"/>
        </a:spcAft>
        <a:defRPr kumimoji="1" sz="4400">
          <a:solidFill>
            <a:schemeClr val="tx2"/>
          </a:solidFill>
          <a:latin typeface="+mj-lt"/>
          <a:ea typeface="+mj-ea"/>
          <a:cs typeface="+mj-cs"/>
        </a:defRPr>
      </a:lvl1pPr>
      <a:lvl2pPr algn="ctr" rtl="0" fontAlgn="base">
        <a:spcBef>
          <a:spcPct val="0"/>
        </a:spcBef>
        <a:spcAft>
          <a:spcPct val="0"/>
        </a:spcAft>
        <a:defRPr kumimoji="1" sz="4400">
          <a:solidFill>
            <a:schemeClr val="tx2"/>
          </a:solidFill>
          <a:latin typeface="Arial" charset="0"/>
          <a:ea typeface="ＭＳ Ｐゴシック" pitchFamily="50" charset="-128"/>
        </a:defRPr>
      </a:lvl2pPr>
      <a:lvl3pPr algn="ctr" rtl="0" fontAlgn="base">
        <a:spcBef>
          <a:spcPct val="0"/>
        </a:spcBef>
        <a:spcAft>
          <a:spcPct val="0"/>
        </a:spcAft>
        <a:defRPr kumimoji="1" sz="4400">
          <a:solidFill>
            <a:schemeClr val="tx2"/>
          </a:solidFill>
          <a:latin typeface="Arial" charset="0"/>
          <a:ea typeface="ＭＳ Ｐゴシック" pitchFamily="50" charset="-128"/>
        </a:defRPr>
      </a:lvl3pPr>
      <a:lvl4pPr algn="ctr" rtl="0" fontAlgn="base">
        <a:spcBef>
          <a:spcPct val="0"/>
        </a:spcBef>
        <a:spcAft>
          <a:spcPct val="0"/>
        </a:spcAft>
        <a:defRPr kumimoji="1" sz="4400">
          <a:solidFill>
            <a:schemeClr val="tx2"/>
          </a:solidFill>
          <a:latin typeface="Arial" charset="0"/>
          <a:ea typeface="ＭＳ Ｐゴシック" pitchFamily="50" charset="-128"/>
        </a:defRPr>
      </a:lvl4pPr>
      <a:lvl5pPr algn="ctr" rtl="0" fontAlgn="base">
        <a:spcBef>
          <a:spcPct val="0"/>
        </a:spcBef>
        <a:spcAft>
          <a:spcPct val="0"/>
        </a:spcAft>
        <a:defRPr kumimoji="1" sz="4400">
          <a:solidFill>
            <a:schemeClr val="tx2"/>
          </a:solidFill>
          <a:latin typeface="Arial" charset="0"/>
          <a:ea typeface="ＭＳ Ｐゴシック" pitchFamily="50" charset="-128"/>
        </a:defRPr>
      </a:lvl5pPr>
      <a:lvl6pPr marL="457200" algn="ctr" rtl="0" fontAlgn="base">
        <a:spcBef>
          <a:spcPct val="0"/>
        </a:spcBef>
        <a:spcAft>
          <a:spcPct val="0"/>
        </a:spcAft>
        <a:defRPr kumimoji="1" sz="4400">
          <a:solidFill>
            <a:schemeClr val="tx2"/>
          </a:solidFill>
          <a:latin typeface="Arial" charset="0"/>
          <a:ea typeface="ＭＳ Ｐゴシック" pitchFamily="50" charset="-128"/>
        </a:defRPr>
      </a:lvl6pPr>
      <a:lvl7pPr marL="914400" algn="ctr" rtl="0" fontAlgn="base">
        <a:spcBef>
          <a:spcPct val="0"/>
        </a:spcBef>
        <a:spcAft>
          <a:spcPct val="0"/>
        </a:spcAft>
        <a:defRPr kumimoji="1" sz="4400">
          <a:solidFill>
            <a:schemeClr val="tx2"/>
          </a:solidFill>
          <a:latin typeface="Arial" charset="0"/>
          <a:ea typeface="ＭＳ Ｐゴシック" pitchFamily="50" charset="-128"/>
        </a:defRPr>
      </a:lvl7pPr>
      <a:lvl8pPr marL="1371600" algn="ctr" rtl="0" fontAlgn="base">
        <a:spcBef>
          <a:spcPct val="0"/>
        </a:spcBef>
        <a:spcAft>
          <a:spcPct val="0"/>
        </a:spcAft>
        <a:defRPr kumimoji="1" sz="4400">
          <a:solidFill>
            <a:schemeClr val="tx2"/>
          </a:solidFill>
          <a:latin typeface="Arial" charset="0"/>
          <a:ea typeface="ＭＳ Ｐゴシック" pitchFamily="50" charset="-128"/>
        </a:defRPr>
      </a:lvl8pPr>
      <a:lvl9pPr marL="1828800" algn="ctr" rtl="0" fontAlgn="base">
        <a:spcBef>
          <a:spcPct val="0"/>
        </a:spcBef>
        <a:spcAft>
          <a:spcPct val="0"/>
        </a:spcAft>
        <a:defRPr kumimoji="1" sz="4400">
          <a:solidFill>
            <a:schemeClr val="tx2"/>
          </a:solidFill>
          <a:latin typeface="Arial" charset="0"/>
          <a:ea typeface="ＭＳ Ｐゴシック" pitchFamily="50" charset="-128"/>
        </a:defRPr>
      </a:lvl9pPr>
    </p:titleStyle>
    <p:bodyStyle>
      <a:lvl1pPr marL="342900" indent="-342900" algn="l" rtl="0" fontAlgn="base">
        <a:spcBef>
          <a:spcPct val="20000"/>
        </a:spcBef>
        <a:spcAft>
          <a:spcPct val="0"/>
        </a:spcAft>
        <a:buChar char="•"/>
        <a:defRPr kumimoji="1" sz="3200">
          <a:solidFill>
            <a:schemeClr val="tx1"/>
          </a:solidFill>
          <a:latin typeface="+mn-lt"/>
          <a:ea typeface="+mn-ea"/>
          <a:cs typeface="+mn-cs"/>
        </a:defRPr>
      </a:lvl1pPr>
      <a:lvl2pPr marL="742950" indent="-285750" algn="l" rtl="0" fontAlgn="base">
        <a:spcBef>
          <a:spcPct val="20000"/>
        </a:spcBef>
        <a:spcAft>
          <a:spcPct val="0"/>
        </a:spcAft>
        <a:buChar char="–"/>
        <a:defRPr kumimoji="1" sz="2800">
          <a:solidFill>
            <a:schemeClr val="tx1"/>
          </a:solidFill>
          <a:latin typeface="+mn-lt"/>
          <a:ea typeface="+mn-ea"/>
        </a:defRPr>
      </a:lvl2pPr>
      <a:lvl3pPr marL="1143000" indent="-228600" algn="l" rtl="0" fontAlgn="base">
        <a:spcBef>
          <a:spcPct val="20000"/>
        </a:spcBef>
        <a:spcAft>
          <a:spcPct val="0"/>
        </a:spcAft>
        <a:buChar char="•"/>
        <a:defRPr kumimoji="1" sz="2400">
          <a:solidFill>
            <a:schemeClr val="tx1"/>
          </a:solidFill>
          <a:latin typeface="+mn-lt"/>
          <a:ea typeface="+mn-ea"/>
        </a:defRPr>
      </a:lvl3pPr>
      <a:lvl4pPr marL="1600200" indent="-228600" algn="l" rtl="0" fontAlgn="base">
        <a:spcBef>
          <a:spcPct val="20000"/>
        </a:spcBef>
        <a:spcAft>
          <a:spcPct val="0"/>
        </a:spcAft>
        <a:buChar char="–"/>
        <a:defRPr kumimoji="1" sz="2000">
          <a:solidFill>
            <a:schemeClr val="tx1"/>
          </a:solidFill>
          <a:latin typeface="+mn-lt"/>
          <a:ea typeface="+mn-ea"/>
        </a:defRPr>
      </a:lvl4pPr>
      <a:lvl5pPr marL="2057400" indent="-228600" algn="l" rtl="0" fontAlgn="base">
        <a:spcBef>
          <a:spcPct val="20000"/>
        </a:spcBef>
        <a:spcAft>
          <a:spcPct val="0"/>
        </a:spcAft>
        <a:buChar char="»"/>
        <a:defRPr kumimoji="1" sz="2000">
          <a:solidFill>
            <a:schemeClr val="tx1"/>
          </a:solidFill>
          <a:latin typeface="+mn-lt"/>
          <a:ea typeface="+mn-ea"/>
        </a:defRPr>
      </a:lvl5pPr>
      <a:lvl6pPr marL="2514600" indent="-228600" algn="l" rtl="0" fontAlgn="base">
        <a:spcBef>
          <a:spcPct val="20000"/>
        </a:spcBef>
        <a:spcAft>
          <a:spcPct val="0"/>
        </a:spcAft>
        <a:buChar char="»"/>
        <a:defRPr kumimoji="1" sz="2000">
          <a:solidFill>
            <a:schemeClr val="tx1"/>
          </a:solidFill>
          <a:latin typeface="+mn-lt"/>
          <a:ea typeface="+mn-ea"/>
        </a:defRPr>
      </a:lvl6pPr>
      <a:lvl7pPr marL="2971800" indent="-228600" algn="l" rtl="0" fontAlgn="base">
        <a:spcBef>
          <a:spcPct val="20000"/>
        </a:spcBef>
        <a:spcAft>
          <a:spcPct val="0"/>
        </a:spcAft>
        <a:buChar char="»"/>
        <a:defRPr kumimoji="1" sz="2000">
          <a:solidFill>
            <a:schemeClr val="tx1"/>
          </a:solidFill>
          <a:latin typeface="+mn-lt"/>
          <a:ea typeface="+mn-ea"/>
        </a:defRPr>
      </a:lvl7pPr>
      <a:lvl8pPr marL="3429000" indent="-228600" algn="l" rtl="0" fontAlgn="base">
        <a:spcBef>
          <a:spcPct val="20000"/>
        </a:spcBef>
        <a:spcAft>
          <a:spcPct val="0"/>
        </a:spcAft>
        <a:buChar char="»"/>
        <a:defRPr kumimoji="1" sz="2000">
          <a:solidFill>
            <a:schemeClr val="tx1"/>
          </a:solidFill>
          <a:latin typeface="+mn-lt"/>
          <a:ea typeface="+mn-ea"/>
        </a:defRPr>
      </a:lvl8pPr>
      <a:lvl9pPr marL="3886200" indent="-228600" algn="l" rtl="0" fontAlgn="base">
        <a:spcBef>
          <a:spcPct val="20000"/>
        </a:spcBef>
        <a:spcAft>
          <a:spcPct val="0"/>
        </a:spcAft>
        <a:buChar char="»"/>
        <a:defRPr kumimoji="1" sz="2000">
          <a:solidFill>
            <a:schemeClr val="tx1"/>
          </a:solidFill>
          <a:latin typeface="+mn-lt"/>
          <a:ea typeface="+mn-ea"/>
        </a:defRPr>
      </a:lvl9pPr>
    </p:bodyStyle>
    <p:otherStyle>
      <a:defPPr>
        <a:defRPr lang="ja-JP"/>
      </a:defPPr>
      <a:lvl1pPr marL="0" algn="l" defTabSz="914400" rtl="0" eaLnBrk="1" latinLnBrk="0" hangingPunct="1">
        <a:defRPr kumimoji="1" sz="1800" kern="1200">
          <a:solidFill>
            <a:schemeClr val="tx1"/>
          </a:solidFill>
          <a:latin typeface="+mn-lt"/>
          <a:ea typeface="+mn-ea"/>
          <a:cs typeface="+mn-cs"/>
        </a:defRPr>
      </a:lvl1pPr>
      <a:lvl2pPr marL="457200" algn="l" defTabSz="914400" rtl="0" eaLnBrk="1" latinLnBrk="0" hangingPunct="1">
        <a:defRPr kumimoji="1" sz="1800" kern="1200">
          <a:solidFill>
            <a:schemeClr val="tx1"/>
          </a:solidFill>
          <a:latin typeface="+mn-lt"/>
          <a:ea typeface="+mn-ea"/>
          <a:cs typeface="+mn-cs"/>
        </a:defRPr>
      </a:lvl2pPr>
      <a:lvl3pPr marL="914400" algn="l" defTabSz="914400" rtl="0" eaLnBrk="1" latinLnBrk="0" hangingPunct="1">
        <a:defRPr kumimoji="1" sz="1800" kern="1200">
          <a:solidFill>
            <a:schemeClr val="tx1"/>
          </a:solidFill>
          <a:latin typeface="+mn-lt"/>
          <a:ea typeface="+mn-ea"/>
          <a:cs typeface="+mn-cs"/>
        </a:defRPr>
      </a:lvl3pPr>
      <a:lvl4pPr marL="1371600" algn="l" defTabSz="914400" rtl="0" eaLnBrk="1" latinLnBrk="0" hangingPunct="1">
        <a:defRPr kumimoji="1" sz="1800" kern="1200">
          <a:solidFill>
            <a:schemeClr val="tx1"/>
          </a:solidFill>
          <a:latin typeface="+mn-lt"/>
          <a:ea typeface="+mn-ea"/>
          <a:cs typeface="+mn-cs"/>
        </a:defRPr>
      </a:lvl4pPr>
      <a:lvl5pPr marL="1828800" algn="l" defTabSz="914400" rtl="0" eaLnBrk="1" latinLnBrk="0" hangingPunct="1">
        <a:defRPr kumimoji="1" sz="1800" kern="1200">
          <a:solidFill>
            <a:schemeClr val="tx1"/>
          </a:solidFill>
          <a:latin typeface="+mn-lt"/>
          <a:ea typeface="+mn-ea"/>
          <a:cs typeface="+mn-cs"/>
        </a:defRPr>
      </a:lvl5pPr>
      <a:lvl6pPr marL="2286000" algn="l" defTabSz="914400" rtl="0" eaLnBrk="1" latinLnBrk="0" hangingPunct="1">
        <a:defRPr kumimoji="1" sz="1800" kern="1200">
          <a:solidFill>
            <a:schemeClr val="tx1"/>
          </a:solidFill>
          <a:latin typeface="+mn-lt"/>
          <a:ea typeface="+mn-ea"/>
          <a:cs typeface="+mn-cs"/>
        </a:defRPr>
      </a:lvl6pPr>
      <a:lvl7pPr marL="2743200" algn="l" defTabSz="914400" rtl="0" eaLnBrk="1" latinLnBrk="0" hangingPunct="1">
        <a:defRPr kumimoji="1" sz="1800" kern="1200">
          <a:solidFill>
            <a:schemeClr val="tx1"/>
          </a:solidFill>
          <a:latin typeface="+mn-lt"/>
          <a:ea typeface="+mn-ea"/>
          <a:cs typeface="+mn-cs"/>
        </a:defRPr>
      </a:lvl7pPr>
      <a:lvl8pPr marL="3200400" algn="l" defTabSz="914400" rtl="0" eaLnBrk="1" latinLnBrk="0" hangingPunct="1">
        <a:defRPr kumimoji="1" sz="1800" kern="1200">
          <a:solidFill>
            <a:schemeClr val="tx1"/>
          </a:solidFill>
          <a:latin typeface="+mn-lt"/>
          <a:ea typeface="+mn-ea"/>
          <a:cs typeface="+mn-cs"/>
        </a:defRPr>
      </a:lvl8pPr>
      <a:lvl9pPr marL="3657600" algn="l" defTabSz="914400" rtl="0" eaLnBrk="1" latinLnBrk="0" hangingPunct="1">
        <a:defRPr kumimoji="1"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8" Type="http://schemas.openxmlformats.org/officeDocument/2006/relationships/image" Target="../media/image3.emf"/><Relationship Id="rId3" Type="http://schemas.openxmlformats.org/officeDocument/2006/relationships/oleObject" Target="../embeddings/oleObject1.bin"/><Relationship Id="rId7" Type="http://schemas.openxmlformats.org/officeDocument/2006/relationships/oleObject" Target="../embeddings/oleObject3.bin"/><Relationship Id="rId2" Type="http://schemas.openxmlformats.org/officeDocument/2006/relationships/slideLayout" Target="../slideLayouts/slideLayout7.xml"/><Relationship Id="rId1" Type="http://schemas.openxmlformats.org/officeDocument/2006/relationships/vmlDrawing" Target="../drawings/vmlDrawing1.vml"/><Relationship Id="rId6" Type="http://schemas.openxmlformats.org/officeDocument/2006/relationships/image" Target="../media/image2.emf"/><Relationship Id="rId5" Type="http://schemas.openxmlformats.org/officeDocument/2006/relationships/oleObject" Target="../embeddings/oleObject2.bin"/><Relationship Id="rId10" Type="http://schemas.openxmlformats.org/officeDocument/2006/relationships/image" Target="../media/image4.emf"/><Relationship Id="rId4" Type="http://schemas.openxmlformats.org/officeDocument/2006/relationships/image" Target="../media/image1.emf"/><Relationship Id="rId9" Type="http://schemas.openxmlformats.org/officeDocument/2006/relationships/oleObject" Target="../embeddings/oleObject4.bin"/></Relationships>
</file>

<file path=ppt/slides/_rels/slide5.xml.rels><?xml version="1.0" encoding="UTF-8" standalone="yes"?>
<Relationships xmlns="http://schemas.openxmlformats.org/package/2006/relationships"><Relationship Id="rId3" Type="http://schemas.openxmlformats.org/officeDocument/2006/relationships/oleObject" Target="../embeddings/oleObject5.bin"/><Relationship Id="rId2" Type="http://schemas.openxmlformats.org/officeDocument/2006/relationships/slideLayout" Target="../slideLayouts/slideLayout7.xml"/><Relationship Id="rId1" Type="http://schemas.openxmlformats.org/officeDocument/2006/relationships/vmlDrawing" Target="../drawings/vmlDrawing2.vml"/><Relationship Id="rId6" Type="http://schemas.openxmlformats.org/officeDocument/2006/relationships/image" Target="../media/image6.emf"/><Relationship Id="rId5" Type="http://schemas.openxmlformats.org/officeDocument/2006/relationships/oleObject" Target="../embeddings/oleObject6.bin"/><Relationship Id="rId4" Type="http://schemas.openxmlformats.org/officeDocument/2006/relationships/image" Target="../media/image5.emf"/></Relationships>
</file>

<file path=ppt/slides/_rels/slide6.xml.rels><?xml version="1.0" encoding="UTF-8" standalone="yes"?>
<Relationships xmlns="http://schemas.openxmlformats.org/package/2006/relationships"><Relationship Id="rId8" Type="http://schemas.openxmlformats.org/officeDocument/2006/relationships/image" Target="../media/image9.emf"/><Relationship Id="rId3" Type="http://schemas.openxmlformats.org/officeDocument/2006/relationships/oleObject" Target="../embeddings/oleObject7.bin"/><Relationship Id="rId7" Type="http://schemas.openxmlformats.org/officeDocument/2006/relationships/oleObject" Target="../embeddings/oleObject9.bin"/><Relationship Id="rId12" Type="http://schemas.openxmlformats.org/officeDocument/2006/relationships/image" Target="../media/image11.wmf"/><Relationship Id="rId2" Type="http://schemas.openxmlformats.org/officeDocument/2006/relationships/slideLayout" Target="../slideLayouts/slideLayout7.xml"/><Relationship Id="rId1" Type="http://schemas.openxmlformats.org/officeDocument/2006/relationships/vmlDrawing" Target="../drawings/vmlDrawing3.vml"/><Relationship Id="rId6" Type="http://schemas.openxmlformats.org/officeDocument/2006/relationships/image" Target="../media/image8.emf"/><Relationship Id="rId11" Type="http://schemas.openxmlformats.org/officeDocument/2006/relationships/oleObject" Target="../embeddings/oleObject11.bin"/><Relationship Id="rId5" Type="http://schemas.openxmlformats.org/officeDocument/2006/relationships/oleObject" Target="../embeddings/oleObject8.bin"/><Relationship Id="rId10" Type="http://schemas.openxmlformats.org/officeDocument/2006/relationships/image" Target="../media/image10.emf"/><Relationship Id="rId4" Type="http://schemas.openxmlformats.org/officeDocument/2006/relationships/image" Target="../media/image7.emf"/><Relationship Id="rId9" Type="http://schemas.openxmlformats.org/officeDocument/2006/relationships/oleObject" Target="../embeddings/oleObject10.bin"/></Relationships>
</file>

<file path=ppt/slides/_rels/slide7.xml.rels><?xml version="1.0" encoding="UTF-8" standalone="yes"?>
<Relationships xmlns="http://schemas.openxmlformats.org/package/2006/relationships"><Relationship Id="rId8" Type="http://schemas.openxmlformats.org/officeDocument/2006/relationships/image" Target="../media/image14.wmf"/><Relationship Id="rId3" Type="http://schemas.openxmlformats.org/officeDocument/2006/relationships/oleObject" Target="../embeddings/oleObject12.bin"/><Relationship Id="rId7" Type="http://schemas.openxmlformats.org/officeDocument/2006/relationships/oleObject" Target="../embeddings/oleObject14.bin"/><Relationship Id="rId2" Type="http://schemas.openxmlformats.org/officeDocument/2006/relationships/slideLayout" Target="../slideLayouts/slideLayout7.xml"/><Relationship Id="rId1" Type="http://schemas.openxmlformats.org/officeDocument/2006/relationships/vmlDrawing" Target="../drawings/vmlDrawing4.vml"/><Relationship Id="rId6" Type="http://schemas.openxmlformats.org/officeDocument/2006/relationships/image" Target="../media/image13.wmf"/><Relationship Id="rId5" Type="http://schemas.openxmlformats.org/officeDocument/2006/relationships/oleObject" Target="../embeddings/oleObject13.bin"/><Relationship Id="rId10" Type="http://schemas.openxmlformats.org/officeDocument/2006/relationships/image" Target="../media/image15.wmf"/><Relationship Id="rId4" Type="http://schemas.openxmlformats.org/officeDocument/2006/relationships/image" Target="../media/image12.emf"/><Relationship Id="rId9" Type="http://schemas.openxmlformats.org/officeDocument/2006/relationships/oleObject" Target="../embeddings/oleObject15.bin"/></Relationships>
</file>

<file path=ppt/slides/_rels/slide8.xml.rels><?xml version="1.0" encoding="UTF-8" standalone="yes"?>
<Relationships xmlns="http://schemas.openxmlformats.org/package/2006/relationships"><Relationship Id="rId8" Type="http://schemas.openxmlformats.org/officeDocument/2006/relationships/image" Target="../media/image18.wmf"/><Relationship Id="rId13" Type="http://schemas.openxmlformats.org/officeDocument/2006/relationships/oleObject" Target="../embeddings/oleObject21.bin"/><Relationship Id="rId18" Type="http://schemas.openxmlformats.org/officeDocument/2006/relationships/image" Target="../media/image14.wmf"/><Relationship Id="rId26" Type="http://schemas.openxmlformats.org/officeDocument/2006/relationships/image" Target="../media/image26.wmf"/><Relationship Id="rId39" Type="http://schemas.openxmlformats.org/officeDocument/2006/relationships/oleObject" Target="../embeddings/oleObject34.bin"/><Relationship Id="rId3" Type="http://schemas.openxmlformats.org/officeDocument/2006/relationships/oleObject" Target="../embeddings/oleObject16.bin"/><Relationship Id="rId21" Type="http://schemas.openxmlformats.org/officeDocument/2006/relationships/oleObject" Target="../embeddings/oleObject25.bin"/><Relationship Id="rId34" Type="http://schemas.openxmlformats.org/officeDocument/2006/relationships/image" Target="../media/image30.wmf"/><Relationship Id="rId42" Type="http://schemas.openxmlformats.org/officeDocument/2006/relationships/image" Target="../media/image34.wmf"/><Relationship Id="rId7" Type="http://schemas.openxmlformats.org/officeDocument/2006/relationships/oleObject" Target="../embeddings/oleObject18.bin"/><Relationship Id="rId12" Type="http://schemas.openxmlformats.org/officeDocument/2006/relationships/image" Target="../media/image20.wmf"/><Relationship Id="rId17" Type="http://schemas.openxmlformats.org/officeDocument/2006/relationships/oleObject" Target="../embeddings/oleObject23.bin"/><Relationship Id="rId25" Type="http://schemas.openxmlformats.org/officeDocument/2006/relationships/oleObject" Target="../embeddings/oleObject27.bin"/><Relationship Id="rId33" Type="http://schemas.openxmlformats.org/officeDocument/2006/relationships/oleObject" Target="../embeddings/oleObject31.bin"/><Relationship Id="rId38" Type="http://schemas.openxmlformats.org/officeDocument/2006/relationships/image" Target="../media/image32.wmf"/><Relationship Id="rId2" Type="http://schemas.openxmlformats.org/officeDocument/2006/relationships/slideLayout" Target="../slideLayouts/slideLayout7.xml"/><Relationship Id="rId16" Type="http://schemas.openxmlformats.org/officeDocument/2006/relationships/image" Target="../media/image22.wmf"/><Relationship Id="rId20" Type="http://schemas.openxmlformats.org/officeDocument/2006/relationships/image" Target="../media/image23.wmf"/><Relationship Id="rId29" Type="http://schemas.openxmlformats.org/officeDocument/2006/relationships/oleObject" Target="../embeddings/oleObject29.bin"/><Relationship Id="rId41" Type="http://schemas.openxmlformats.org/officeDocument/2006/relationships/oleObject" Target="../embeddings/oleObject35.bin"/><Relationship Id="rId1" Type="http://schemas.openxmlformats.org/officeDocument/2006/relationships/vmlDrawing" Target="../drawings/vmlDrawing5.vml"/><Relationship Id="rId6" Type="http://schemas.openxmlformats.org/officeDocument/2006/relationships/image" Target="../media/image17.wmf"/><Relationship Id="rId11" Type="http://schemas.openxmlformats.org/officeDocument/2006/relationships/oleObject" Target="../embeddings/oleObject20.bin"/><Relationship Id="rId24" Type="http://schemas.openxmlformats.org/officeDocument/2006/relationships/image" Target="../media/image25.wmf"/><Relationship Id="rId32" Type="http://schemas.openxmlformats.org/officeDocument/2006/relationships/image" Target="../media/image29.wmf"/><Relationship Id="rId37" Type="http://schemas.openxmlformats.org/officeDocument/2006/relationships/oleObject" Target="../embeddings/oleObject33.bin"/><Relationship Id="rId40" Type="http://schemas.openxmlformats.org/officeDocument/2006/relationships/image" Target="../media/image33.wmf"/><Relationship Id="rId5" Type="http://schemas.openxmlformats.org/officeDocument/2006/relationships/oleObject" Target="../embeddings/oleObject17.bin"/><Relationship Id="rId15" Type="http://schemas.openxmlformats.org/officeDocument/2006/relationships/oleObject" Target="../embeddings/oleObject22.bin"/><Relationship Id="rId23" Type="http://schemas.openxmlformats.org/officeDocument/2006/relationships/oleObject" Target="../embeddings/oleObject26.bin"/><Relationship Id="rId28" Type="http://schemas.openxmlformats.org/officeDocument/2006/relationships/image" Target="../media/image27.emf"/><Relationship Id="rId36" Type="http://schemas.openxmlformats.org/officeDocument/2006/relationships/image" Target="../media/image31.wmf"/><Relationship Id="rId10" Type="http://schemas.openxmlformats.org/officeDocument/2006/relationships/image" Target="../media/image19.wmf"/><Relationship Id="rId19" Type="http://schemas.openxmlformats.org/officeDocument/2006/relationships/oleObject" Target="../embeddings/oleObject24.bin"/><Relationship Id="rId31" Type="http://schemas.openxmlformats.org/officeDocument/2006/relationships/oleObject" Target="../embeddings/oleObject30.bin"/><Relationship Id="rId4" Type="http://schemas.openxmlformats.org/officeDocument/2006/relationships/image" Target="../media/image16.emf"/><Relationship Id="rId9" Type="http://schemas.openxmlformats.org/officeDocument/2006/relationships/oleObject" Target="../embeddings/oleObject19.bin"/><Relationship Id="rId14" Type="http://schemas.openxmlformats.org/officeDocument/2006/relationships/image" Target="../media/image21.wmf"/><Relationship Id="rId22" Type="http://schemas.openxmlformats.org/officeDocument/2006/relationships/image" Target="../media/image24.wmf"/><Relationship Id="rId27" Type="http://schemas.openxmlformats.org/officeDocument/2006/relationships/oleObject" Target="../embeddings/oleObject28.bin"/><Relationship Id="rId30" Type="http://schemas.openxmlformats.org/officeDocument/2006/relationships/image" Target="../media/image28.wmf"/><Relationship Id="rId35" Type="http://schemas.openxmlformats.org/officeDocument/2006/relationships/oleObject" Target="../embeddings/oleObject32.bin"/></Relationships>
</file>

<file path=ppt/slides/_rels/slide9.xml.rels><?xml version="1.0" encoding="UTF-8" standalone="yes"?>
<Relationships xmlns="http://schemas.openxmlformats.org/package/2006/relationships"><Relationship Id="rId3" Type="http://schemas.openxmlformats.org/officeDocument/2006/relationships/package" Target="../embeddings/Microsoft_Word___.docx"/><Relationship Id="rId2" Type="http://schemas.openxmlformats.org/officeDocument/2006/relationships/slideLayout" Target="../slideLayouts/slideLayout7.xml"/><Relationship Id="rId1" Type="http://schemas.openxmlformats.org/officeDocument/2006/relationships/vmlDrawing" Target="../drawings/vmlDrawing6.vml"/><Relationship Id="rId4" Type="http://schemas.openxmlformats.org/officeDocument/2006/relationships/image" Target="../media/image35.emf"/></Relationships>
</file>

<file path=ppt/slides/_rels/slide10.xml.rels><?xml version="1.0" encoding="UTF-8" standalone="yes"?>
<Relationships xmlns="http://schemas.openxmlformats.org/package/2006/relationships"><Relationship Id="rId8" Type="http://schemas.openxmlformats.org/officeDocument/2006/relationships/image" Target="../media/image38.emf"/><Relationship Id="rId3" Type="http://schemas.openxmlformats.org/officeDocument/2006/relationships/oleObject" Target="../embeddings/oleObject36.bin"/><Relationship Id="rId7" Type="http://schemas.openxmlformats.org/officeDocument/2006/relationships/package" Target="../embeddings/Microsoft_Word___2.docx"/><Relationship Id="rId2" Type="http://schemas.openxmlformats.org/officeDocument/2006/relationships/slideLayout" Target="../slideLayouts/slideLayout7.xml"/><Relationship Id="rId1" Type="http://schemas.openxmlformats.org/officeDocument/2006/relationships/vmlDrawing" Target="../drawings/vmlDrawing7.vml"/><Relationship Id="rId6" Type="http://schemas.openxmlformats.org/officeDocument/2006/relationships/image" Target="../media/image37.emf"/><Relationship Id="rId5" Type="http://schemas.openxmlformats.org/officeDocument/2006/relationships/package" Target="../embeddings/Microsoft_Word___1.docx"/><Relationship Id="rId4" Type="http://schemas.openxmlformats.org/officeDocument/2006/relationships/image" Target="../media/image36.emf"/></Relationships>
</file>

<file path=ppt/slides/_rels/slide11.xml.rels><?xml version="1.0" encoding="UTF-8" standalone="yes"?>
<Relationships xmlns="http://schemas.openxmlformats.org/package/2006/relationships"><Relationship Id="rId3" Type="http://schemas.openxmlformats.org/officeDocument/2006/relationships/oleObject" Target="../embeddings/oleObject37.bin"/><Relationship Id="rId2" Type="http://schemas.openxmlformats.org/officeDocument/2006/relationships/slideLayout" Target="../slideLayouts/slideLayout7.xml"/><Relationship Id="rId1" Type="http://schemas.openxmlformats.org/officeDocument/2006/relationships/vmlDrawing" Target="../drawings/vmlDrawing8.vml"/><Relationship Id="rId6" Type="http://schemas.openxmlformats.org/officeDocument/2006/relationships/image" Target="../media/image40.emf"/><Relationship Id="rId5" Type="http://schemas.openxmlformats.org/officeDocument/2006/relationships/package" Target="../embeddings/Microsoft_Word___3.docx"/><Relationship Id="rId4" Type="http://schemas.openxmlformats.org/officeDocument/2006/relationships/image" Target="../media/image39.emf"/></Relationships>
</file>

<file path=ppt/slides/_rels/slide12.xml.rels><?xml version="1.0" encoding="UTF-8" standalone="yes"?>
<Relationships xmlns="http://schemas.openxmlformats.org/package/2006/relationships"><Relationship Id="rId8" Type="http://schemas.openxmlformats.org/officeDocument/2006/relationships/image" Target="../media/image43.emf"/><Relationship Id="rId3" Type="http://schemas.openxmlformats.org/officeDocument/2006/relationships/oleObject" Target="../embeddings/oleObject38.bin"/><Relationship Id="rId7" Type="http://schemas.openxmlformats.org/officeDocument/2006/relationships/package" Target="../embeddings/Microsoft_Word___4.docx"/><Relationship Id="rId2" Type="http://schemas.openxmlformats.org/officeDocument/2006/relationships/slideLayout" Target="../slideLayouts/slideLayout7.xml"/><Relationship Id="rId1" Type="http://schemas.openxmlformats.org/officeDocument/2006/relationships/vmlDrawing" Target="../drawings/vmlDrawing9.vml"/><Relationship Id="rId6" Type="http://schemas.openxmlformats.org/officeDocument/2006/relationships/image" Target="../media/image42.emf"/><Relationship Id="rId5" Type="http://schemas.openxmlformats.org/officeDocument/2006/relationships/oleObject" Target="../embeddings/oleObject39.bin"/><Relationship Id="rId10" Type="http://schemas.openxmlformats.org/officeDocument/2006/relationships/image" Target="../media/image44.emf"/><Relationship Id="rId4" Type="http://schemas.openxmlformats.org/officeDocument/2006/relationships/image" Target="../media/image41.emf"/><Relationship Id="rId9" Type="http://schemas.openxmlformats.org/officeDocument/2006/relationships/package" Target="../embeddings/Microsoft_Word___5.docx"/></Relationships>
</file>

<file path=ppt/slides/_rels/slide13.xml.rels><?xml version="1.0" encoding="UTF-8" standalone="yes"?>
<Relationships xmlns="http://schemas.openxmlformats.org/package/2006/relationships"><Relationship Id="rId3" Type="http://schemas.openxmlformats.org/officeDocument/2006/relationships/oleObject" Target="../embeddings/oleObject40.bin"/><Relationship Id="rId2" Type="http://schemas.openxmlformats.org/officeDocument/2006/relationships/slideLayout" Target="../slideLayouts/slideLayout7.xml"/><Relationship Id="rId1" Type="http://schemas.openxmlformats.org/officeDocument/2006/relationships/vmlDrawing" Target="../drawings/vmlDrawing10.vml"/><Relationship Id="rId6" Type="http://schemas.openxmlformats.org/officeDocument/2006/relationships/image" Target="../media/image46.emf"/><Relationship Id="rId5" Type="http://schemas.openxmlformats.org/officeDocument/2006/relationships/oleObject" Target="../embeddings/oleObject41.bin"/><Relationship Id="rId4" Type="http://schemas.openxmlformats.org/officeDocument/2006/relationships/image" Target="../media/image45.emf"/></Relationships>
</file>

<file path=ppt/slides/_rels/slide14.xml.rels><?xml version="1.0" encoding="UTF-8" standalone="yes"?>
<Relationships xmlns="http://schemas.openxmlformats.org/package/2006/relationships"><Relationship Id="rId3" Type="http://schemas.openxmlformats.org/officeDocument/2006/relationships/package" Target="../embeddings/Microsoft_Word___6.docx"/><Relationship Id="rId2" Type="http://schemas.openxmlformats.org/officeDocument/2006/relationships/slideLayout" Target="../slideLayouts/slideLayout7.xml"/><Relationship Id="rId1" Type="http://schemas.openxmlformats.org/officeDocument/2006/relationships/vmlDrawing" Target="../drawings/vmlDrawing11.vml"/><Relationship Id="rId4" Type="http://schemas.openxmlformats.org/officeDocument/2006/relationships/image" Target="../media/image47.emf"/></Relationships>
</file>

<file path=ppt/slides/_rels/slide15.xml.rels><?xml version="1.0" encoding="UTF-8" standalone="yes"?>
<Relationships xmlns="http://schemas.openxmlformats.org/package/2006/relationships"><Relationship Id="rId3" Type="http://schemas.openxmlformats.org/officeDocument/2006/relationships/oleObject" Target="../embeddings/oleObject42.bin"/><Relationship Id="rId2" Type="http://schemas.openxmlformats.org/officeDocument/2006/relationships/slideLayout" Target="../slideLayouts/slideLayout7.xml"/><Relationship Id="rId1" Type="http://schemas.openxmlformats.org/officeDocument/2006/relationships/vmlDrawing" Target="../drawings/vmlDrawing12.vml"/><Relationship Id="rId4" Type="http://schemas.openxmlformats.org/officeDocument/2006/relationships/image" Target="../media/image48.emf"/></Relationships>
</file>

<file path=ppt/slides/_rels/slide16.xml.rels><?xml version="1.0" encoding="UTF-8" standalone="yes"?>
<Relationships xmlns="http://schemas.openxmlformats.org/package/2006/relationships"><Relationship Id="rId8" Type="http://schemas.openxmlformats.org/officeDocument/2006/relationships/image" Target="../media/image51.wmf"/><Relationship Id="rId3" Type="http://schemas.openxmlformats.org/officeDocument/2006/relationships/package" Target="../embeddings/Microsoft_Word___7.docx"/><Relationship Id="rId7" Type="http://schemas.openxmlformats.org/officeDocument/2006/relationships/oleObject" Target="../embeddings/oleObject43.bin"/><Relationship Id="rId2" Type="http://schemas.openxmlformats.org/officeDocument/2006/relationships/slideLayout" Target="../slideLayouts/slideLayout7.xml"/><Relationship Id="rId1" Type="http://schemas.openxmlformats.org/officeDocument/2006/relationships/vmlDrawing" Target="../drawings/vmlDrawing13.vml"/><Relationship Id="rId6" Type="http://schemas.openxmlformats.org/officeDocument/2006/relationships/image" Target="../media/image50.emf"/><Relationship Id="rId5" Type="http://schemas.openxmlformats.org/officeDocument/2006/relationships/package" Target="../embeddings/Microsoft_Word___8.docx"/><Relationship Id="rId4" Type="http://schemas.openxmlformats.org/officeDocument/2006/relationships/image" Target="../media/image49.emf"/></Relationships>
</file>

<file path=ppt/slides/_rels/slide17.xml.rels><?xml version="1.0" encoding="UTF-8" standalone="yes"?>
<Relationships xmlns="http://schemas.openxmlformats.org/package/2006/relationships"><Relationship Id="rId8" Type="http://schemas.openxmlformats.org/officeDocument/2006/relationships/image" Target="../media/image54.emf"/><Relationship Id="rId3" Type="http://schemas.openxmlformats.org/officeDocument/2006/relationships/package" Target="../embeddings/Microsoft_Word___9.docx"/><Relationship Id="rId7" Type="http://schemas.openxmlformats.org/officeDocument/2006/relationships/package" Target="../embeddings/Microsoft_Word___10.docx"/><Relationship Id="rId2" Type="http://schemas.openxmlformats.org/officeDocument/2006/relationships/slideLayout" Target="../slideLayouts/slideLayout7.xml"/><Relationship Id="rId1" Type="http://schemas.openxmlformats.org/officeDocument/2006/relationships/vmlDrawing" Target="../drawings/vmlDrawing14.vml"/><Relationship Id="rId6" Type="http://schemas.openxmlformats.org/officeDocument/2006/relationships/image" Target="../media/image53.wmf"/><Relationship Id="rId5" Type="http://schemas.openxmlformats.org/officeDocument/2006/relationships/oleObject" Target="../embeddings/oleObject44.bin"/><Relationship Id="rId10" Type="http://schemas.openxmlformats.org/officeDocument/2006/relationships/image" Target="../media/image51.wmf"/><Relationship Id="rId4" Type="http://schemas.openxmlformats.org/officeDocument/2006/relationships/image" Target="../media/image52.emf"/><Relationship Id="rId9" Type="http://schemas.openxmlformats.org/officeDocument/2006/relationships/oleObject" Target="../embeddings/oleObject45.bin"/></Relationships>
</file>

<file path=ppt/slides/_rels/slide18.xml.rels><?xml version="1.0" encoding="UTF-8" standalone="yes"?>
<Relationships xmlns="http://schemas.openxmlformats.org/package/2006/relationships"><Relationship Id="rId8" Type="http://schemas.openxmlformats.org/officeDocument/2006/relationships/image" Target="../media/image56.wmf"/><Relationship Id="rId3" Type="http://schemas.openxmlformats.org/officeDocument/2006/relationships/package" Target="../embeddings/Microsoft_Word___11.docx"/><Relationship Id="rId7" Type="http://schemas.openxmlformats.org/officeDocument/2006/relationships/oleObject" Target="../embeddings/oleObject47.bin"/><Relationship Id="rId12" Type="http://schemas.openxmlformats.org/officeDocument/2006/relationships/image" Target="../media/image58.wmf"/><Relationship Id="rId2" Type="http://schemas.openxmlformats.org/officeDocument/2006/relationships/slideLayout" Target="../slideLayouts/slideLayout7.xml"/><Relationship Id="rId1" Type="http://schemas.openxmlformats.org/officeDocument/2006/relationships/vmlDrawing" Target="../drawings/vmlDrawing15.vml"/><Relationship Id="rId6" Type="http://schemas.openxmlformats.org/officeDocument/2006/relationships/image" Target="../media/image53.wmf"/><Relationship Id="rId11" Type="http://schemas.openxmlformats.org/officeDocument/2006/relationships/oleObject" Target="../embeddings/oleObject48.bin"/><Relationship Id="rId5" Type="http://schemas.openxmlformats.org/officeDocument/2006/relationships/oleObject" Target="../embeddings/oleObject46.bin"/><Relationship Id="rId10" Type="http://schemas.openxmlformats.org/officeDocument/2006/relationships/image" Target="../media/image57.emf"/><Relationship Id="rId4" Type="http://schemas.openxmlformats.org/officeDocument/2006/relationships/image" Target="../media/image55.emf"/><Relationship Id="rId9" Type="http://schemas.openxmlformats.org/officeDocument/2006/relationships/package" Target="../embeddings/Microsoft_Word___12.docx"/></Relationships>
</file>

<file path=ppt/slides/_rels/slide19.xml.rels><?xml version="1.0" encoding="UTF-8" standalone="yes"?>
<Relationships xmlns="http://schemas.openxmlformats.org/package/2006/relationships"><Relationship Id="rId8" Type="http://schemas.openxmlformats.org/officeDocument/2006/relationships/image" Target="../media/image56.wmf"/><Relationship Id="rId13" Type="http://schemas.openxmlformats.org/officeDocument/2006/relationships/oleObject" Target="../embeddings/oleObject52.bin"/><Relationship Id="rId18" Type="http://schemas.openxmlformats.org/officeDocument/2006/relationships/image" Target="../media/image62.wmf"/><Relationship Id="rId3" Type="http://schemas.openxmlformats.org/officeDocument/2006/relationships/package" Target="../embeddings/Microsoft_Word___13.docx"/><Relationship Id="rId21" Type="http://schemas.openxmlformats.org/officeDocument/2006/relationships/oleObject" Target="../embeddings/oleObject56.bin"/><Relationship Id="rId7" Type="http://schemas.openxmlformats.org/officeDocument/2006/relationships/oleObject" Target="../embeddings/oleObject50.bin"/><Relationship Id="rId12" Type="http://schemas.openxmlformats.org/officeDocument/2006/relationships/image" Target="../media/image59.emf"/><Relationship Id="rId17" Type="http://schemas.openxmlformats.org/officeDocument/2006/relationships/oleObject" Target="../embeddings/oleObject54.bin"/><Relationship Id="rId2" Type="http://schemas.openxmlformats.org/officeDocument/2006/relationships/slideLayout" Target="../slideLayouts/slideLayout7.xml"/><Relationship Id="rId16" Type="http://schemas.openxmlformats.org/officeDocument/2006/relationships/image" Target="../media/image61.wmf"/><Relationship Id="rId20" Type="http://schemas.openxmlformats.org/officeDocument/2006/relationships/image" Target="../media/image63.wmf"/><Relationship Id="rId1" Type="http://schemas.openxmlformats.org/officeDocument/2006/relationships/vmlDrawing" Target="../drawings/vmlDrawing16.vml"/><Relationship Id="rId6" Type="http://schemas.openxmlformats.org/officeDocument/2006/relationships/image" Target="../media/image53.wmf"/><Relationship Id="rId11" Type="http://schemas.openxmlformats.org/officeDocument/2006/relationships/package" Target="../embeddings/Microsoft_Word___14.docx"/><Relationship Id="rId5" Type="http://schemas.openxmlformats.org/officeDocument/2006/relationships/oleObject" Target="../embeddings/oleObject49.bin"/><Relationship Id="rId15" Type="http://schemas.openxmlformats.org/officeDocument/2006/relationships/oleObject" Target="../embeddings/oleObject53.bin"/><Relationship Id="rId10" Type="http://schemas.openxmlformats.org/officeDocument/2006/relationships/image" Target="../media/image58.wmf"/><Relationship Id="rId19" Type="http://schemas.openxmlformats.org/officeDocument/2006/relationships/oleObject" Target="../embeddings/oleObject55.bin"/><Relationship Id="rId4" Type="http://schemas.openxmlformats.org/officeDocument/2006/relationships/image" Target="../media/image55.emf"/><Relationship Id="rId9" Type="http://schemas.openxmlformats.org/officeDocument/2006/relationships/oleObject" Target="../embeddings/oleObject51.bin"/><Relationship Id="rId14" Type="http://schemas.openxmlformats.org/officeDocument/2006/relationships/image" Target="../media/image60.wmf"/><Relationship Id="rId22" Type="http://schemas.openxmlformats.org/officeDocument/2006/relationships/image" Target="../media/image64.wmf"/></Relationships>
</file>

<file path=ppt/slides/_rels/slide20.xml.rels><?xml version="1.0" encoding="UTF-8" standalone="yes"?>
<Relationships xmlns="http://schemas.openxmlformats.org/package/2006/relationships"><Relationship Id="rId8" Type="http://schemas.openxmlformats.org/officeDocument/2006/relationships/image" Target="../media/image58.wmf"/><Relationship Id="rId13" Type="http://schemas.openxmlformats.org/officeDocument/2006/relationships/oleObject" Target="../embeddings/oleObject61.bin"/><Relationship Id="rId18" Type="http://schemas.openxmlformats.org/officeDocument/2006/relationships/image" Target="../media/image56.wmf"/><Relationship Id="rId3" Type="http://schemas.openxmlformats.org/officeDocument/2006/relationships/package" Target="../embeddings/Microsoft_Word___15.docx"/><Relationship Id="rId7" Type="http://schemas.openxmlformats.org/officeDocument/2006/relationships/oleObject" Target="../embeddings/oleObject58.bin"/><Relationship Id="rId12" Type="http://schemas.openxmlformats.org/officeDocument/2006/relationships/image" Target="../media/image61.wmf"/><Relationship Id="rId17" Type="http://schemas.openxmlformats.org/officeDocument/2006/relationships/oleObject" Target="../embeddings/oleObject62.bin"/><Relationship Id="rId2" Type="http://schemas.openxmlformats.org/officeDocument/2006/relationships/slideLayout" Target="../slideLayouts/slideLayout7.xml"/><Relationship Id="rId16" Type="http://schemas.openxmlformats.org/officeDocument/2006/relationships/image" Target="../media/image65.emf"/><Relationship Id="rId1" Type="http://schemas.openxmlformats.org/officeDocument/2006/relationships/vmlDrawing" Target="../drawings/vmlDrawing17.vml"/><Relationship Id="rId6" Type="http://schemas.openxmlformats.org/officeDocument/2006/relationships/image" Target="../media/image53.wmf"/><Relationship Id="rId11" Type="http://schemas.openxmlformats.org/officeDocument/2006/relationships/oleObject" Target="../embeddings/oleObject60.bin"/><Relationship Id="rId5" Type="http://schemas.openxmlformats.org/officeDocument/2006/relationships/oleObject" Target="../embeddings/oleObject57.bin"/><Relationship Id="rId15" Type="http://schemas.openxmlformats.org/officeDocument/2006/relationships/package" Target="../embeddings/Microsoft_Word___16.docx"/><Relationship Id="rId10" Type="http://schemas.openxmlformats.org/officeDocument/2006/relationships/image" Target="../media/image60.wmf"/><Relationship Id="rId4" Type="http://schemas.openxmlformats.org/officeDocument/2006/relationships/image" Target="../media/image55.emf"/><Relationship Id="rId9" Type="http://schemas.openxmlformats.org/officeDocument/2006/relationships/oleObject" Target="../embeddings/oleObject59.bin"/><Relationship Id="rId14" Type="http://schemas.openxmlformats.org/officeDocument/2006/relationships/image" Target="../media/image62.wmf"/></Relationships>
</file>

<file path=ppt/slides/_rels/slide21.xml.rels><?xml version="1.0" encoding="UTF-8" standalone="yes"?>
<Relationships xmlns="http://schemas.openxmlformats.org/package/2006/relationships"><Relationship Id="rId8" Type="http://schemas.openxmlformats.org/officeDocument/2006/relationships/package" Target="../embeddings/Microsoft_Word___19.docx"/><Relationship Id="rId3" Type="http://schemas.openxmlformats.org/officeDocument/2006/relationships/notesSlide" Target="../notesSlides/notesSlide2.xml"/><Relationship Id="rId7" Type="http://schemas.openxmlformats.org/officeDocument/2006/relationships/image" Target="../media/image67.emf"/><Relationship Id="rId2" Type="http://schemas.openxmlformats.org/officeDocument/2006/relationships/slideLayout" Target="../slideLayouts/slideLayout7.xml"/><Relationship Id="rId1" Type="http://schemas.openxmlformats.org/officeDocument/2006/relationships/vmlDrawing" Target="../drawings/vmlDrawing18.vml"/><Relationship Id="rId6" Type="http://schemas.openxmlformats.org/officeDocument/2006/relationships/package" Target="../embeddings/Microsoft_Word___18.docx"/><Relationship Id="rId5" Type="http://schemas.openxmlformats.org/officeDocument/2006/relationships/image" Target="../media/image66.emf"/><Relationship Id="rId4" Type="http://schemas.openxmlformats.org/officeDocument/2006/relationships/package" Target="../embeddings/Microsoft_Word___17.docx"/><Relationship Id="rId9" Type="http://schemas.openxmlformats.org/officeDocument/2006/relationships/image" Target="../media/image68.emf"/></Relationships>
</file>

<file path=ppt/slides/_rels/slide22.xml.rels><?xml version="1.0" encoding="UTF-8" standalone="yes"?>
<Relationships xmlns="http://schemas.openxmlformats.org/package/2006/relationships"><Relationship Id="rId3" Type="http://schemas.openxmlformats.org/officeDocument/2006/relationships/package" Target="../embeddings/Microsoft_Word___20.docx"/><Relationship Id="rId2" Type="http://schemas.openxmlformats.org/officeDocument/2006/relationships/slideLayout" Target="../slideLayouts/slideLayout7.xml"/><Relationship Id="rId1" Type="http://schemas.openxmlformats.org/officeDocument/2006/relationships/vmlDrawing" Target="../drawings/vmlDrawing19.vml"/><Relationship Id="rId6" Type="http://schemas.openxmlformats.org/officeDocument/2006/relationships/image" Target="../media/image70.emf"/><Relationship Id="rId5" Type="http://schemas.openxmlformats.org/officeDocument/2006/relationships/package" Target="../embeddings/Microsoft_Word___21.docx"/><Relationship Id="rId4" Type="http://schemas.openxmlformats.org/officeDocument/2006/relationships/image" Target="../media/image69.emf"/></Relationships>
</file>

<file path=ppt/slides/_rels/slide23.xml.rels><?xml version="1.0" encoding="UTF-8" standalone="yes"?>
<Relationships xmlns="http://schemas.openxmlformats.org/package/2006/relationships"><Relationship Id="rId8" Type="http://schemas.openxmlformats.org/officeDocument/2006/relationships/image" Target="../media/image73.wmf"/><Relationship Id="rId3" Type="http://schemas.openxmlformats.org/officeDocument/2006/relationships/package" Target="../embeddings/Microsoft_Word___22.docx"/><Relationship Id="rId7" Type="http://schemas.openxmlformats.org/officeDocument/2006/relationships/oleObject" Target="../embeddings/oleObject63.bin"/><Relationship Id="rId12" Type="http://schemas.openxmlformats.org/officeDocument/2006/relationships/image" Target="../media/image75.wmf"/><Relationship Id="rId2" Type="http://schemas.openxmlformats.org/officeDocument/2006/relationships/slideLayout" Target="../slideLayouts/slideLayout7.xml"/><Relationship Id="rId1" Type="http://schemas.openxmlformats.org/officeDocument/2006/relationships/vmlDrawing" Target="../drawings/vmlDrawing20.vml"/><Relationship Id="rId6" Type="http://schemas.openxmlformats.org/officeDocument/2006/relationships/image" Target="../media/image72.emf"/><Relationship Id="rId11" Type="http://schemas.openxmlformats.org/officeDocument/2006/relationships/oleObject" Target="../embeddings/oleObject65.bin"/><Relationship Id="rId5" Type="http://schemas.openxmlformats.org/officeDocument/2006/relationships/package" Target="../embeddings/Microsoft_Word___23.docx"/><Relationship Id="rId10" Type="http://schemas.openxmlformats.org/officeDocument/2006/relationships/image" Target="../media/image74.wmf"/><Relationship Id="rId4" Type="http://schemas.openxmlformats.org/officeDocument/2006/relationships/image" Target="../media/image71.emf"/><Relationship Id="rId9" Type="http://schemas.openxmlformats.org/officeDocument/2006/relationships/oleObject" Target="../embeddings/oleObject64.bin"/></Relationships>
</file>

<file path=ppt/slides/_rels/slide24.xml.rels><?xml version="1.0" encoding="UTF-8" standalone="yes"?>
<Relationships xmlns="http://schemas.openxmlformats.org/package/2006/relationships"><Relationship Id="rId3" Type="http://schemas.openxmlformats.org/officeDocument/2006/relationships/package" Target="../embeddings/Microsoft_Word___24.docx"/><Relationship Id="rId2" Type="http://schemas.openxmlformats.org/officeDocument/2006/relationships/slideLayout" Target="../slideLayouts/slideLayout7.xml"/><Relationship Id="rId1" Type="http://schemas.openxmlformats.org/officeDocument/2006/relationships/vmlDrawing" Target="../drawings/vmlDrawing21.vml"/><Relationship Id="rId4" Type="http://schemas.openxmlformats.org/officeDocument/2006/relationships/image" Target="../media/image76.emf"/></Relationships>
</file>

<file path=ppt/slides/_rels/slide25.xml.rels><?xml version="1.0" encoding="UTF-8" standalone="yes"?>
<Relationships xmlns="http://schemas.openxmlformats.org/package/2006/relationships"><Relationship Id="rId8" Type="http://schemas.openxmlformats.org/officeDocument/2006/relationships/image" Target="../media/image79.wmf"/><Relationship Id="rId13" Type="http://schemas.openxmlformats.org/officeDocument/2006/relationships/oleObject" Target="../embeddings/oleObject71.bin"/><Relationship Id="rId18" Type="http://schemas.openxmlformats.org/officeDocument/2006/relationships/image" Target="../media/image84.emf"/><Relationship Id="rId3" Type="http://schemas.openxmlformats.org/officeDocument/2006/relationships/oleObject" Target="../embeddings/oleObject66.bin"/><Relationship Id="rId7" Type="http://schemas.openxmlformats.org/officeDocument/2006/relationships/oleObject" Target="../embeddings/oleObject68.bin"/><Relationship Id="rId12" Type="http://schemas.openxmlformats.org/officeDocument/2006/relationships/image" Target="../media/image81.emf"/><Relationship Id="rId17" Type="http://schemas.openxmlformats.org/officeDocument/2006/relationships/oleObject" Target="../embeddings/oleObject73.bin"/><Relationship Id="rId2" Type="http://schemas.openxmlformats.org/officeDocument/2006/relationships/slideLayout" Target="../slideLayouts/slideLayout7.xml"/><Relationship Id="rId16" Type="http://schemas.openxmlformats.org/officeDocument/2006/relationships/image" Target="../media/image83.emf"/><Relationship Id="rId1" Type="http://schemas.openxmlformats.org/officeDocument/2006/relationships/vmlDrawing" Target="../drawings/vmlDrawing22.vml"/><Relationship Id="rId6" Type="http://schemas.openxmlformats.org/officeDocument/2006/relationships/image" Target="../media/image78.wmf"/><Relationship Id="rId11" Type="http://schemas.openxmlformats.org/officeDocument/2006/relationships/oleObject" Target="../embeddings/oleObject70.bin"/><Relationship Id="rId5" Type="http://schemas.openxmlformats.org/officeDocument/2006/relationships/oleObject" Target="../embeddings/oleObject67.bin"/><Relationship Id="rId15" Type="http://schemas.openxmlformats.org/officeDocument/2006/relationships/oleObject" Target="../embeddings/oleObject72.bin"/><Relationship Id="rId10" Type="http://schemas.openxmlformats.org/officeDocument/2006/relationships/image" Target="../media/image80.wmf"/><Relationship Id="rId4" Type="http://schemas.openxmlformats.org/officeDocument/2006/relationships/image" Target="../media/image77.emf"/><Relationship Id="rId9" Type="http://schemas.openxmlformats.org/officeDocument/2006/relationships/oleObject" Target="../embeddings/oleObject69.bin"/><Relationship Id="rId14" Type="http://schemas.openxmlformats.org/officeDocument/2006/relationships/image" Target="../media/image82.wmf"/></Relationships>
</file>

<file path=ppt/slides/_rels/slide26.xml.rels><?xml version="1.0" encoding="UTF-8" standalone="yes"?>
<Relationships xmlns="http://schemas.openxmlformats.org/package/2006/relationships"><Relationship Id="rId3" Type="http://schemas.openxmlformats.org/officeDocument/2006/relationships/package" Target="../embeddings/Microsoft_Word___25.docx"/><Relationship Id="rId2" Type="http://schemas.openxmlformats.org/officeDocument/2006/relationships/slideLayout" Target="../slideLayouts/slideLayout7.xml"/><Relationship Id="rId1" Type="http://schemas.openxmlformats.org/officeDocument/2006/relationships/vmlDrawing" Target="../drawings/vmlDrawing23.vml"/><Relationship Id="rId4" Type="http://schemas.openxmlformats.org/officeDocument/2006/relationships/image" Target="../media/image85.emf"/></Relationships>
</file>

<file path=ppt/slides/_rels/slide27.xml.rels><?xml version="1.0" encoding="UTF-8" standalone="yes"?>
<Relationships xmlns="http://schemas.openxmlformats.org/package/2006/relationships"><Relationship Id="rId8" Type="http://schemas.openxmlformats.org/officeDocument/2006/relationships/image" Target="../media/image88.emf"/><Relationship Id="rId3" Type="http://schemas.openxmlformats.org/officeDocument/2006/relationships/package" Target="../embeddings/Microsoft_Word___26.docx"/><Relationship Id="rId7" Type="http://schemas.openxmlformats.org/officeDocument/2006/relationships/package" Target="../embeddings/Microsoft_Word___28.docx"/><Relationship Id="rId2" Type="http://schemas.openxmlformats.org/officeDocument/2006/relationships/slideLayout" Target="../slideLayouts/slideLayout7.xml"/><Relationship Id="rId1" Type="http://schemas.openxmlformats.org/officeDocument/2006/relationships/vmlDrawing" Target="../drawings/vmlDrawing24.vml"/><Relationship Id="rId6" Type="http://schemas.openxmlformats.org/officeDocument/2006/relationships/image" Target="../media/image87.emf"/><Relationship Id="rId5" Type="http://schemas.openxmlformats.org/officeDocument/2006/relationships/package" Target="../embeddings/Microsoft_Word___27.docx"/><Relationship Id="rId4" Type="http://schemas.openxmlformats.org/officeDocument/2006/relationships/image" Target="../media/image86.emf"/></Relationships>
</file>

<file path=ppt/slides/_rels/slide28.xml.rels><?xml version="1.0" encoding="UTF-8" standalone="yes"?>
<Relationships xmlns="http://schemas.openxmlformats.org/package/2006/relationships"><Relationship Id="rId3" Type="http://schemas.openxmlformats.org/officeDocument/2006/relationships/package" Target="../embeddings/Microsoft_Word___29.docx"/><Relationship Id="rId2" Type="http://schemas.openxmlformats.org/officeDocument/2006/relationships/slideLayout" Target="../slideLayouts/slideLayout7.xml"/><Relationship Id="rId1" Type="http://schemas.openxmlformats.org/officeDocument/2006/relationships/vmlDrawing" Target="../drawings/vmlDrawing25.vml"/><Relationship Id="rId4" Type="http://schemas.openxmlformats.org/officeDocument/2006/relationships/image" Target="../media/image89.emf"/></Relationships>
</file>

<file path=ppt/slides/_rels/slide29.xml.rels><?xml version="1.0" encoding="UTF-8" standalone="yes"?>
<Relationships xmlns="http://schemas.openxmlformats.org/package/2006/relationships"><Relationship Id="rId3" Type="http://schemas.openxmlformats.org/officeDocument/2006/relationships/package" Target="../embeddings/Microsoft_Word___30.docx"/><Relationship Id="rId2" Type="http://schemas.openxmlformats.org/officeDocument/2006/relationships/slideLayout" Target="../slideLayouts/slideLayout7.xml"/><Relationship Id="rId1" Type="http://schemas.openxmlformats.org/officeDocument/2006/relationships/vmlDrawing" Target="../drawings/vmlDrawing26.vml"/><Relationship Id="rId6" Type="http://schemas.openxmlformats.org/officeDocument/2006/relationships/image" Target="../media/image91.emf"/><Relationship Id="rId5" Type="http://schemas.openxmlformats.org/officeDocument/2006/relationships/package" Target="../embeddings/Microsoft_Word___31.docx"/><Relationship Id="rId4" Type="http://schemas.openxmlformats.org/officeDocument/2006/relationships/image" Target="../media/image90.emf"/></Relationships>
</file>

<file path=ppt/slides/_rels/slide30.xml.rels><?xml version="1.0" encoding="UTF-8" standalone="yes"?>
<Relationships xmlns="http://schemas.openxmlformats.org/package/2006/relationships"><Relationship Id="rId3" Type="http://schemas.openxmlformats.org/officeDocument/2006/relationships/oleObject" Target="../embeddings/oleObject74.bin"/><Relationship Id="rId2" Type="http://schemas.openxmlformats.org/officeDocument/2006/relationships/slideLayout" Target="../slideLayouts/slideLayout7.xml"/><Relationship Id="rId1" Type="http://schemas.openxmlformats.org/officeDocument/2006/relationships/vmlDrawing" Target="../drawings/vmlDrawing27.vml"/><Relationship Id="rId6" Type="http://schemas.openxmlformats.org/officeDocument/2006/relationships/image" Target="../media/image93.emf"/><Relationship Id="rId5" Type="http://schemas.openxmlformats.org/officeDocument/2006/relationships/oleObject" Target="../embeddings/oleObject75.bin"/><Relationship Id="rId4" Type="http://schemas.openxmlformats.org/officeDocument/2006/relationships/image" Target="../media/image92.emf"/></Relationships>
</file>

<file path=ppt/slides/_rels/slide31.xml.rels><?xml version="1.0" encoding="UTF-8" standalone="yes"?>
<Relationships xmlns="http://schemas.openxmlformats.org/package/2006/relationships"><Relationship Id="rId3" Type="http://schemas.openxmlformats.org/officeDocument/2006/relationships/oleObject" Target="../embeddings/oleObject76.bin"/><Relationship Id="rId2" Type="http://schemas.openxmlformats.org/officeDocument/2006/relationships/slideLayout" Target="../slideLayouts/slideLayout7.xml"/><Relationship Id="rId1" Type="http://schemas.openxmlformats.org/officeDocument/2006/relationships/vmlDrawing" Target="../drawings/vmlDrawing28.vml"/><Relationship Id="rId6" Type="http://schemas.openxmlformats.org/officeDocument/2006/relationships/image" Target="../media/image95.emf"/><Relationship Id="rId5" Type="http://schemas.openxmlformats.org/officeDocument/2006/relationships/oleObject" Target="../embeddings/oleObject77.bin"/><Relationship Id="rId4" Type="http://schemas.openxmlformats.org/officeDocument/2006/relationships/image" Target="../media/image94.emf"/></Relationships>
</file>

<file path=ppt/slides/_rels/slide32.xml.rels><?xml version="1.0" encoding="UTF-8" standalone="yes"?>
<Relationships xmlns="http://schemas.openxmlformats.org/package/2006/relationships"><Relationship Id="rId8" Type="http://schemas.openxmlformats.org/officeDocument/2006/relationships/image" Target="../media/image98.wmf"/><Relationship Id="rId3" Type="http://schemas.openxmlformats.org/officeDocument/2006/relationships/oleObject" Target="../embeddings/oleObject78.bin"/><Relationship Id="rId7" Type="http://schemas.openxmlformats.org/officeDocument/2006/relationships/oleObject" Target="../embeddings/oleObject80.bin"/><Relationship Id="rId2" Type="http://schemas.openxmlformats.org/officeDocument/2006/relationships/slideLayout" Target="../slideLayouts/slideLayout7.xml"/><Relationship Id="rId1" Type="http://schemas.openxmlformats.org/officeDocument/2006/relationships/vmlDrawing" Target="../drawings/vmlDrawing29.vml"/><Relationship Id="rId6" Type="http://schemas.openxmlformats.org/officeDocument/2006/relationships/image" Target="../media/image97.wmf"/><Relationship Id="rId5" Type="http://schemas.openxmlformats.org/officeDocument/2006/relationships/oleObject" Target="../embeddings/oleObject79.bin"/><Relationship Id="rId4" Type="http://schemas.openxmlformats.org/officeDocument/2006/relationships/image" Target="../media/image96.emf"/></Relationships>
</file>

<file path=ppt/slides/_rels/slide33.xml.rels><?xml version="1.0" encoding="UTF-8" standalone="yes"?>
<Relationships xmlns="http://schemas.openxmlformats.org/package/2006/relationships"><Relationship Id="rId3" Type="http://schemas.openxmlformats.org/officeDocument/2006/relationships/oleObject" Target="../embeddings/oleObject81.bin"/><Relationship Id="rId2" Type="http://schemas.openxmlformats.org/officeDocument/2006/relationships/slideLayout" Target="../slideLayouts/slideLayout7.xml"/><Relationship Id="rId1" Type="http://schemas.openxmlformats.org/officeDocument/2006/relationships/vmlDrawing" Target="../drawings/vmlDrawing30.vml"/><Relationship Id="rId4" Type="http://schemas.openxmlformats.org/officeDocument/2006/relationships/image" Target="../media/image99.emf"/></Relationships>
</file>

<file path=ppt/slides/_rels/slide34.xml.rels><?xml version="1.0" encoding="UTF-8" standalone="yes"?>
<Relationships xmlns="http://schemas.openxmlformats.org/package/2006/relationships"><Relationship Id="rId3" Type="http://schemas.openxmlformats.org/officeDocument/2006/relationships/oleObject" Target="../embeddings/oleObject82.bin"/><Relationship Id="rId2" Type="http://schemas.openxmlformats.org/officeDocument/2006/relationships/slideLayout" Target="../slideLayouts/slideLayout7.xml"/><Relationship Id="rId1" Type="http://schemas.openxmlformats.org/officeDocument/2006/relationships/vmlDrawing" Target="../drawings/vmlDrawing31.vml"/><Relationship Id="rId6" Type="http://schemas.openxmlformats.org/officeDocument/2006/relationships/image" Target="../media/image101.emf"/><Relationship Id="rId5" Type="http://schemas.openxmlformats.org/officeDocument/2006/relationships/oleObject" Target="../embeddings/oleObject83.bin"/><Relationship Id="rId4" Type="http://schemas.openxmlformats.org/officeDocument/2006/relationships/image" Target="../media/image100.emf"/></Relationships>
</file>

<file path=ppt/slides/_rels/slide35.xml.rels><?xml version="1.0" encoding="UTF-8" standalone="yes"?>
<Relationships xmlns="http://schemas.openxmlformats.org/package/2006/relationships"><Relationship Id="rId3" Type="http://schemas.openxmlformats.org/officeDocument/2006/relationships/oleObject" Target="../embeddings/oleObject84.bin"/><Relationship Id="rId2" Type="http://schemas.openxmlformats.org/officeDocument/2006/relationships/slideLayout" Target="../slideLayouts/slideLayout7.xml"/><Relationship Id="rId1" Type="http://schemas.openxmlformats.org/officeDocument/2006/relationships/vmlDrawing" Target="../drawings/vmlDrawing32.vml"/><Relationship Id="rId4" Type="http://schemas.openxmlformats.org/officeDocument/2006/relationships/image" Target="../media/image102.emf"/></Relationships>
</file>

<file path=ppt/slides/_rels/slide36.xml.rels><?xml version="1.0" encoding="UTF-8" standalone="yes"?>
<Relationships xmlns="http://schemas.openxmlformats.org/package/2006/relationships"><Relationship Id="rId8" Type="http://schemas.openxmlformats.org/officeDocument/2006/relationships/image" Target="../media/image105.wmf"/><Relationship Id="rId3" Type="http://schemas.openxmlformats.org/officeDocument/2006/relationships/oleObject" Target="../embeddings/oleObject85.bin"/><Relationship Id="rId7" Type="http://schemas.openxmlformats.org/officeDocument/2006/relationships/oleObject" Target="../embeddings/oleObject87.bin"/><Relationship Id="rId2" Type="http://schemas.openxmlformats.org/officeDocument/2006/relationships/slideLayout" Target="../slideLayouts/slideLayout7.xml"/><Relationship Id="rId1" Type="http://schemas.openxmlformats.org/officeDocument/2006/relationships/vmlDrawing" Target="../drawings/vmlDrawing33.vml"/><Relationship Id="rId6" Type="http://schemas.openxmlformats.org/officeDocument/2006/relationships/image" Target="../media/image104.wmf"/><Relationship Id="rId5" Type="http://schemas.openxmlformats.org/officeDocument/2006/relationships/oleObject" Target="../embeddings/oleObject86.bin"/><Relationship Id="rId4" Type="http://schemas.openxmlformats.org/officeDocument/2006/relationships/image" Target="../media/image103.emf"/></Relationships>
</file>

<file path=ppt/slides/_rels/slide37.xml.rels><?xml version="1.0" encoding="UTF-8" standalone="yes"?>
<Relationships xmlns="http://schemas.openxmlformats.org/package/2006/relationships"><Relationship Id="rId8" Type="http://schemas.openxmlformats.org/officeDocument/2006/relationships/image" Target="../media/image108.emf"/><Relationship Id="rId3" Type="http://schemas.openxmlformats.org/officeDocument/2006/relationships/oleObject" Target="../embeddings/oleObject88.bin"/><Relationship Id="rId7" Type="http://schemas.openxmlformats.org/officeDocument/2006/relationships/oleObject" Target="../embeddings/oleObject90.bin"/><Relationship Id="rId2" Type="http://schemas.openxmlformats.org/officeDocument/2006/relationships/slideLayout" Target="../slideLayouts/slideLayout7.xml"/><Relationship Id="rId1" Type="http://schemas.openxmlformats.org/officeDocument/2006/relationships/vmlDrawing" Target="../drawings/vmlDrawing34.vml"/><Relationship Id="rId6" Type="http://schemas.openxmlformats.org/officeDocument/2006/relationships/image" Target="../media/image107.emf"/><Relationship Id="rId5" Type="http://schemas.openxmlformats.org/officeDocument/2006/relationships/oleObject" Target="../embeddings/oleObject89.bin"/><Relationship Id="rId4" Type="http://schemas.openxmlformats.org/officeDocument/2006/relationships/image" Target="../media/image106.emf"/></Relationships>
</file>

<file path=ppt/slides/_rels/slide38.xml.rels><?xml version="1.0" encoding="UTF-8" standalone="yes"?>
<Relationships xmlns="http://schemas.openxmlformats.org/package/2006/relationships"><Relationship Id="rId8" Type="http://schemas.openxmlformats.org/officeDocument/2006/relationships/image" Target="../media/image111.emf"/><Relationship Id="rId13" Type="http://schemas.openxmlformats.org/officeDocument/2006/relationships/oleObject" Target="../embeddings/oleObject96.bin"/><Relationship Id="rId18" Type="http://schemas.openxmlformats.org/officeDocument/2006/relationships/image" Target="../media/image114.wmf"/><Relationship Id="rId26" Type="http://schemas.openxmlformats.org/officeDocument/2006/relationships/image" Target="../media/image118.emf"/><Relationship Id="rId3" Type="http://schemas.openxmlformats.org/officeDocument/2006/relationships/oleObject" Target="../embeddings/oleObject91.bin"/><Relationship Id="rId21" Type="http://schemas.openxmlformats.org/officeDocument/2006/relationships/oleObject" Target="../embeddings/oleObject100.bin"/><Relationship Id="rId7" Type="http://schemas.openxmlformats.org/officeDocument/2006/relationships/oleObject" Target="../embeddings/oleObject93.bin"/><Relationship Id="rId12" Type="http://schemas.openxmlformats.org/officeDocument/2006/relationships/image" Target="../media/image113.wmf"/><Relationship Id="rId17" Type="http://schemas.openxmlformats.org/officeDocument/2006/relationships/oleObject" Target="../embeddings/oleObject98.bin"/><Relationship Id="rId25" Type="http://schemas.openxmlformats.org/officeDocument/2006/relationships/oleObject" Target="../embeddings/oleObject102.bin"/><Relationship Id="rId2" Type="http://schemas.openxmlformats.org/officeDocument/2006/relationships/slideLayout" Target="../slideLayouts/slideLayout7.xml"/><Relationship Id="rId16" Type="http://schemas.openxmlformats.org/officeDocument/2006/relationships/image" Target="../media/image105.wmf"/><Relationship Id="rId20" Type="http://schemas.openxmlformats.org/officeDocument/2006/relationships/image" Target="../media/image115.wmf"/><Relationship Id="rId29" Type="http://schemas.openxmlformats.org/officeDocument/2006/relationships/oleObject" Target="../embeddings/oleObject104.bin"/><Relationship Id="rId1" Type="http://schemas.openxmlformats.org/officeDocument/2006/relationships/vmlDrawing" Target="../drawings/vmlDrawing35.vml"/><Relationship Id="rId6" Type="http://schemas.openxmlformats.org/officeDocument/2006/relationships/image" Target="../media/image110.wmf"/><Relationship Id="rId11" Type="http://schemas.openxmlformats.org/officeDocument/2006/relationships/oleObject" Target="../embeddings/oleObject95.bin"/><Relationship Id="rId24" Type="http://schemas.openxmlformats.org/officeDocument/2006/relationships/image" Target="../media/image117.wmf"/><Relationship Id="rId32" Type="http://schemas.openxmlformats.org/officeDocument/2006/relationships/image" Target="../media/image121.wmf"/><Relationship Id="rId5" Type="http://schemas.openxmlformats.org/officeDocument/2006/relationships/oleObject" Target="../embeddings/oleObject92.bin"/><Relationship Id="rId15" Type="http://schemas.openxmlformats.org/officeDocument/2006/relationships/oleObject" Target="../embeddings/oleObject97.bin"/><Relationship Id="rId23" Type="http://schemas.openxmlformats.org/officeDocument/2006/relationships/oleObject" Target="../embeddings/oleObject101.bin"/><Relationship Id="rId28" Type="http://schemas.openxmlformats.org/officeDocument/2006/relationships/image" Target="../media/image119.wmf"/><Relationship Id="rId10" Type="http://schemas.openxmlformats.org/officeDocument/2006/relationships/image" Target="../media/image112.wmf"/><Relationship Id="rId19" Type="http://schemas.openxmlformats.org/officeDocument/2006/relationships/oleObject" Target="../embeddings/oleObject99.bin"/><Relationship Id="rId31" Type="http://schemas.openxmlformats.org/officeDocument/2006/relationships/oleObject" Target="../embeddings/oleObject105.bin"/><Relationship Id="rId4" Type="http://schemas.openxmlformats.org/officeDocument/2006/relationships/image" Target="../media/image109.wmf"/><Relationship Id="rId9" Type="http://schemas.openxmlformats.org/officeDocument/2006/relationships/oleObject" Target="../embeddings/oleObject94.bin"/><Relationship Id="rId14" Type="http://schemas.openxmlformats.org/officeDocument/2006/relationships/image" Target="../media/image104.wmf"/><Relationship Id="rId22" Type="http://schemas.openxmlformats.org/officeDocument/2006/relationships/image" Target="../media/image116.wmf"/><Relationship Id="rId27" Type="http://schemas.openxmlformats.org/officeDocument/2006/relationships/oleObject" Target="../embeddings/oleObject103.bin"/><Relationship Id="rId30" Type="http://schemas.openxmlformats.org/officeDocument/2006/relationships/image" Target="../media/image120.wmf"/></Relationships>
</file>

<file path=ppt/slides/_rels/slide39.xml.rels><?xml version="1.0" encoding="UTF-8" standalone="yes"?>
<Relationships xmlns="http://schemas.openxmlformats.org/package/2006/relationships"><Relationship Id="rId8" Type="http://schemas.openxmlformats.org/officeDocument/2006/relationships/image" Target="../media/image124.emf"/><Relationship Id="rId3" Type="http://schemas.openxmlformats.org/officeDocument/2006/relationships/oleObject" Target="../embeddings/oleObject106.bin"/><Relationship Id="rId7" Type="http://schemas.openxmlformats.org/officeDocument/2006/relationships/oleObject" Target="../embeddings/oleObject108.bin"/><Relationship Id="rId2" Type="http://schemas.openxmlformats.org/officeDocument/2006/relationships/slideLayout" Target="../slideLayouts/slideLayout7.xml"/><Relationship Id="rId1" Type="http://schemas.openxmlformats.org/officeDocument/2006/relationships/vmlDrawing" Target="../drawings/vmlDrawing36.vml"/><Relationship Id="rId6" Type="http://schemas.openxmlformats.org/officeDocument/2006/relationships/image" Target="../media/image123.emf"/><Relationship Id="rId5" Type="http://schemas.openxmlformats.org/officeDocument/2006/relationships/oleObject" Target="../embeddings/oleObject107.bin"/><Relationship Id="rId10" Type="http://schemas.openxmlformats.org/officeDocument/2006/relationships/image" Target="../media/image125.emf"/><Relationship Id="rId4" Type="http://schemas.openxmlformats.org/officeDocument/2006/relationships/image" Target="../media/image122.emf"/><Relationship Id="rId9" Type="http://schemas.openxmlformats.org/officeDocument/2006/relationships/oleObject" Target="../embeddings/oleObject109.bin"/></Relationships>
</file>

<file path=ppt/slides/_rels/slide4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1.xml.rels><?xml version="1.0" encoding="UTF-8" standalone="yes"?>
<Relationships xmlns="http://schemas.openxmlformats.org/package/2006/relationships"><Relationship Id="rId8" Type="http://schemas.openxmlformats.org/officeDocument/2006/relationships/image" Target="../media/image128.emf"/><Relationship Id="rId3" Type="http://schemas.openxmlformats.org/officeDocument/2006/relationships/package" Target="../embeddings/Microsoft_Word___32.docx"/><Relationship Id="rId7" Type="http://schemas.openxmlformats.org/officeDocument/2006/relationships/package" Target="../embeddings/Microsoft_Word___34.docx"/><Relationship Id="rId2" Type="http://schemas.openxmlformats.org/officeDocument/2006/relationships/slideLayout" Target="../slideLayouts/slideLayout7.xml"/><Relationship Id="rId1" Type="http://schemas.openxmlformats.org/officeDocument/2006/relationships/vmlDrawing" Target="../drawings/vmlDrawing37.vml"/><Relationship Id="rId6" Type="http://schemas.openxmlformats.org/officeDocument/2006/relationships/image" Target="../media/image127.emf"/><Relationship Id="rId5" Type="http://schemas.openxmlformats.org/officeDocument/2006/relationships/package" Target="../embeddings/Microsoft_Word___33.docx"/><Relationship Id="rId4" Type="http://schemas.openxmlformats.org/officeDocument/2006/relationships/image" Target="../media/image126.emf"/></Relationships>
</file>

<file path=ppt/slides/_rels/slide42.xml.rels><?xml version="1.0" encoding="UTF-8" standalone="yes"?>
<Relationships xmlns="http://schemas.openxmlformats.org/package/2006/relationships"><Relationship Id="rId3" Type="http://schemas.openxmlformats.org/officeDocument/2006/relationships/package" Target="../embeddings/Microsoft_Word___35.docx"/><Relationship Id="rId2" Type="http://schemas.openxmlformats.org/officeDocument/2006/relationships/slideLayout" Target="../slideLayouts/slideLayout7.xml"/><Relationship Id="rId1" Type="http://schemas.openxmlformats.org/officeDocument/2006/relationships/vmlDrawing" Target="../drawings/vmlDrawing38.vml"/><Relationship Id="rId6" Type="http://schemas.openxmlformats.org/officeDocument/2006/relationships/image" Target="../media/image130.emf"/><Relationship Id="rId5" Type="http://schemas.openxmlformats.org/officeDocument/2006/relationships/package" Target="../embeddings/Microsoft_Word___36.docx"/><Relationship Id="rId4" Type="http://schemas.openxmlformats.org/officeDocument/2006/relationships/image" Target="../media/image129.emf"/></Relationships>
</file>

<file path=ppt/slides/_rels/slide43.xml.rels><?xml version="1.0" encoding="UTF-8" standalone="yes"?>
<Relationships xmlns="http://schemas.openxmlformats.org/package/2006/relationships"><Relationship Id="rId3" Type="http://schemas.openxmlformats.org/officeDocument/2006/relationships/package" Target="../embeddings/Microsoft_Word___37.docx"/><Relationship Id="rId2" Type="http://schemas.openxmlformats.org/officeDocument/2006/relationships/slideLayout" Target="../slideLayouts/slideLayout7.xml"/><Relationship Id="rId1" Type="http://schemas.openxmlformats.org/officeDocument/2006/relationships/vmlDrawing" Target="../drawings/vmlDrawing39.vml"/><Relationship Id="rId6" Type="http://schemas.openxmlformats.org/officeDocument/2006/relationships/image" Target="../media/image132.emf"/><Relationship Id="rId5" Type="http://schemas.openxmlformats.org/officeDocument/2006/relationships/package" Target="../embeddings/Microsoft_Word___38.docx"/><Relationship Id="rId4" Type="http://schemas.openxmlformats.org/officeDocument/2006/relationships/image" Target="../media/image131.emf"/></Relationships>
</file>

<file path=ppt/slides/_rels/slide44.xml.rels><?xml version="1.0" encoding="UTF-8" standalone="yes"?>
<Relationships xmlns="http://schemas.openxmlformats.org/package/2006/relationships"><Relationship Id="rId3" Type="http://schemas.openxmlformats.org/officeDocument/2006/relationships/package" Target="../embeddings/Microsoft_Word___39.docx"/><Relationship Id="rId2" Type="http://schemas.openxmlformats.org/officeDocument/2006/relationships/slideLayout" Target="../slideLayouts/slideLayout7.xml"/><Relationship Id="rId1" Type="http://schemas.openxmlformats.org/officeDocument/2006/relationships/vmlDrawing" Target="../drawings/vmlDrawing40.vml"/><Relationship Id="rId6" Type="http://schemas.openxmlformats.org/officeDocument/2006/relationships/image" Target="../media/image134.emf"/><Relationship Id="rId5" Type="http://schemas.openxmlformats.org/officeDocument/2006/relationships/package" Target="../embeddings/Microsoft_Word___40.docx"/><Relationship Id="rId4" Type="http://schemas.openxmlformats.org/officeDocument/2006/relationships/image" Target="../media/image133.emf"/></Relationships>
</file>

<file path=ppt/slides/_rels/slide45.xml.rels><?xml version="1.0" encoding="UTF-8" standalone="yes"?>
<Relationships xmlns="http://schemas.openxmlformats.org/package/2006/relationships"><Relationship Id="rId3" Type="http://schemas.openxmlformats.org/officeDocument/2006/relationships/package" Target="../embeddings/Microsoft_Word___41.docx"/><Relationship Id="rId2" Type="http://schemas.openxmlformats.org/officeDocument/2006/relationships/slideLayout" Target="../slideLayouts/slideLayout7.xml"/><Relationship Id="rId1" Type="http://schemas.openxmlformats.org/officeDocument/2006/relationships/vmlDrawing" Target="../drawings/vmlDrawing41.vml"/><Relationship Id="rId6" Type="http://schemas.openxmlformats.org/officeDocument/2006/relationships/image" Target="../media/image136.emf"/><Relationship Id="rId5" Type="http://schemas.openxmlformats.org/officeDocument/2006/relationships/package" Target="../embeddings/Microsoft_Word___42.docx"/><Relationship Id="rId4" Type="http://schemas.openxmlformats.org/officeDocument/2006/relationships/image" Target="../media/image135.emf"/></Relationships>
</file>

<file path=ppt/slides/_rels/slide46.xml.rels><?xml version="1.0" encoding="UTF-8" standalone="yes"?>
<Relationships xmlns="http://schemas.openxmlformats.org/package/2006/relationships"><Relationship Id="rId3" Type="http://schemas.openxmlformats.org/officeDocument/2006/relationships/package" Target="../embeddings/Microsoft_Word___43.docx"/><Relationship Id="rId2" Type="http://schemas.openxmlformats.org/officeDocument/2006/relationships/slideLayout" Target="../slideLayouts/slideLayout7.xml"/><Relationship Id="rId1" Type="http://schemas.openxmlformats.org/officeDocument/2006/relationships/vmlDrawing" Target="../drawings/vmlDrawing42.vml"/><Relationship Id="rId6" Type="http://schemas.openxmlformats.org/officeDocument/2006/relationships/image" Target="../media/image138.emf"/><Relationship Id="rId5" Type="http://schemas.openxmlformats.org/officeDocument/2006/relationships/package" Target="../embeddings/Microsoft_Word___44.docx"/><Relationship Id="rId4" Type="http://schemas.openxmlformats.org/officeDocument/2006/relationships/image" Target="../media/image137.emf"/></Relationships>
</file>

<file path=ppt/slides/_rels/slide47.xml.rels><?xml version="1.0" encoding="UTF-8" standalone="yes"?>
<Relationships xmlns="http://schemas.openxmlformats.org/package/2006/relationships"><Relationship Id="rId3" Type="http://schemas.openxmlformats.org/officeDocument/2006/relationships/package" Target="../embeddings/Microsoft_Word___45.docx"/><Relationship Id="rId2" Type="http://schemas.openxmlformats.org/officeDocument/2006/relationships/slideLayout" Target="../slideLayouts/slideLayout7.xml"/><Relationship Id="rId1" Type="http://schemas.openxmlformats.org/officeDocument/2006/relationships/vmlDrawing" Target="../drawings/vmlDrawing43.vml"/><Relationship Id="rId6" Type="http://schemas.openxmlformats.org/officeDocument/2006/relationships/image" Target="../media/image140.emf"/><Relationship Id="rId5" Type="http://schemas.openxmlformats.org/officeDocument/2006/relationships/package" Target="../embeddings/Microsoft_Word___46.docx"/><Relationship Id="rId4" Type="http://schemas.openxmlformats.org/officeDocument/2006/relationships/image" Target="../media/image139.emf"/></Relationships>
</file>

<file path=ppt/slides/_rels/slide4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9.xml.rels><?xml version="1.0" encoding="UTF-8" standalone="yes"?>
<Relationships xmlns="http://schemas.openxmlformats.org/package/2006/relationships"><Relationship Id="rId8" Type="http://schemas.openxmlformats.org/officeDocument/2006/relationships/image" Target="../media/image143.wmf"/><Relationship Id="rId13" Type="http://schemas.openxmlformats.org/officeDocument/2006/relationships/oleObject" Target="../embeddings/oleObject115.bin"/><Relationship Id="rId18" Type="http://schemas.openxmlformats.org/officeDocument/2006/relationships/image" Target="../media/image148.wmf"/><Relationship Id="rId3" Type="http://schemas.openxmlformats.org/officeDocument/2006/relationships/oleObject" Target="../embeddings/oleObject110.bin"/><Relationship Id="rId7" Type="http://schemas.openxmlformats.org/officeDocument/2006/relationships/oleObject" Target="../embeddings/oleObject112.bin"/><Relationship Id="rId12" Type="http://schemas.openxmlformats.org/officeDocument/2006/relationships/image" Target="../media/image145.wmf"/><Relationship Id="rId17" Type="http://schemas.openxmlformats.org/officeDocument/2006/relationships/oleObject" Target="../embeddings/oleObject117.bin"/><Relationship Id="rId2" Type="http://schemas.openxmlformats.org/officeDocument/2006/relationships/slideLayout" Target="../slideLayouts/slideLayout13.xml"/><Relationship Id="rId16" Type="http://schemas.openxmlformats.org/officeDocument/2006/relationships/image" Target="../media/image147.wmf"/><Relationship Id="rId20" Type="http://schemas.openxmlformats.org/officeDocument/2006/relationships/image" Target="../media/image149.wmf"/><Relationship Id="rId1" Type="http://schemas.openxmlformats.org/officeDocument/2006/relationships/vmlDrawing" Target="../drawings/vmlDrawing44.vml"/><Relationship Id="rId6" Type="http://schemas.openxmlformats.org/officeDocument/2006/relationships/image" Target="../media/image142.wmf"/><Relationship Id="rId11" Type="http://schemas.openxmlformats.org/officeDocument/2006/relationships/oleObject" Target="../embeddings/oleObject114.bin"/><Relationship Id="rId5" Type="http://schemas.openxmlformats.org/officeDocument/2006/relationships/oleObject" Target="../embeddings/oleObject111.bin"/><Relationship Id="rId15" Type="http://schemas.openxmlformats.org/officeDocument/2006/relationships/oleObject" Target="../embeddings/oleObject116.bin"/><Relationship Id="rId10" Type="http://schemas.openxmlformats.org/officeDocument/2006/relationships/image" Target="../media/image144.wmf"/><Relationship Id="rId19" Type="http://schemas.openxmlformats.org/officeDocument/2006/relationships/oleObject" Target="../embeddings/oleObject118.bin"/><Relationship Id="rId4" Type="http://schemas.openxmlformats.org/officeDocument/2006/relationships/image" Target="../media/image141.wmf"/><Relationship Id="rId9" Type="http://schemas.openxmlformats.org/officeDocument/2006/relationships/oleObject" Target="../embeddings/oleObject113.bin"/><Relationship Id="rId14" Type="http://schemas.openxmlformats.org/officeDocument/2006/relationships/image" Target="../media/image146.wmf"/></Relationships>
</file>

<file path=ppt/slides/_rels/slide50.xml.rels><?xml version="1.0" encoding="UTF-8" standalone="yes"?>
<Relationships xmlns="http://schemas.openxmlformats.org/package/2006/relationships"><Relationship Id="rId8" Type="http://schemas.openxmlformats.org/officeDocument/2006/relationships/image" Target="../media/image152.wmf"/><Relationship Id="rId13" Type="http://schemas.openxmlformats.org/officeDocument/2006/relationships/oleObject" Target="../embeddings/oleObject124.bin"/><Relationship Id="rId18" Type="http://schemas.openxmlformats.org/officeDocument/2006/relationships/image" Target="../media/image157.wmf"/><Relationship Id="rId26" Type="http://schemas.openxmlformats.org/officeDocument/2006/relationships/image" Target="../media/image161.wmf"/><Relationship Id="rId39" Type="http://schemas.openxmlformats.org/officeDocument/2006/relationships/oleObject" Target="../embeddings/oleObject137.bin"/><Relationship Id="rId3" Type="http://schemas.openxmlformats.org/officeDocument/2006/relationships/oleObject" Target="../embeddings/oleObject119.bin"/><Relationship Id="rId21" Type="http://schemas.openxmlformats.org/officeDocument/2006/relationships/oleObject" Target="../embeddings/oleObject128.bin"/><Relationship Id="rId34" Type="http://schemas.openxmlformats.org/officeDocument/2006/relationships/image" Target="../media/image165.wmf"/><Relationship Id="rId42" Type="http://schemas.openxmlformats.org/officeDocument/2006/relationships/image" Target="../media/image169.wmf"/><Relationship Id="rId7" Type="http://schemas.openxmlformats.org/officeDocument/2006/relationships/oleObject" Target="../embeddings/oleObject121.bin"/><Relationship Id="rId12" Type="http://schemas.openxmlformats.org/officeDocument/2006/relationships/image" Target="../media/image154.wmf"/><Relationship Id="rId17" Type="http://schemas.openxmlformats.org/officeDocument/2006/relationships/oleObject" Target="../embeddings/oleObject126.bin"/><Relationship Id="rId25" Type="http://schemas.openxmlformats.org/officeDocument/2006/relationships/oleObject" Target="../embeddings/oleObject130.bin"/><Relationship Id="rId33" Type="http://schemas.openxmlformats.org/officeDocument/2006/relationships/oleObject" Target="../embeddings/oleObject134.bin"/><Relationship Id="rId38" Type="http://schemas.openxmlformats.org/officeDocument/2006/relationships/image" Target="../media/image167.wmf"/><Relationship Id="rId2" Type="http://schemas.openxmlformats.org/officeDocument/2006/relationships/slideLayout" Target="../slideLayouts/slideLayout13.xml"/><Relationship Id="rId16" Type="http://schemas.openxmlformats.org/officeDocument/2006/relationships/image" Target="../media/image156.wmf"/><Relationship Id="rId20" Type="http://schemas.openxmlformats.org/officeDocument/2006/relationships/image" Target="../media/image158.wmf"/><Relationship Id="rId29" Type="http://schemas.openxmlformats.org/officeDocument/2006/relationships/oleObject" Target="../embeddings/oleObject132.bin"/><Relationship Id="rId41" Type="http://schemas.openxmlformats.org/officeDocument/2006/relationships/oleObject" Target="../embeddings/oleObject138.bin"/><Relationship Id="rId1" Type="http://schemas.openxmlformats.org/officeDocument/2006/relationships/vmlDrawing" Target="../drawings/vmlDrawing45.vml"/><Relationship Id="rId6" Type="http://schemas.openxmlformats.org/officeDocument/2006/relationships/image" Target="../media/image151.wmf"/><Relationship Id="rId11" Type="http://schemas.openxmlformats.org/officeDocument/2006/relationships/oleObject" Target="../embeddings/oleObject123.bin"/><Relationship Id="rId24" Type="http://schemas.openxmlformats.org/officeDocument/2006/relationships/image" Target="../media/image160.wmf"/><Relationship Id="rId32" Type="http://schemas.openxmlformats.org/officeDocument/2006/relationships/image" Target="../media/image164.wmf"/><Relationship Id="rId37" Type="http://schemas.openxmlformats.org/officeDocument/2006/relationships/oleObject" Target="../embeddings/oleObject136.bin"/><Relationship Id="rId40" Type="http://schemas.openxmlformats.org/officeDocument/2006/relationships/image" Target="../media/image168.wmf"/><Relationship Id="rId5" Type="http://schemas.openxmlformats.org/officeDocument/2006/relationships/oleObject" Target="../embeddings/oleObject120.bin"/><Relationship Id="rId15" Type="http://schemas.openxmlformats.org/officeDocument/2006/relationships/oleObject" Target="../embeddings/oleObject125.bin"/><Relationship Id="rId23" Type="http://schemas.openxmlformats.org/officeDocument/2006/relationships/oleObject" Target="../embeddings/oleObject129.bin"/><Relationship Id="rId28" Type="http://schemas.openxmlformats.org/officeDocument/2006/relationships/image" Target="../media/image162.wmf"/><Relationship Id="rId36" Type="http://schemas.openxmlformats.org/officeDocument/2006/relationships/image" Target="../media/image166.wmf"/><Relationship Id="rId10" Type="http://schemas.openxmlformats.org/officeDocument/2006/relationships/image" Target="../media/image153.wmf"/><Relationship Id="rId19" Type="http://schemas.openxmlformats.org/officeDocument/2006/relationships/oleObject" Target="../embeddings/oleObject127.bin"/><Relationship Id="rId31" Type="http://schemas.openxmlformats.org/officeDocument/2006/relationships/oleObject" Target="../embeddings/oleObject133.bin"/><Relationship Id="rId4" Type="http://schemas.openxmlformats.org/officeDocument/2006/relationships/image" Target="../media/image150.wmf"/><Relationship Id="rId9" Type="http://schemas.openxmlformats.org/officeDocument/2006/relationships/oleObject" Target="../embeddings/oleObject122.bin"/><Relationship Id="rId14" Type="http://schemas.openxmlformats.org/officeDocument/2006/relationships/image" Target="../media/image155.wmf"/><Relationship Id="rId22" Type="http://schemas.openxmlformats.org/officeDocument/2006/relationships/image" Target="../media/image159.wmf"/><Relationship Id="rId27" Type="http://schemas.openxmlformats.org/officeDocument/2006/relationships/oleObject" Target="../embeddings/oleObject131.bin"/><Relationship Id="rId30" Type="http://schemas.openxmlformats.org/officeDocument/2006/relationships/image" Target="../media/image163.wmf"/><Relationship Id="rId35" Type="http://schemas.openxmlformats.org/officeDocument/2006/relationships/oleObject" Target="../embeddings/oleObject135.bin"/></Relationships>
</file>

<file path=ppt/slides/_rels/slide5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a:xfrm>
          <a:off x="0" y="0"/>
          <a:ext cx="0" cy="0"/>
          <a:chOff x="0" y="0"/>
          <a:chExt cx="0" cy="0"/>
        </a:xfrm>
      </p:grpSpPr>
      <p:sp>
        <p:nvSpPr>
          <p:cNvPr id="6" name="スライド番号プレースホルダ 5"/>
          <p:cNvSpPr>
            <a:spLocks noGrp="1"/>
          </p:cNvSpPr>
          <p:nvPr>
            <p:ph type="sldNum" sz="quarter" idx="12"/>
          </p:nvPr>
        </p:nvSpPr>
        <p:spPr/>
        <p:txBody>
          <a:bodyPr/>
          <a:lstStyle/>
          <a:p>
            <a:fld id="{A48F878B-5346-4F96-B600-E6939CD0369E}" type="slidenum">
              <a:rPr lang="en-US" altLang="ja-JP"/>
              <a:pPr/>
              <a:t>1</a:t>
            </a:fld>
            <a:endParaRPr lang="en-US" altLang="ja-JP"/>
          </a:p>
        </p:txBody>
      </p:sp>
      <p:sp>
        <p:nvSpPr>
          <p:cNvPr id="2050" name="Rectangle 2"/>
          <p:cNvSpPr>
            <a:spLocks noGrp="1" noChangeArrowheads="1"/>
          </p:cNvSpPr>
          <p:nvPr>
            <p:ph type="ctrTitle"/>
          </p:nvPr>
        </p:nvSpPr>
        <p:spPr>
          <a:xfrm>
            <a:off x="685800" y="2130425"/>
            <a:ext cx="7989888" cy="1470025"/>
          </a:xfrm>
        </p:spPr>
        <p:txBody>
          <a:bodyPr/>
          <a:lstStyle/>
          <a:p>
            <a:pPr algn="l"/>
            <a:r>
              <a:rPr lang="ja-JP" altLang="en-US" dirty="0"/>
              <a:t>１</a:t>
            </a:r>
            <a:r>
              <a:rPr lang="en-US" altLang="ja-JP" dirty="0"/>
              <a:t>0</a:t>
            </a:r>
            <a:r>
              <a:rPr lang="ja-JP" altLang="en-US" dirty="0"/>
              <a:t>章　顕示選好法</a:t>
            </a:r>
            <a:r>
              <a:rPr lang="en-US" altLang="ja-JP" dirty="0"/>
              <a:t>1</a:t>
            </a:r>
            <a:endParaRPr lang="en-US" altLang="ja-JP" sz="4800" dirty="0"/>
          </a:p>
        </p:txBody>
      </p:sp>
      <p:sp>
        <p:nvSpPr>
          <p:cNvPr id="2051" name="Rectangle 3"/>
          <p:cNvSpPr>
            <a:spLocks noGrp="1" noChangeArrowheads="1"/>
          </p:cNvSpPr>
          <p:nvPr>
            <p:ph type="subTitle" idx="1"/>
          </p:nvPr>
        </p:nvSpPr>
        <p:spPr/>
        <p:txBody>
          <a:bodyPr/>
          <a:lstStyle/>
          <a:p>
            <a:endParaRPr lang="en-US" altLang="ja-JP" dirty="0"/>
          </a:p>
          <a:p>
            <a:r>
              <a:rPr lang="ja-JP" altLang="en-US" dirty="0"/>
              <a:t>市場類似法、トラベルコスト法など</a:t>
            </a:r>
          </a:p>
        </p:txBody>
      </p:sp>
      <p:sp>
        <p:nvSpPr>
          <p:cNvPr id="7" name="テキスト ボックス 6"/>
          <p:cNvSpPr txBox="1"/>
          <p:nvPr/>
        </p:nvSpPr>
        <p:spPr>
          <a:xfrm>
            <a:off x="4932040" y="764704"/>
            <a:ext cx="3888432" cy="461665"/>
          </a:xfrm>
          <a:prstGeom prst="rect">
            <a:avLst/>
          </a:prstGeom>
          <a:noFill/>
        </p:spPr>
        <p:txBody>
          <a:bodyPr wrap="square" rtlCol="0">
            <a:spAutoFit/>
          </a:bodyPr>
          <a:lstStyle/>
          <a:p>
            <a:r>
              <a:rPr kumimoji="1" lang="en-US" altLang="ja-JP" sz="2400" b="1" dirty="0">
                <a:solidFill>
                  <a:srgbClr val="FF0000"/>
                </a:solidFill>
              </a:rPr>
              <a:t>9</a:t>
            </a:r>
            <a:r>
              <a:rPr kumimoji="1" lang="ja-JP" altLang="en-US" sz="2400" b="1" dirty="0">
                <a:solidFill>
                  <a:srgbClr val="FF0000"/>
                </a:solidFill>
              </a:rPr>
              <a:t>章が存在しないことに注意</a:t>
            </a:r>
          </a:p>
        </p:txBody>
      </p:sp>
      <p:sp>
        <p:nvSpPr>
          <p:cNvPr id="2" name="Date Placeholder 1">
            <a:extLst>
              <a:ext uri="{FF2B5EF4-FFF2-40B4-BE49-F238E27FC236}">
                <a16:creationId xmlns:a16="http://schemas.microsoft.com/office/drawing/2014/main" id="{6DC46742-600D-4903-89F3-E02839AA42DC}"/>
              </a:ext>
            </a:extLst>
          </p:cNvPr>
          <p:cNvSpPr>
            <a:spLocks noGrp="1"/>
          </p:cNvSpPr>
          <p:nvPr>
            <p:ph type="dt" sz="half" idx="10"/>
          </p:nvPr>
        </p:nvSpPr>
        <p:spPr/>
        <p:txBody>
          <a:bodyPr/>
          <a:lstStyle/>
          <a:p>
            <a:r>
              <a:rPr lang="en-US" altLang="ja-JP" smtClean="0"/>
              <a:t>18/06/21</a:t>
            </a:r>
            <a:endParaRPr lang="en-US" altLang="ja-JP"/>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7"/>
                                        </p:tgtEl>
                                        <p:attrNameLst>
                                          <p:attrName>style.visibility</p:attrName>
                                        </p:attrNameLst>
                                      </p:cBhvr>
                                      <p:to>
                                        <p:strVal val="visible"/>
                                      </p:to>
                                    </p:set>
                                    <p:anim calcmode="lin" valueType="num">
                                      <p:cBhvr additive="base">
                                        <p:cTn id="7" dur="500" fill="hold"/>
                                        <p:tgtEl>
                                          <p:spTgt spid="7"/>
                                        </p:tgtEl>
                                        <p:attrNameLst>
                                          <p:attrName>ppt_x</p:attrName>
                                        </p:attrNameLst>
                                      </p:cBhvr>
                                      <p:tavLst>
                                        <p:tav tm="0">
                                          <p:val>
                                            <p:strVal val="#ppt_x"/>
                                          </p:val>
                                        </p:tav>
                                        <p:tav tm="100000">
                                          <p:val>
                                            <p:strVal val="#ppt_x"/>
                                          </p:val>
                                        </p:tav>
                                      </p:tavLst>
                                    </p:anim>
                                    <p:anim calcmode="lin" valueType="num">
                                      <p:cBhvr additive="base">
                                        <p:cTn id="8" dur="500" fill="hold"/>
                                        <p:tgtEl>
                                          <p:spTgt spid="7"/>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2" presetClass="entr" presetSubtype="4" fill="hold" grpId="0" nodeType="clickEffect">
                                  <p:stCondLst>
                                    <p:cond delay="0"/>
                                  </p:stCondLst>
                                  <p:childTnLst>
                                    <p:set>
                                      <p:cBhvr>
                                        <p:cTn id="12" dur="1" fill="hold">
                                          <p:stCondLst>
                                            <p:cond delay="0"/>
                                          </p:stCondLst>
                                        </p:cTn>
                                        <p:tgtEl>
                                          <p:spTgt spid="2051">
                                            <p:txEl>
                                              <p:pRg st="1" end="1"/>
                                            </p:txEl>
                                          </p:spTgt>
                                        </p:tgtEl>
                                        <p:attrNameLst>
                                          <p:attrName>style.visibility</p:attrName>
                                        </p:attrNameLst>
                                      </p:cBhvr>
                                      <p:to>
                                        <p:strVal val="visible"/>
                                      </p:to>
                                    </p:set>
                                    <p:anim calcmode="lin" valueType="num">
                                      <p:cBhvr additive="base">
                                        <p:cTn id="13" dur="500" fill="hold"/>
                                        <p:tgtEl>
                                          <p:spTgt spid="2051">
                                            <p:txEl>
                                              <p:pRg st="1" end="1"/>
                                            </p:txEl>
                                          </p:spTgt>
                                        </p:tgtEl>
                                        <p:attrNameLst>
                                          <p:attrName>ppt_x</p:attrName>
                                        </p:attrNameLst>
                                      </p:cBhvr>
                                      <p:tavLst>
                                        <p:tav tm="0">
                                          <p:val>
                                            <p:strVal val="#ppt_x"/>
                                          </p:val>
                                        </p:tav>
                                        <p:tav tm="100000">
                                          <p:val>
                                            <p:strVal val="#ppt_x"/>
                                          </p:val>
                                        </p:tav>
                                      </p:tavLst>
                                    </p:anim>
                                    <p:anim calcmode="lin" valueType="num">
                                      <p:cBhvr additive="base">
                                        <p:cTn id="14" dur="500" fill="hold"/>
                                        <p:tgtEl>
                                          <p:spTgt spid="2051">
                                            <p:txEl>
                                              <p:pRg st="1" end="1"/>
                                            </p:txEl>
                                          </p:spTgt>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051" grpId="0" build="p"/>
      <p:bldP spid="7" grpId="0"/>
    </p:bld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スライド番号プレースホルダ 5"/>
          <p:cNvSpPr>
            <a:spLocks noGrp="1"/>
          </p:cNvSpPr>
          <p:nvPr>
            <p:ph type="sldNum" sz="quarter" idx="12"/>
          </p:nvPr>
        </p:nvSpPr>
        <p:spPr/>
        <p:txBody>
          <a:bodyPr/>
          <a:lstStyle/>
          <a:p>
            <a:fld id="{1844140A-8B2D-40AD-B3CF-39AF5FBC84EE}" type="slidenum">
              <a:rPr lang="en-US" altLang="ja-JP"/>
              <a:pPr/>
              <a:t>2</a:t>
            </a:fld>
            <a:endParaRPr lang="en-US" altLang="ja-JP"/>
          </a:p>
        </p:txBody>
      </p:sp>
      <p:sp>
        <p:nvSpPr>
          <p:cNvPr id="7171" name="Rectangle 3"/>
          <p:cNvSpPr>
            <a:spLocks noGrp="1" noChangeArrowheads="1"/>
          </p:cNvSpPr>
          <p:nvPr>
            <p:ph type="body" idx="1"/>
          </p:nvPr>
        </p:nvSpPr>
        <p:spPr>
          <a:xfrm>
            <a:off x="898525" y="1195388"/>
            <a:ext cx="7345363" cy="4105275"/>
          </a:xfrm>
        </p:spPr>
        <p:txBody>
          <a:bodyPr/>
          <a:lstStyle/>
          <a:p>
            <a:pPr marL="609600" indent="-609600"/>
            <a:endParaRPr lang="en-US" altLang="ja-JP" b="1" dirty="0"/>
          </a:p>
          <a:p>
            <a:pPr marL="609600" indent="-609600"/>
            <a:r>
              <a:rPr lang="ja-JP" altLang="en-US" sz="2400" b="1" dirty="0"/>
              <a:t>プライマリー・マーケットが存在しない場合に、観察される行動から影の価格を推定することで政策の効果を評価する方法について検討する。</a:t>
            </a:r>
          </a:p>
          <a:p>
            <a:pPr marL="609600" indent="-609600"/>
            <a:endParaRPr lang="ja-JP" altLang="en-US" sz="2400" b="1" dirty="0"/>
          </a:p>
          <a:p>
            <a:pPr marL="609600" indent="-609600"/>
            <a:r>
              <a:rPr lang="ja-JP" altLang="en-US" sz="2400" b="1" dirty="0"/>
              <a:t>とくに、消費者余剰（あるいは補償変分、等価変分）の変化の測定に絞って分析する。</a:t>
            </a:r>
          </a:p>
        </p:txBody>
      </p:sp>
      <p:sp>
        <p:nvSpPr>
          <p:cNvPr id="2" name="Date Placeholder 1">
            <a:extLst>
              <a:ext uri="{FF2B5EF4-FFF2-40B4-BE49-F238E27FC236}">
                <a16:creationId xmlns:a16="http://schemas.microsoft.com/office/drawing/2014/main" id="{4F4D9CAB-A4C6-4248-92C2-F31A1E5FF50D}"/>
              </a:ext>
            </a:extLst>
          </p:cNvPr>
          <p:cNvSpPr>
            <a:spLocks noGrp="1"/>
          </p:cNvSpPr>
          <p:nvPr>
            <p:ph type="dt" sz="half" idx="10"/>
          </p:nvPr>
        </p:nvSpPr>
        <p:spPr/>
        <p:txBody>
          <a:bodyPr/>
          <a:lstStyle/>
          <a:p>
            <a:r>
              <a:rPr lang="en-US" altLang="ja-JP" smtClean="0"/>
              <a:t>18/06/21</a:t>
            </a:r>
            <a:endParaRPr lang="en-US" altLang="ja-JP"/>
          </a:p>
        </p:txBody>
      </p:sp>
    </p:spTree>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スライド番号プレースホルダ 5"/>
          <p:cNvSpPr>
            <a:spLocks noGrp="1"/>
          </p:cNvSpPr>
          <p:nvPr>
            <p:ph type="sldNum" sz="quarter" idx="12"/>
          </p:nvPr>
        </p:nvSpPr>
        <p:spPr/>
        <p:txBody>
          <a:bodyPr/>
          <a:lstStyle/>
          <a:p>
            <a:fld id="{E75D24C3-7C35-4AD3-B846-F294CB3D10DE}" type="slidenum">
              <a:rPr lang="en-US" altLang="ja-JP"/>
              <a:pPr/>
              <a:t>3</a:t>
            </a:fld>
            <a:endParaRPr lang="en-US" altLang="ja-JP"/>
          </a:p>
        </p:txBody>
      </p:sp>
      <p:sp>
        <p:nvSpPr>
          <p:cNvPr id="4099" name="Rectangle 3"/>
          <p:cNvSpPr>
            <a:spLocks noGrp="1" noChangeArrowheads="1"/>
          </p:cNvSpPr>
          <p:nvPr>
            <p:ph type="body" idx="1"/>
          </p:nvPr>
        </p:nvSpPr>
        <p:spPr>
          <a:xfrm>
            <a:off x="928662" y="1376366"/>
            <a:ext cx="7603778" cy="4284882"/>
          </a:xfrm>
        </p:spPr>
        <p:txBody>
          <a:bodyPr/>
          <a:lstStyle/>
          <a:p>
            <a:pPr marL="609600" indent="-609600">
              <a:lnSpc>
                <a:spcPct val="90000"/>
              </a:lnSpc>
              <a:buFontTx/>
              <a:buNone/>
            </a:pPr>
            <a:r>
              <a:rPr lang="en-US" altLang="ja-JP" sz="2800" dirty="0"/>
              <a:t>10.1</a:t>
            </a:r>
            <a:r>
              <a:rPr lang="ja-JP" altLang="en-US" sz="2800" dirty="0"/>
              <a:t>　市場類似法（</a:t>
            </a:r>
            <a:r>
              <a:rPr lang="en-US" altLang="ja-JP" sz="2400" dirty="0"/>
              <a:t>market analogy method</a:t>
            </a:r>
            <a:r>
              <a:rPr lang="ja-JP" altLang="en-US" sz="2800" dirty="0"/>
              <a:t>）</a:t>
            </a:r>
          </a:p>
          <a:p>
            <a:pPr marL="609600" indent="-609600">
              <a:lnSpc>
                <a:spcPct val="90000"/>
              </a:lnSpc>
            </a:pPr>
            <a:endParaRPr lang="ja-JP" altLang="en-US" sz="2800" dirty="0"/>
          </a:p>
          <a:p>
            <a:pPr marL="609600" indent="-609600">
              <a:lnSpc>
                <a:spcPct val="90000"/>
              </a:lnSpc>
              <a:buFontTx/>
              <a:buNone/>
            </a:pPr>
            <a:r>
              <a:rPr lang="en-US" altLang="ja-JP" sz="2800" dirty="0"/>
              <a:t>10.2</a:t>
            </a:r>
            <a:r>
              <a:rPr lang="ja-JP" altLang="en-US" sz="2800" dirty="0"/>
              <a:t>　トラベルコスト法（</a:t>
            </a:r>
            <a:r>
              <a:rPr lang="en-US" altLang="ja-JP" sz="2400" dirty="0"/>
              <a:t>travel cost method</a:t>
            </a:r>
            <a:r>
              <a:rPr lang="ja-JP" altLang="en-US" sz="2800" dirty="0"/>
              <a:t>）</a:t>
            </a:r>
          </a:p>
          <a:p>
            <a:pPr marL="609600" indent="-609600">
              <a:lnSpc>
                <a:spcPct val="90000"/>
              </a:lnSpc>
            </a:pPr>
            <a:endParaRPr lang="ja-JP" altLang="en-US" sz="2800" dirty="0"/>
          </a:p>
          <a:p>
            <a:pPr marL="609600" indent="-609600">
              <a:lnSpc>
                <a:spcPct val="90000"/>
              </a:lnSpc>
              <a:buFontTx/>
              <a:buNone/>
            </a:pPr>
            <a:r>
              <a:rPr lang="en-US" altLang="ja-JP" sz="2800" dirty="0"/>
              <a:t>10.3</a:t>
            </a:r>
            <a:r>
              <a:rPr lang="ja-JP" altLang="en-US" sz="2800" dirty="0"/>
              <a:t>　環境質改善の便益評価</a:t>
            </a:r>
            <a:endParaRPr lang="en-US" altLang="ja-JP" sz="2800" dirty="0"/>
          </a:p>
          <a:p>
            <a:pPr marL="609600" indent="-609600">
              <a:lnSpc>
                <a:spcPct val="90000"/>
              </a:lnSpc>
              <a:buFontTx/>
              <a:buNone/>
            </a:pPr>
            <a:endParaRPr lang="en-US" altLang="ja-JP" sz="2800" dirty="0"/>
          </a:p>
          <a:p>
            <a:pPr marL="609600" indent="-609600">
              <a:lnSpc>
                <a:spcPct val="90000"/>
              </a:lnSpc>
              <a:buFontTx/>
              <a:buNone/>
            </a:pPr>
            <a:r>
              <a:rPr lang="en-US" altLang="ja-JP" sz="2800" dirty="0"/>
              <a:t>10.4 </a:t>
            </a:r>
            <a:r>
              <a:rPr lang="ja-JP" altLang="en-US" sz="2800" dirty="0"/>
              <a:t>防御支出法（</a:t>
            </a:r>
            <a:r>
              <a:rPr lang="en-US" altLang="ja-JP" sz="2400" dirty="0"/>
              <a:t>defensive expenditures method</a:t>
            </a:r>
            <a:r>
              <a:rPr lang="ja-JP" altLang="en-US" sz="2800" dirty="0"/>
              <a:t>）</a:t>
            </a:r>
          </a:p>
        </p:txBody>
      </p:sp>
      <p:sp>
        <p:nvSpPr>
          <p:cNvPr id="2" name="Date Placeholder 1">
            <a:extLst>
              <a:ext uri="{FF2B5EF4-FFF2-40B4-BE49-F238E27FC236}">
                <a16:creationId xmlns:a16="http://schemas.microsoft.com/office/drawing/2014/main" id="{8A734A61-B674-4F16-B51E-31EEEC03F772}"/>
              </a:ext>
            </a:extLst>
          </p:cNvPr>
          <p:cNvSpPr>
            <a:spLocks noGrp="1"/>
          </p:cNvSpPr>
          <p:nvPr>
            <p:ph type="dt" sz="half" idx="10"/>
          </p:nvPr>
        </p:nvSpPr>
        <p:spPr/>
        <p:txBody>
          <a:bodyPr/>
          <a:lstStyle/>
          <a:p>
            <a:r>
              <a:rPr lang="en-US" altLang="ja-JP" smtClean="0"/>
              <a:t>18/06/21</a:t>
            </a:r>
            <a:endParaRPr lang="en-US" altLang="ja-JP"/>
          </a:p>
        </p:txBody>
      </p:sp>
    </p:spTree>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スライド番号プレースホルダ 3"/>
          <p:cNvSpPr>
            <a:spLocks noGrp="1"/>
          </p:cNvSpPr>
          <p:nvPr>
            <p:ph type="sldNum" sz="quarter" idx="12"/>
          </p:nvPr>
        </p:nvSpPr>
        <p:spPr/>
        <p:txBody>
          <a:bodyPr/>
          <a:lstStyle/>
          <a:p>
            <a:fld id="{48A86312-40EA-402E-B92D-7C11C91C1D06}" type="slidenum">
              <a:rPr lang="en-US" altLang="ja-JP"/>
              <a:pPr/>
              <a:t>4</a:t>
            </a:fld>
            <a:endParaRPr lang="en-US" altLang="ja-JP"/>
          </a:p>
        </p:txBody>
      </p:sp>
      <p:graphicFrame>
        <p:nvGraphicFramePr>
          <p:cNvPr id="36866" name="Object 2"/>
          <p:cNvGraphicFramePr>
            <a:graphicFrameLocks noChangeAspect="1"/>
          </p:cNvGraphicFramePr>
          <p:nvPr/>
        </p:nvGraphicFramePr>
        <p:xfrm>
          <a:off x="611188" y="476672"/>
          <a:ext cx="3673475" cy="822325"/>
        </p:xfrm>
        <a:graphic>
          <a:graphicData uri="http://schemas.openxmlformats.org/presentationml/2006/ole">
            <mc:AlternateContent xmlns:mc="http://schemas.openxmlformats.org/markup-compatibility/2006">
              <mc:Choice xmlns:v="urn:schemas-microsoft-com:vml" Requires="v">
                <p:oleObj spid="_x0000_s1058" name="文書" r:id="rId3" imgW="1330967" imgH="297212" progId="Word.Document.8">
                  <p:embed/>
                </p:oleObj>
              </mc:Choice>
              <mc:Fallback>
                <p:oleObj name="文書" r:id="rId3" imgW="1330967" imgH="297212" progId="Word.Document.8">
                  <p:embed/>
                  <p:pic>
                    <p:nvPicPr>
                      <p:cNvPr id="36866" name="Object 2"/>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611188" y="476672"/>
                        <a:ext cx="3673475" cy="82232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graphicFrame>
        <p:nvGraphicFramePr>
          <p:cNvPr id="36867" name="Object 3"/>
          <p:cNvGraphicFramePr>
            <a:graphicFrameLocks noChangeAspect="1"/>
          </p:cNvGraphicFramePr>
          <p:nvPr/>
        </p:nvGraphicFramePr>
        <p:xfrm>
          <a:off x="1116013" y="1268760"/>
          <a:ext cx="6985000" cy="1477963"/>
        </p:xfrm>
        <a:graphic>
          <a:graphicData uri="http://schemas.openxmlformats.org/presentationml/2006/ole">
            <mc:AlternateContent xmlns:mc="http://schemas.openxmlformats.org/markup-compatibility/2006">
              <mc:Choice xmlns:v="urn:schemas-microsoft-com:vml" Requires="v">
                <p:oleObj spid="_x0000_s1059" name="Document" r:id="rId5" imgW="5369548" imgH="1139923" progId="Word.Document.8">
                  <p:embed/>
                </p:oleObj>
              </mc:Choice>
              <mc:Fallback>
                <p:oleObj name="Document" r:id="rId5" imgW="5369548" imgH="1139923" progId="Word.Document.8">
                  <p:embed/>
                  <p:pic>
                    <p:nvPicPr>
                      <p:cNvPr id="36867" name="Object 3"/>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1116013" y="1268760"/>
                        <a:ext cx="6985000" cy="147796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graphicFrame>
        <p:nvGraphicFramePr>
          <p:cNvPr id="36868" name="Object 4"/>
          <p:cNvGraphicFramePr>
            <a:graphicFrameLocks noChangeAspect="1"/>
          </p:cNvGraphicFramePr>
          <p:nvPr/>
        </p:nvGraphicFramePr>
        <p:xfrm>
          <a:off x="1143000" y="4278784"/>
          <a:ext cx="6781800" cy="1814512"/>
        </p:xfrm>
        <a:graphic>
          <a:graphicData uri="http://schemas.openxmlformats.org/presentationml/2006/ole">
            <mc:AlternateContent xmlns:mc="http://schemas.openxmlformats.org/markup-compatibility/2006">
              <mc:Choice xmlns:v="urn:schemas-microsoft-com:vml" Requires="v">
                <p:oleObj spid="_x0000_s1060" name="Document" r:id="rId7" imgW="5369548" imgH="1434445" progId="Word.Document.8">
                  <p:embed/>
                </p:oleObj>
              </mc:Choice>
              <mc:Fallback>
                <p:oleObj name="Document" r:id="rId7" imgW="5369548" imgH="1434445" progId="Word.Document.8">
                  <p:embed/>
                  <p:pic>
                    <p:nvPicPr>
                      <p:cNvPr id="36868" name="Object 4"/>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1143000" y="4278784"/>
                        <a:ext cx="6781800" cy="181451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graphicFrame>
        <p:nvGraphicFramePr>
          <p:cNvPr id="8" name="Object 4"/>
          <p:cNvGraphicFramePr>
            <a:graphicFrameLocks noChangeAspect="1"/>
          </p:cNvGraphicFramePr>
          <p:nvPr/>
        </p:nvGraphicFramePr>
        <p:xfrm>
          <a:off x="701675" y="3068960"/>
          <a:ext cx="7985125" cy="563563"/>
        </p:xfrm>
        <a:graphic>
          <a:graphicData uri="http://schemas.openxmlformats.org/presentationml/2006/ole">
            <mc:AlternateContent xmlns:mc="http://schemas.openxmlformats.org/markup-compatibility/2006">
              <mc:Choice xmlns:v="urn:schemas-microsoft-com:vml" Requires="v">
                <p:oleObj spid="_x0000_s1061" name="Document" r:id="rId9" imgW="5369548" imgH="385975" progId="Word.Document.8">
                  <p:embed/>
                </p:oleObj>
              </mc:Choice>
              <mc:Fallback>
                <p:oleObj name="Document" r:id="rId9" imgW="5369548" imgH="385975" progId="Word.Document.8">
                  <p:embed/>
                  <p:pic>
                    <p:nvPicPr>
                      <p:cNvPr id="8" name="Object 4"/>
                      <p:cNvPicPr>
                        <a:picLocks noChangeAspect="1" noChangeArrowheads="1"/>
                      </p:cNvPicPr>
                      <p:nvPr/>
                    </p:nvPicPr>
                    <p:blipFill>
                      <a:blip r:embed="rId10">
                        <a:extLst>
                          <a:ext uri="{28A0092B-C50C-407E-A947-70E740481C1C}">
                            <a14:useLocalDpi xmlns:a14="http://schemas.microsoft.com/office/drawing/2010/main" val="0"/>
                          </a:ext>
                        </a:extLst>
                      </a:blip>
                      <a:srcRect/>
                      <a:stretch>
                        <a:fillRect/>
                      </a:stretch>
                    </p:blipFill>
                    <p:spPr bwMode="auto">
                      <a:xfrm>
                        <a:off x="701675" y="3068960"/>
                        <a:ext cx="7985125" cy="56356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
        <p:nvSpPr>
          <p:cNvPr id="9" name="テキスト ボックス 8"/>
          <p:cNvSpPr txBox="1"/>
          <p:nvPr/>
        </p:nvSpPr>
        <p:spPr>
          <a:xfrm>
            <a:off x="1115616" y="3645024"/>
            <a:ext cx="4680520" cy="369332"/>
          </a:xfrm>
          <a:prstGeom prst="rect">
            <a:avLst/>
          </a:prstGeom>
          <a:noFill/>
        </p:spPr>
        <p:txBody>
          <a:bodyPr wrap="square" rtlCol="0">
            <a:spAutoFit/>
          </a:bodyPr>
          <a:lstStyle/>
          <a:p>
            <a:r>
              <a:rPr lang="ja-JP" altLang="en-US" b="1" dirty="0">
                <a:solidFill>
                  <a:srgbClr val="FF0000"/>
                </a:solidFill>
              </a:rPr>
              <a:t>ランダム効用理論を用いた分析は</a:t>
            </a:r>
            <a:r>
              <a:rPr lang="en-US" altLang="ja-JP" b="1" dirty="0">
                <a:solidFill>
                  <a:srgbClr val="FF0000"/>
                </a:solidFill>
              </a:rPr>
              <a:t>13</a:t>
            </a:r>
            <a:r>
              <a:rPr lang="ja-JP" altLang="en-US" b="1" dirty="0">
                <a:solidFill>
                  <a:srgbClr val="FF0000"/>
                </a:solidFill>
              </a:rPr>
              <a:t>章で行う。</a:t>
            </a:r>
            <a:endParaRPr kumimoji="1" lang="ja-JP" altLang="en-US" b="1" dirty="0">
              <a:solidFill>
                <a:srgbClr val="FF0000"/>
              </a:solidFill>
            </a:endParaRPr>
          </a:p>
        </p:txBody>
      </p:sp>
      <p:sp>
        <p:nvSpPr>
          <p:cNvPr id="2" name="Date Placeholder 1">
            <a:extLst>
              <a:ext uri="{FF2B5EF4-FFF2-40B4-BE49-F238E27FC236}">
                <a16:creationId xmlns:a16="http://schemas.microsoft.com/office/drawing/2014/main" id="{A179DB2A-B2FC-483D-B3C4-E8958DCEFE48}"/>
              </a:ext>
            </a:extLst>
          </p:cNvPr>
          <p:cNvSpPr>
            <a:spLocks noGrp="1"/>
          </p:cNvSpPr>
          <p:nvPr>
            <p:ph type="dt" sz="half" idx="10"/>
          </p:nvPr>
        </p:nvSpPr>
        <p:spPr/>
        <p:txBody>
          <a:bodyPr/>
          <a:lstStyle/>
          <a:p>
            <a:r>
              <a:rPr lang="en-US" altLang="ja-JP" smtClean="0"/>
              <a:t>18/06/21</a:t>
            </a:r>
            <a:endParaRPr lang="en-US" altLang="ja-JP"/>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nodeType="clickEffect">
                                  <p:stCondLst>
                                    <p:cond delay="0"/>
                                  </p:stCondLst>
                                  <p:childTnLst>
                                    <p:set>
                                      <p:cBhvr>
                                        <p:cTn id="6" dur="1" fill="hold">
                                          <p:stCondLst>
                                            <p:cond delay="0"/>
                                          </p:stCondLst>
                                        </p:cTn>
                                        <p:tgtEl>
                                          <p:spTgt spid="36867"/>
                                        </p:tgtEl>
                                        <p:attrNameLst>
                                          <p:attrName>style.visibility</p:attrName>
                                        </p:attrNameLst>
                                      </p:cBhvr>
                                      <p:to>
                                        <p:strVal val="visible"/>
                                      </p:to>
                                    </p:set>
                                    <p:anim calcmode="lin" valueType="num">
                                      <p:cBhvr additive="base">
                                        <p:cTn id="7" dur="500" fill="hold"/>
                                        <p:tgtEl>
                                          <p:spTgt spid="36867"/>
                                        </p:tgtEl>
                                        <p:attrNameLst>
                                          <p:attrName>ppt_x</p:attrName>
                                        </p:attrNameLst>
                                      </p:cBhvr>
                                      <p:tavLst>
                                        <p:tav tm="0">
                                          <p:val>
                                            <p:strVal val="#ppt_x"/>
                                          </p:val>
                                        </p:tav>
                                        <p:tav tm="100000">
                                          <p:val>
                                            <p:strVal val="#ppt_x"/>
                                          </p:val>
                                        </p:tav>
                                      </p:tavLst>
                                    </p:anim>
                                    <p:anim calcmode="lin" valueType="num">
                                      <p:cBhvr additive="base">
                                        <p:cTn id="8" dur="500" fill="hold"/>
                                        <p:tgtEl>
                                          <p:spTgt spid="36867"/>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2" presetClass="entr" presetSubtype="4" fill="hold" nodeType="clickEffect">
                                  <p:stCondLst>
                                    <p:cond delay="0"/>
                                  </p:stCondLst>
                                  <p:childTnLst>
                                    <p:set>
                                      <p:cBhvr>
                                        <p:cTn id="12" dur="1" fill="hold">
                                          <p:stCondLst>
                                            <p:cond delay="0"/>
                                          </p:stCondLst>
                                        </p:cTn>
                                        <p:tgtEl>
                                          <p:spTgt spid="8"/>
                                        </p:tgtEl>
                                        <p:attrNameLst>
                                          <p:attrName>style.visibility</p:attrName>
                                        </p:attrNameLst>
                                      </p:cBhvr>
                                      <p:to>
                                        <p:strVal val="visible"/>
                                      </p:to>
                                    </p:set>
                                    <p:anim calcmode="lin" valueType="num">
                                      <p:cBhvr additive="base">
                                        <p:cTn id="13" dur="500" fill="hold"/>
                                        <p:tgtEl>
                                          <p:spTgt spid="8"/>
                                        </p:tgtEl>
                                        <p:attrNameLst>
                                          <p:attrName>ppt_x</p:attrName>
                                        </p:attrNameLst>
                                      </p:cBhvr>
                                      <p:tavLst>
                                        <p:tav tm="0">
                                          <p:val>
                                            <p:strVal val="#ppt_x"/>
                                          </p:val>
                                        </p:tav>
                                        <p:tav tm="100000">
                                          <p:val>
                                            <p:strVal val="#ppt_x"/>
                                          </p:val>
                                        </p:tav>
                                      </p:tavLst>
                                    </p:anim>
                                    <p:anim calcmode="lin" valueType="num">
                                      <p:cBhvr additive="base">
                                        <p:cTn id="14" dur="500" fill="hold"/>
                                        <p:tgtEl>
                                          <p:spTgt spid="8"/>
                                        </p:tgtEl>
                                        <p:attrNameLst>
                                          <p:attrName>ppt_y</p:attrName>
                                        </p:attrNameLst>
                                      </p:cBhvr>
                                      <p:tavLst>
                                        <p:tav tm="0">
                                          <p:val>
                                            <p:strVal val="1+#ppt_h/2"/>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2" presetClass="entr" presetSubtype="4" fill="hold" grpId="0" nodeType="clickEffect">
                                  <p:stCondLst>
                                    <p:cond delay="0"/>
                                  </p:stCondLst>
                                  <p:childTnLst>
                                    <p:set>
                                      <p:cBhvr>
                                        <p:cTn id="18" dur="1" fill="hold">
                                          <p:stCondLst>
                                            <p:cond delay="0"/>
                                          </p:stCondLst>
                                        </p:cTn>
                                        <p:tgtEl>
                                          <p:spTgt spid="9"/>
                                        </p:tgtEl>
                                        <p:attrNameLst>
                                          <p:attrName>style.visibility</p:attrName>
                                        </p:attrNameLst>
                                      </p:cBhvr>
                                      <p:to>
                                        <p:strVal val="visible"/>
                                      </p:to>
                                    </p:set>
                                    <p:anim calcmode="lin" valueType="num">
                                      <p:cBhvr additive="base">
                                        <p:cTn id="19" dur="500" fill="hold"/>
                                        <p:tgtEl>
                                          <p:spTgt spid="9"/>
                                        </p:tgtEl>
                                        <p:attrNameLst>
                                          <p:attrName>ppt_x</p:attrName>
                                        </p:attrNameLst>
                                      </p:cBhvr>
                                      <p:tavLst>
                                        <p:tav tm="0">
                                          <p:val>
                                            <p:strVal val="#ppt_x"/>
                                          </p:val>
                                        </p:tav>
                                        <p:tav tm="100000">
                                          <p:val>
                                            <p:strVal val="#ppt_x"/>
                                          </p:val>
                                        </p:tav>
                                      </p:tavLst>
                                    </p:anim>
                                    <p:anim calcmode="lin" valueType="num">
                                      <p:cBhvr additive="base">
                                        <p:cTn id="20" dur="500" fill="hold"/>
                                        <p:tgtEl>
                                          <p:spTgt spid="9"/>
                                        </p:tgtEl>
                                        <p:attrNameLst>
                                          <p:attrName>ppt_y</p:attrName>
                                        </p:attrNameLst>
                                      </p:cBhvr>
                                      <p:tavLst>
                                        <p:tav tm="0">
                                          <p:val>
                                            <p:strVal val="1+#ppt_h/2"/>
                                          </p:val>
                                        </p:tav>
                                        <p:tav tm="100000">
                                          <p:val>
                                            <p:strVal val="#ppt_y"/>
                                          </p:val>
                                        </p:tav>
                                      </p:tavLst>
                                    </p:anim>
                                  </p:childTnLst>
                                </p:cTn>
                              </p:par>
                            </p:childTnLst>
                          </p:cTn>
                        </p:par>
                      </p:childTnLst>
                    </p:cTn>
                  </p:par>
                  <p:par>
                    <p:cTn id="21" fill="hold">
                      <p:stCondLst>
                        <p:cond delay="indefinite"/>
                      </p:stCondLst>
                      <p:childTnLst>
                        <p:par>
                          <p:cTn id="22" fill="hold">
                            <p:stCondLst>
                              <p:cond delay="0"/>
                            </p:stCondLst>
                            <p:childTnLst>
                              <p:par>
                                <p:cTn id="23" presetID="2" presetClass="entr" presetSubtype="4" fill="hold" nodeType="clickEffect">
                                  <p:stCondLst>
                                    <p:cond delay="0"/>
                                  </p:stCondLst>
                                  <p:childTnLst>
                                    <p:set>
                                      <p:cBhvr>
                                        <p:cTn id="24" dur="1" fill="hold">
                                          <p:stCondLst>
                                            <p:cond delay="0"/>
                                          </p:stCondLst>
                                        </p:cTn>
                                        <p:tgtEl>
                                          <p:spTgt spid="36868"/>
                                        </p:tgtEl>
                                        <p:attrNameLst>
                                          <p:attrName>style.visibility</p:attrName>
                                        </p:attrNameLst>
                                      </p:cBhvr>
                                      <p:to>
                                        <p:strVal val="visible"/>
                                      </p:to>
                                    </p:set>
                                    <p:anim calcmode="lin" valueType="num">
                                      <p:cBhvr additive="base">
                                        <p:cTn id="25" dur="500" fill="hold"/>
                                        <p:tgtEl>
                                          <p:spTgt spid="36868"/>
                                        </p:tgtEl>
                                        <p:attrNameLst>
                                          <p:attrName>ppt_x</p:attrName>
                                        </p:attrNameLst>
                                      </p:cBhvr>
                                      <p:tavLst>
                                        <p:tav tm="0">
                                          <p:val>
                                            <p:strVal val="#ppt_x"/>
                                          </p:val>
                                        </p:tav>
                                        <p:tav tm="100000">
                                          <p:val>
                                            <p:strVal val="#ppt_x"/>
                                          </p:val>
                                        </p:tav>
                                      </p:tavLst>
                                    </p:anim>
                                    <p:anim calcmode="lin" valueType="num">
                                      <p:cBhvr additive="base">
                                        <p:cTn id="26" dur="500" fill="hold"/>
                                        <p:tgtEl>
                                          <p:spTgt spid="36868"/>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9" grpId="0"/>
    </p:bld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4098" name="Object 5"/>
          <p:cNvGraphicFramePr>
            <a:graphicFrameLocks noChangeAspect="1"/>
          </p:cNvGraphicFramePr>
          <p:nvPr/>
        </p:nvGraphicFramePr>
        <p:xfrm>
          <a:off x="1301750" y="1700213"/>
          <a:ext cx="6648450" cy="1503362"/>
        </p:xfrm>
        <a:graphic>
          <a:graphicData uri="http://schemas.openxmlformats.org/presentationml/2006/ole">
            <mc:AlternateContent xmlns:mc="http://schemas.openxmlformats.org/markup-compatibility/2006">
              <mc:Choice xmlns:v="urn:schemas-microsoft-com:vml" Requires="v">
                <p:oleObj spid="_x0000_s2066" name="文書" r:id="rId3" imgW="4171983" imgH="942255" progId="Word.Document.8">
                  <p:embed/>
                </p:oleObj>
              </mc:Choice>
              <mc:Fallback>
                <p:oleObj name="文書" r:id="rId3" imgW="4171983" imgH="942255" progId="Word.Document.8">
                  <p:embed/>
                  <p:pic>
                    <p:nvPicPr>
                      <p:cNvPr id="4098" name="Object 5"/>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1301750" y="1700213"/>
                        <a:ext cx="6648450" cy="150336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graphicFrame>
        <p:nvGraphicFramePr>
          <p:cNvPr id="560134" name="Object 6"/>
          <p:cNvGraphicFramePr>
            <a:graphicFrameLocks noChangeAspect="1"/>
          </p:cNvGraphicFramePr>
          <p:nvPr/>
        </p:nvGraphicFramePr>
        <p:xfrm>
          <a:off x="1344613" y="4076700"/>
          <a:ext cx="6756400" cy="1379538"/>
        </p:xfrm>
        <a:graphic>
          <a:graphicData uri="http://schemas.openxmlformats.org/presentationml/2006/ole">
            <mc:AlternateContent xmlns:mc="http://schemas.openxmlformats.org/markup-compatibility/2006">
              <mc:Choice xmlns:v="urn:schemas-microsoft-com:vml" Requires="v">
                <p:oleObj spid="_x0000_s2067" name="文書" r:id="rId5" imgW="4154275" imgH="847201" progId="Word.Document.8">
                  <p:embed/>
                </p:oleObj>
              </mc:Choice>
              <mc:Fallback>
                <p:oleObj name="文書" r:id="rId5" imgW="4154275" imgH="847201" progId="Word.Document.8">
                  <p:embed/>
                  <p:pic>
                    <p:nvPicPr>
                      <p:cNvPr id="560134" name="Object 6"/>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1344613" y="4076700"/>
                        <a:ext cx="6756400" cy="137953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
        <p:nvSpPr>
          <p:cNvPr id="3" name="スライド番号プレースホルダー 2"/>
          <p:cNvSpPr>
            <a:spLocks noGrp="1"/>
          </p:cNvSpPr>
          <p:nvPr>
            <p:ph type="sldNum" sz="quarter" idx="12"/>
          </p:nvPr>
        </p:nvSpPr>
        <p:spPr/>
        <p:txBody>
          <a:bodyPr/>
          <a:lstStyle/>
          <a:p>
            <a:fld id="{F06225BA-B0EB-481C-8A78-E726EEDFF1D4}" type="slidenum">
              <a:rPr lang="en-US" altLang="ja-JP" smtClean="0"/>
              <a:pPr/>
              <a:t>5</a:t>
            </a:fld>
            <a:endParaRPr lang="en-US" altLang="ja-JP"/>
          </a:p>
        </p:txBody>
      </p:sp>
      <p:sp>
        <p:nvSpPr>
          <p:cNvPr id="2" name="Date Placeholder 1">
            <a:extLst>
              <a:ext uri="{FF2B5EF4-FFF2-40B4-BE49-F238E27FC236}">
                <a16:creationId xmlns:a16="http://schemas.microsoft.com/office/drawing/2014/main" id="{376EED7F-21D4-4CB7-8FC2-88932607E6FF}"/>
              </a:ext>
            </a:extLst>
          </p:cNvPr>
          <p:cNvSpPr>
            <a:spLocks noGrp="1"/>
          </p:cNvSpPr>
          <p:nvPr>
            <p:ph type="dt" sz="half" idx="10"/>
          </p:nvPr>
        </p:nvSpPr>
        <p:spPr/>
        <p:txBody>
          <a:bodyPr/>
          <a:lstStyle/>
          <a:p>
            <a:r>
              <a:rPr lang="en-US" altLang="ja-JP" smtClean="0"/>
              <a:t>18/06/21</a:t>
            </a:r>
            <a:endParaRPr lang="en-US" altLang="ja-JP"/>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2" presetClass="entr" presetSubtype="4" fill="hold" nodeType="clickEffect">
                                  <p:stCondLst>
                                    <p:cond delay="0"/>
                                  </p:stCondLst>
                                  <p:childTnLst>
                                    <p:set>
                                      <p:cBhvr>
                                        <p:cTn id="6" dur="1" fill="hold">
                                          <p:stCondLst>
                                            <p:cond delay="0"/>
                                          </p:stCondLst>
                                        </p:cTn>
                                        <p:tgtEl>
                                          <p:spTgt spid="560134"/>
                                        </p:tgtEl>
                                        <p:attrNameLst>
                                          <p:attrName>style.visibility</p:attrName>
                                        </p:attrNameLst>
                                      </p:cBhvr>
                                      <p:to>
                                        <p:strVal val="visible"/>
                                      </p:to>
                                    </p:set>
                                    <p:anim calcmode="lin" valueType="num">
                                      <p:cBhvr additive="base">
                                        <p:cTn id="7" dur="500" fill="hold"/>
                                        <p:tgtEl>
                                          <p:spTgt spid="560134"/>
                                        </p:tgtEl>
                                        <p:attrNameLst>
                                          <p:attrName>ppt_x</p:attrName>
                                        </p:attrNameLst>
                                      </p:cBhvr>
                                      <p:tavLst>
                                        <p:tav tm="0">
                                          <p:val>
                                            <p:strVal val="#ppt_x"/>
                                          </p:val>
                                        </p:tav>
                                        <p:tav tm="100000">
                                          <p:val>
                                            <p:strVal val="#ppt_x"/>
                                          </p:val>
                                        </p:tav>
                                      </p:tavLst>
                                    </p:anim>
                                    <p:anim calcmode="lin" valueType="num">
                                      <p:cBhvr additive="base">
                                        <p:cTn id="8" dur="500" fill="hold"/>
                                        <p:tgtEl>
                                          <p:spTgt spid="560134"/>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5122" name="Object 2"/>
          <p:cNvGraphicFramePr>
            <a:graphicFrameLocks noChangeAspect="1"/>
          </p:cNvGraphicFramePr>
          <p:nvPr/>
        </p:nvGraphicFramePr>
        <p:xfrm>
          <a:off x="1020763" y="1050925"/>
          <a:ext cx="7192962" cy="2073275"/>
        </p:xfrm>
        <a:graphic>
          <a:graphicData uri="http://schemas.openxmlformats.org/presentationml/2006/ole">
            <mc:AlternateContent xmlns:mc="http://schemas.openxmlformats.org/markup-compatibility/2006">
              <mc:Choice xmlns:v="urn:schemas-microsoft-com:vml" Requires="v">
                <p:oleObj spid="_x0000_s3114" name="Document" r:id="rId3" imgW="4449994" imgH="1284304" progId="Word.Document.8">
                  <p:embed/>
                </p:oleObj>
              </mc:Choice>
              <mc:Fallback>
                <p:oleObj name="Document" r:id="rId3" imgW="4449994" imgH="1284304" progId="Word.Document.8">
                  <p:embed/>
                  <p:pic>
                    <p:nvPicPr>
                      <p:cNvPr id="5122" name="Object 2"/>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1020763" y="1050925"/>
                        <a:ext cx="7192962" cy="20732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graphicFrame>
        <p:nvGraphicFramePr>
          <p:cNvPr id="573443" name="Object 3"/>
          <p:cNvGraphicFramePr>
            <a:graphicFrameLocks noChangeAspect="1"/>
          </p:cNvGraphicFramePr>
          <p:nvPr/>
        </p:nvGraphicFramePr>
        <p:xfrm>
          <a:off x="1036638" y="4586288"/>
          <a:ext cx="7100887" cy="731837"/>
        </p:xfrm>
        <a:graphic>
          <a:graphicData uri="http://schemas.openxmlformats.org/presentationml/2006/ole">
            <mc:AlternateContent xmlns:mc="http://schemas.openxmlformats.org/markup-compatibility/2006">
              <mc:Choice xmlns:v="urn:schemas-microsoft-com:vml" Requires="v">
                <p:oleObj spid="_x0000_s3115" name="Document" r:id="rId5" imgW="4454346" imgH="457265" progId="Word.Document.8">
                  <p:embed/>
                </p:oleObj>
              </mc:Choice>
              <mc:Fallback>
                <p:oleObj name="Document" r:id="rId5" imgW="4454346" imgH="457265" progId="Word.Document.8">
                  <p:embed/>
                  <p:pic>
                    <p:nvPicPr>
                      <p:cNvPr id="573443" name="Object 3"/>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1036638" y="4586288"/>
                        <a:ext cx="7100887" cy="73183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graphicFrame>
        <p:nvGraphicFramePr>
          <p:cNvPr id="573445" name="Object 5"/>
          <p:cNvGraphicFramePr>
            <a:graphicFrameLocks noChangeAspect="1"/>
          </p:cNvGraphicFramePr>
          <p:nvPr/>
        </p:nvGraphicFramePr>
        <p:xfrm>
          <a:off x="1036638" y="3565525"/>
          <a:ext cx="7192962" cy="473075"/>
        </p:xfrm>
        <a:graphic>
          <a:graphicData uri="http://schemas.openxmlformats.org/presentationml/2006/ole">
            <mc:AlternateContent xmlns:mc="http://schemas.openxmlformats.org/markup-compatibility/2006">
              <mc:Choice xmlns:v="urn:schemas-microsoft-com:vml" Requires="v">
                <p:oleObj spid="_x0000_s3116" name="Document" r:id="rId7" imgW="4449994" imgH="295242" progId="Word.Document.8">
                  <p:embed/>
                </p:oleObj>
              </mc:Choice>
              <mc:Fallback>
                <p:oleObj name="Document" r:id="rId7" imgW="4449994" imgH="295242" progId="Word.Document.8">
                  <p:embed/>
                  <p:pic>
                    <p:nvPicPr>
                      <p:cNvPr id="573445" name="Object 5"/>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1036638" y="3565525"/>
                        <a:ext cx="7192962" cy="4730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graphicFrame>
        <p:nvGraphicFramePr>
          <p:cNvPr id="573446" name="Object 6"/>
          <p:cNvGraphicFramePr>
            <a:graphicFrameLocks noChangeAspect="1"/>
          </p:cNvGraphicFramePr>
          <p:nvPr/>
        </p:nvGraphicFramePr>
        <p:xfrm>
          <a:off x="1189038" y="5622925"/>
          <a:ext cx="7162800" cy="442913"/>
        </p:xfrm>
        <a:graphic>
          <a:graphicData uri="http://schemas.openxmlformats.org/presentationml/2006/ole">
            <mc:AlternateContent xmlns:mc="http://schemas.openxmlformats.org/markup-compatibility/2006">
              <mc:Choice xmlns:v="urn:schemas-microsoft-com:vml" Requires="v">
                <p:oleObj spid="_x0000_s3117" name="Document" r:id="rId9" imgW="4437533" imgH="276160" progId="Word.Document.8">
                  <p:embed/>
                </p:oleObj>
              </mc:Choice>
              <mc:Fallback>
                <p:oleObj name="Document" r:id="rId9" imgW="4437533" imgH="276160" progId="Word.Document.8">
                  <p:embed/>
                  <p:pic>
                    <p:nvPicPr>
                      <p:cNvPr id="573446" name="Object 6"/>
                      <p:cNvPicPr>
                        <a:picLocks noChangeAspect="1" noChangeArrowheads="1"/>
                      </p:cNvPicPr>
                      <p:nvPr/>
                    </p:nvPicPr>
                    <p:blipFill>
                      <a:blip r:embed="rId10">
                        <a:extLst>
                          <a:ext uri="{28A0092B-C50C-407E-A947-70E740481C1C}">
                            <a14:useLocalDpi xmlns:a14="http://schemas.microsoft.com/office/drawing/2010/main" val="0"/>
                          </a:ext>
                        </a:extLst>
                      </a:blip>
                      <a:srcRect/>
                      <a:stretch>
                        <a:fillRect/>
                      </a:stretch>
                    </p:blipFill>
                    <p:spPr bwMode="auto">
                      <a:xfrm>
                        <a:off x="1189038" y="5622925"/>
                        <a:ext cx="7162800" cy="4429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
        <p:nvSpPr>
          <p:cNvPr id="5127" name="Rectangle 7"/>
          <p:cNvSpPr>
            <a:spLocks noChangeArrowheads="1"/>
          </p:cNvSpPr>
          <p:nvPr/>
        </p:nvSpPr>
        <p:spPr bwMode="auto">
          <a:xfrm>
            <a:off x="0" y="0"/>
            <a:ext cx="9144000" cy="457200"/>
          </a:xfrm>
          <a:prstGeom prst="rect">
            <a:avLst/>
          </a:prstGeom>
          <a:noFill/>
          <a:ln w="9525">
            <a:noFill/>
            <a:miter lim="800000"/>
            <a:headEnd/>
            <a:tailEnd/>
          </a:ln>
        </p:spPr>
        <p:txBody>
          <a:bodyPr wrap="none" anchor="ctr">
            <a:spAutoFit/>
          </a:bodyPr>
          <a:lstStyle/>
          <a:p>
            <a:endParaRPr lang="ja-JP" altLang="en-US"/>
          </a:p>
        </p:txBody>
      </p:sp>
      <p:graphicFrame>
        <p:nvGraphicFramePr>
          <p:cNvPr id="5126" name="Object 6"/>
          <p:cNvGraphicFramePr>
            <a:graphicFrameLocks noChangeAspect="1"/>
          </p:cNvGraphicFramePr>
          <p:nvPr/>
        </p:nvGraphicFramePr>
        <p:xfrm>
          <a:off x="7105650" y="4979988"/>
          <a:ext cx="1787525" cy="320675"/>
        </p:xfrm>
        <a:graphic>
          <a:graphicData uri="http://schemas.openxmlformats.org/presentationml/2006/ole">
            <mc:AlternateContent xmlns:mc="http://schemas.openxmlformats.org/markup-compatibility/2006">
              <mc:Choice xmlns:v="urn:schemas-microsoft-com:vml" Requires="v">
                <p:oleObj spid="_x0000_s3118" name="数式" r:id="rId11" imgW="1269720" imgH="228600" progId="Equation.3">
                  <p:embed/>
                </p:oleObj>
              </mc:Choice>
              <mc:Fallback>
                <p:oleObj name="数式" r:id="rId11" imgW="1269720" imgH="228600" progId="Equation.3">
                  <p:embed/>
                  <p:pic>
                    <p:nvPicPr>
                      <p:cNvPr id="5126" name="Object 6"/>
                      <p:cNvPicPr>
                        <a:picLocks noChangeAspect="1" noChangeArrowheads="1"/>
                      </p:cNvPicPr>
                      <p:nvPr/>
                    </p:nvPicPr>
                    <p:blipFill>
                      <a:blip r:embed="rId12">
                        <a:extLst>
                          <a:ext uri="{28A0092B-C50C-407E-A947-70E740481C1C}">
                            <a14:useLocalDpi xmlns:a14="http://schemas.microsoft.com/office/drawing/2010/main" val="0"/>
                          </a:ext>
                        </a:extLst>
                      </a:blip>
                      <a:srcRect/>
                      <a:stretch>
                        <a:fillRect/>
                      </a:stretch>
                    </p:blipFill>
                    <p:spPr bwMode="auto">
                      <a:xfrm>
                        <a:off x="7105650" y="4979988"/>
                        <a:ext cx="1787525" cy="320675"/>
                      </a:xfrm>
                      <a:prstGeom prst="rect">
                        <a:avLst/>
                      </a:prstGeom>
                      <a:noFill/>
                      <a:ln w="9525">
                        <a:solidFill>
                          <a:schemeClr val="accent2"/>
                        </a:solidFill>
                        <a:miter lim="800000"/>
                        <a:headEnd/>
                        <a:tailEnd/>
                      </a:ln>
                      <a:extLst>
                        <a:ext uri="{909E8E84-426E-40DD-AFC4-6F175D3DCCD1}">
                          <a14:hiddenFill xmlns:a14="http://schemas.microsoft.com/office/drawing/2010/main">
                            <a:solidFill>
                              <a:srgbClr val="FFFFFF"/>
                            </a:solidFill>
                          </a14:hiddenFill>
                        </a:ext>
                      </a:extLst>
                    </p:spPr>
                  </p:pic>
                </p:oleObj>
              </mc:Fallback>
            </mc:AlternateContent>
          </a:graphicData>
        </a:graphic>
      </p:graphicFrame>
      <p:cxnSp>
        <p:nvCxnSpPr>
          <p:cNvPr id="9" name="直線矢印コネクタ 8"/>
          <p:cNvCxnSpPr/>
          <p:nvPr/>
        </p:nvCxnSpPr>
        <p:spPr>
          <a:xfrm>
            <a:off x="2627313" y="3933825"/>
            <a:ext cx="4465637" cy="1008063"/>
          </a:xfrm>
          <a:prstGeom prst="straightConnector1">
            <a:avLst/>
          </a:prstGeom>
          <a:ln w="12700">
            <a:solidFill>
              <a:schemeClr val="accent2"/>
            </a:solidFill>
            <a:tailEnd type="arrow"/>
          </a:ln>
        </p:spPr>
        <p:style>
          <a:lnRef idx="1">
            <a:schemeClr val="accent1"/>
          </a:lnRef>
          <a:fillRef idx="0">
            <a:schemeClr val="accent1"/>
          </a:fillRef>
          <a:effectRef idx="0">
            <a:schemeClr val="accent1"/>
          </a:effectRef>
          <a:fontRef idx="minor">
            <a:schemeClr val="tx1"/>
          </a:fontRef>
        </p:style>
      </p:cxnSp>
      <p:cxnSp>
        <p:nvCxnSpPr>
          <p:cNvPr id="10" name="直線矢印コネクタ 9"/>
          <p:cNvCxnSpPr/>
          <p:nvPr/>
        </p:nvCxnSpPr>
        <p:spPr>
          <a:xfrm flipH="1">
            <a:off x="2484438" y="5300663"/>
            <a:ext cx="4608512" cy="360362"/>
          </a:xfrm>
          <a:prstGeom prst="straightConnector1">
            <a:avLst/>
          </a:prstGeom>
          <a:ln w="12700">
            <a:solidFill>
              <a:schemeClr val="accent2"/>
            </a:solidFill>
            <a:tailEnd type="arrow"/>
          </a:ln>
        </p:spPr>
        <p:style>
          <a:lnRef idx="1">
            <a:schemeClr val="accent1"/>
          </a:lnRef>
          <a:fillRef idx="0">
            <a:schemeClr val="accent1"/>
          </a:fillRef>
          <a:effectRef idx="0">
            <a:schemeClr val="accent1"/>
          </a:effectRef>
          <a:fontRef idx="minor">
            <a:schemeClr val="tx1"/>
          </a:fontRef>
        </p:style>
      </p:cxnSp>
      <p:sp>
        <p:nvSpPr>
          <p:cNvPr id="3" name="スライド番号プレースホルダー 2"/>
          <p:cNvSpPr>
            <a:spLocks noGrp="1"/>
          </p:cNvSpPr>
          <p:nvPr>
            <p:ph type="sldNum" sz="quarter" idx="12"/>
          </p:nvPr>
        </p:nvSpPr>
        <p:spPr/>
        <p:txBody>
          <a:bodyPr/>
          <a:lstStyle/>
          <a:p>
            <a:fld id="{F06225BA-B0EB-481C-8A78-E726EEDFF1D4}" type="slidenum">
              <a:rPr lang="en-US" altLang="ja-JP" smtClean="0"/>
              <a:pPr/>
              <a:t>6</a:t>
            </a:fld>
            <a:endParaRPr lang="en-US" altLang="ja-JP"/>
          </a:p>
        </p:txBody>
      </p:sp>
      <p:sp>
        <p:nvSpPr>
          <p:cNvPr id="2" name="Date Placeholder 1">
            <a:extLst>
              <a:ext uri="{FF2B5EF4-FFF2-40B4-BE49-F238E27FC236}">
                <a16:creationId xmlns:a16="http://schemas.microsoft.com/office/drawing/2014/main" id="{8026B0FC-A53B-4B76-807F-151895ADBFCB}"/>
              </a:ext>
            </a:extLst>
          </p:cNvPr>
          <p:cNvSpPr>
            <a:spLocks noGrp="1"/>
          </p:cNvSpPr>
          <p:nvPr>
            <p:ph type="dt" sz="half" idx="10"/>
          </p:nvPr>
        </p:nvSpPr>
        <p:spPr/>
        <p:txBody>
          <a:bodyPr/>
          <a:lstStyle/>
          <a:p>
            <a:r>
              <a:rPr lang="en-US" altLang="ja-JP" smtClean="0"/>
              <a:t>18/06/21</a:t>
            </a:r>
            <a:endParaRPr lang="en-US" altLang="ja-JP"/>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2" presetClass="entr" presetSubtype="4" fill="hold" nodeType="clickEffect">
                                  <p:stCondLst>
                                    <p:cond delay="0"/>
                                  </p:stCondLst>
                                  <p:childTnLst>
                                    <p:set>
                                      <p:cBhvr>
                                        <p:cTn id="6" dur="1" fill="hold">
                                          <p:stCondLst>
                                            <p:cond delay="0"/>
                                          </p:stCondLst>
                                        </p:cTn>
                                        <p:tgtEl>
                                          <p:spTgt spid="573445"/>
                                        </p:tgtEl>
                                        <p:attrNameLst>
                                          <p:attrName>style.visibility</p:attrName>
                                        </p:attrNameLst>
                                      </p:cBhvr>
                                      <p:to>
                                        <p:strVal val="visible"/>
                                      </p:to>
                                    </p:set>
                                    <p:anim calcmode="lin" valueType="num">
                                      <p:cBhvr additive="base">
                                        <p:cTn id="7" dur="500" fill="hold"/>
                                        <p:tgtEl>
                                          <p:spTgt spid="573445"/>
                                        </p:tgtEl>
                                        <p:attrNameLst>
                                          <p:attrName>ppt_x</p:attrName>
                                        </p:attrNameLst>
                                      </p:cBhvr>
                                      <p:tavLst>
                                        <p:tav tm="0">
                                          <p:val>
                                            <p:strVal val="#ppt_x"/>
                                          </p:val>
                                        </p:tav>
                                        <p:tav tm="100000">
                                          <p:val>
                                            <p:strVal val="#ppt_x"/>
                                          </p:val>
                                        </p:tav>
                                      </p:tavLst>
                                    </p:anim>
                                    <p:anim calcmode="lin" valueType="num">
                                      <p:cBhvr additive="base">
                                        <p:cTn id="8" dur="500" fill="hold"/>
                                        <p:tgtEl>
                                          <p:spTgt spid="573445"/>
                                        </p:tgtEl>
                                        <p:attrNameLst>
                                          <p:attrName>ppt_y</p:attrName>
                                        </p:attrNameLst>
                                      </p:cBhvr>
                                      <p:tavLst>
                                        <p:tav tm="0">
                                          <p:val>
                                            <p:strVal val="1+#ppt_h/2"/>
                                          </p:val>
                                        </p:tav>
                                        <p:tav tm="100000">
                                          <p:val>
                                            <p:strVal val="#ppt_y"/>
                                          </p:val>
                                        </p:tav>
                                      </p:tavLst>
                                    </p:anim>
                                  </p:childTnLst>
                                </p:cTn>
                              </p:par>
                            </p:childTnLst>
                          </p:cTn>
                        </p:par>
                      </p:childTnLst>
                    </p:cTn>
                  </p:par>
                  <p:par>
                    <p:cTn id="9" fill="hold" nodeType="clickPar">
                      <p:stCondLst>
                        <p:cond delay="indefinite"/>
                      </p:stCondLst>
                      <p:childTnLst>
                        <p:par>
                          <p:cTn id="10" fill="hold" nodeType="withGroup">
                            <p:stCondLst>
                              <p:cond delay="0"/>
                            </p:stCondLst>
                            <p:childTnLst>
                              <p:par>
                                <p:cTn id="11" presetID="2" presetClass="entr" presetSubtype="4" fill="hold" nodeType="clickEffect">
                                  <p:stCondLst>
                                    <p:cond delay="0"/>
                                  </p:stCondLst>
                                  <p:childTnLst>
                                    <p:set>
                                      <p:cBhvr>
                                        <p:cTn id="12" dur="1" fill="hold">
                                          <p:stCondLst>
                                            <p:cond delay="0"/>
                                          </p:stCondLst>
                                        </p:cTn>
                                        <p:tgtEl>
                                          <p:spTgt spid="573443"/>
                                        </p:tgtEl>
                                        <p:attrNameLst>
                                          <p:attrName>style.visibility</p:attrName>
                                        </p:attrNameLst>
                                      </p:cBhvr>
                                      <p:to>
                                        <p:strVal val="visible"/>
                                      </p:to>
                                    </p:set>
                                    <p:anim calcmode="lin" valueType="num">
                                      <p:cBhvr additive="base">
                                        <p:cTn id="13" dur="500" fill="hold"/>
                                        <p:tgtEl>
                                          <p:spTgt spid="573443"/>
                                        </p:tgtEl>
                                        <p:attrNameLst>
                                          <p:attrName>ppt_x</p:attrName>
                                        </p:attrNameLst>
                                      </p:cBhvr>
                                      <p:tavLst>
                                        <p:tav tm="0">
                                          <p:val>
                                            <p:strVal val="#ppt_x"/>
                                          </p:val>
                                        </p:tav>
                                        <p:tav tm="100000">
                                          <p:val>
                                            <p:strVal val="#ppt_x"/>
                                          </p:val>
                                        </p:tav>
                                      </p:tavLst>
                                    </p:anim>
                                    <p:anim calcmode="lin" valueType="num">
                                      <p:cBhvr additive="base">
                                        <p:cTn id="14" dur="500" fill="hold"/>
                                        <p:tgtEl>
                                          <p:spTgt spid="573443"/>
                                        </p:tgtEl>
                                        <p:attrNameLst>
                                          <p:attrName>ppt_y</p:attrName>
                                        </p:attrNameLst>
                                      </p:cBhvr>
                                      <p:tavLst>
                                        <p:tav tm="0">
                                          <p:val>
                                            <p:strVal val="1+#ppt_h/2"/>
                                          </p:val>
                                        </p:tav>
                                        <p:tav tm="100000">
                                          <p:val>
                                            <p:strVal val="#ppt_y"/>
                                          </p:val>
                                        </p:tav>
                                      </p:tavLst>
                                    </p:anim>
                                  </p:childTnLst>
                                </p:cTn>
                              </p:par>
                            </p:childTnLst>
                          </p:cTn>
                        </p:par>
                      </p:childTnLst>
                    </p:cTn>
                  </p:par>
                  <p:par>
                    <p:cTn id="15" fill="hold" nodeType="clickPar">
                      <p:stCondLst>
                        <p:cond delay="indefinite"/>
                      </p:stCondLst>
                      <p:childTnLst>
                        <p:par>
                          <p:cTn id="16" fill="hold" nodeType="withGroup">
                            <p:stCondLst>
                              <p:cond delay="0"/>
                            </p:stCondLst>
                            <p:childTnLst>
                              <p:par>
                                <p:cTn id="17" presetID="2" presetClass="entr" presetSubtype="4" fill="hold" nodeType="clickEffect">
                                  <p:stCondLst>
                                    <p:cond delay="0"/>
                                  </p:stCondLst>
                                  <p:childTnLst>
                                    <p:set>
                                      <p:cBhvr>
                                        <p:cTn id="18" dur="1" fill="hold">
                                          <p:stCondLst>
                                            <p:cond delay="0"/>
                                          </p:stCondLst>
                                        </p:cTn>
                                        <p:tgtEl>
                                          <p:spTgt spid="573446"/>
                                        </p:tgtEl>
                                        <p:attrNameLst>
                                          <p:attrName>style.visibility</p:attrName>
                                        </p:attrNameLst>
                                      </p:cBhvr>
                                      <p:to>
                                        <p:strVal val="visible"/>
                                      </p:to>
                                    </p:set>
                                    <p:anim calcmode="lin" valueType="num">
                                      <p:cBhvr additive="base">
                                        <p:cTn id="19" dur="500" fill="hold"/>
                                        <p:tgtEl>
                                          <p:spTgt spid="573446"/>
                                        </p:tgtEl>
                                        <p:attrNameLst>
                                          <p:attrName>ppt_x</p:attrName>
                                        </p:attrNameLst>
                                      </p:cBhvr>
                                      <p:tavLst>
                                        <p:tav tm="0">
                                          <p:val>
                                            <p:strVal val="#ppt_x"/>
                                          </p:val>
                                        </p:tav>
                                        <p:tav tm="100000">
                                          <p:val>
                                            <p:strVal val="#ppt_x"/>
                                          </p:val>
                                        </p:tav>
                                      </p:tavLst>
                                    </p:anim>
                                    <p:anim calcmode="lin" valueType="num">
                                      <p:cBhvr additive="base">
                                        <p:cTn id="20" dur="500" fill="hold"/>
                                        <p:tgtEl>
                                          <p:spTgt spid="573446"/>
                                        </p:tgtEl>
                                        <p:attrNameLst>
                                          <p:attrName>ppt_y</p:attrName>
                                        </p:attrNameLst>
                                      </p:cBhvr>
                                      <p:tavLst>
                                        <p:tav tm="0">
                                          <p:val>
                                            <p:strVal val="1+#ppt_h/2"/>
                                          </p:val>
                                        </p:tav>
                                        <p:tav tm="100000">
                                          <p:val>
                                            <p:strVal val="#ppt_y"/>
                                          </p:val>
                                        </p:tav>
                                      </p:tavLst>
                                    </p:anim>
                                  </p:childTnLst>
                                </p:cTn>
                              </p:par>
                            </p:childTnLst>
                          </p:cTn>
                        </p:par>
                      </p:childTnLst>
                    </p:cTn>
                  </p:par>
                  <p:par>
                    <p:cTn id="21" fill="hold">
                      <p:stCondLst>
                        <p:cond delay="indefinite"/>
                      </p:stCondLst>
                      <p:childTnLst>
                        <p:par>
                          <p:cTn id="22" fill="hold">
                            <p:stCondLst>
                              <p:cond delay="0"/>
                            </p:stCondLst>
                            <p:childTnLst>
                              <p:par>
                                <p:cTn id="23" presetID="2" presetClass="entr" presetSubtype="4" fill="hold" nodeType="clickEffect">
                                  <p:stCondLst>
                                    <p:cond delay="0"/>
                                  </p:stCondLst>
                                  <p:childTnLst>
                                    <p:set>
                                      <p:cBhvr>
                                        <p:cTn id="24" dur="1" fill="hold">
                                          <p:stCondLst>
                                            <p:cond delay="0"/>
                                          </p:stCondLst>
                                        </p:cTn>
                                        <p:tgtEl>
                                          <p:spTgt spid="9"/>
                                        </p:tgtEl>
                                        <p:attrNameLst>
                                          <p:attrName>style.visibility</p:attrName>
                                        </p:attrNameLst>
                                      </p:cBhvr>
                                      <p:to>
                                        <p:strVal val="visible"/>
                                      </p:to>
                                    </p:set>
                                    <p:anim calcmode="lin" valueType="num">
                                      <p:cBhvr additive="base">
                                        <p:cTn id="25" dur="500" fill="hold"/>
                                        <p:tgtEl>
                                          <p:spTgt spid="9"/>
                                        </p:tgtEl>
                                        <p:attrNameLst>
                                          <p:attrName>ppt_x</p:attrName>
                                        </p:attrNameLst>
                                      </p:cBhvr>
                                      <p:tavLst>
                                        <p:tav tm="0">
                                          <p:val>
                                            <p:strVal val="#ppt_x"/>
                                          </p:val>
                                        </p:tav>
                                        <p:tav tm="100000">
                                          <p:val>
                                            <p:strVal val="#ppt_x"/>
                                          </p:val>
                                        </p:tav>
                                      </p:tavLst>
                                    </p:anim>
                                    <p:anim calcmode="lin" valueType="num">
                                      <p:cBhvr additive="base">
                                        <p:cTn id="26" dur="500" fill="hold"/>
                                        <p:tgtEl>
                                          <p:spTgt spid="9"/>
                                        </p:tgtEl>
                                        <p:attrNameLst>
                                          <p:attrName>ppt_y</p:attrName>
                                        </p:attrNameLst>
                                      </p:cBhvr>
                                      <p:tavLst>
                                        <p:tav tm="0">
                                          <p:val>
                                            <p:strVal val="1+#ppt_h/2"/>
                                          </p:val>
                                        </p:tav>
                                        <p:tav tm="100000">
                                          <p:val>
                                            <p:strVal val="#ppt_y"/>
                                          </p:val>
                                        </p:tav>
                                      </p:tavLst>
                                    </p:anim>
                                  </p:childTnLst>
                                </p:cTn>
                              </p:par>
                            </p:childTnLst>
                          </p:cTn>
                        </p:par>
                      </p:childTnLst>
                    </p:cTn>
                  </p:par>
                  <p:par>
                    <p:cTn id="27" fill="hold">
                      <p:stCondLst>
                        <p:cond delay="indefinite"/>
                      </p:stCondLst>
                      <p:childTnLst>
                        <p:par>
                          <p:cTn id="28" fill="hold">
                            <p:stCondLst>
                              <p:cond delay="0"/>
                            </p:stCondLst>
                            <p:childTnLst>
                              <p:par>
                                <p:cTn id="29" presetID="2" presetClass="entr" presetSubtype="4" fill="hold" nodeType="clickEffect">
                                  <p:stCondLst>
                                    <p:cond delay="0"/>
                                  </p:stCondLst>
                                  <p:childTnLst>
                                    <p:set>
                                      <p:cBhvr>
                                        <p:cTn id="30" dur="1" fill="hold">
                                          <p:stCondLst>
                                            <p:cond delay="0"/>
                                          </p:stCondLst>
                                        </p:cTn>
                                        <p:tgtEl>
                                          <p:spTgt spid="5126"/>
                                        </p:tgtEl>
                                        <p:attrNameLst>
                                          <p:attrName>style.visibility</p:attrName>
                                        </p:attrNameLst>
                                      </p:cBhvr>
                                      <p:to>
                                        <p:strVal val="visible"/>
                                      </p:to>
                                    </p:set>
                                    <p:anim calcmode="lin" valueType="num">
                                      <p:cBhvr additive="base">
                                        <p:cTn id="31" dur="500" fill="hold"/>
                                        <p:tgtEl>
                                          <p:spTgt spid="5126"/>
                                        </p:tgtEl>
                                        <p:attrNameLst>
                                          <p:attrName>ppt_x</p:attrName>
                                        </p:attrNameLst>
                                      </p:cBhvr>
                                      <p:tavLst>
                                        <p:tav tm="0">
                                          <p:val>
                                            <p:strVal val="#ppt_x"/>
                                          </p:val>
                                        </p:tav>
                                        <p:tav tm="100000">
                                          <p:val>
                                            <p:strVal val="#ppt_x"/>
                                          </p:val>
                                        </p:tav>
                                      </p:tavLst>
                                    </p:anim>
                                    <p:anim calcmode="lin" valueType="num">
                                      <p:cBhvr additive="base">
                                        <p:cTn id="32" dur="500" fill="hold"/>
                                        <p:tgtEl>
                                          <p:spTgt spid="5126"/>
                                        </p:tgtEl>
                                        <p:attrNameLst>
                                          <p:attrName>ppt_y</p:attrName>
                                        </p:attrNameLst>
                                      </p:cBhvr>
                                      <p:tavLst>
                                        <p:tav tm="0">
                                          <p:val>
                                            <p:strVal val="1+#ppt_h/2"/>
                                          </p:val>
                                        </p:tav>
                                        <p:tav tm="100000">
                                          <p:val>
                                            <p:strVal val="#ppt_y"/>
                                          </p:val>
                                        </p:tav>
                                      </p:tavLst>
                                    </p:anim>
                                  </p:childTnLst>
                                </p:cTn>
                              </p:par>
                            </p:childTnLst>
                          </p:cTn>
                        </p:par>
                      </p:childTnLst>
                    </p:cTn>
                  </p:par>
                  <p:par>
                    <p:cTn id="33" fill="hold">
                      <p:stCondLst>
                        <p:cond delay="indefinite"/>
                      </p:stCondLst>
                      <p:childTnLst>
                        <p:par>
                          <p:cTn id="34" fill="hold">
                            <p:stCondLst>
                              <p:cond delay="0"/>
                            </p:stCondLst>
                            <p:childTnLst>
                              <p:par>
                                <p:cTn id="35" presetID="2" presetClass="entr" presetSubtype="4" fill="hold" nodeType="clickEffect">
                                  <p:stCondLst>
                                    <p:cond delay="0"/>
                                  </p:stCondLst>
                                  <p:childTnLst>
                                    <p:set>
                                      <p:cBhvr>
                                        <p:cTn id="36" dur="1" fill="hold">
                                          <p:stCondLst>
                                            <p:cond delay="0"/>
                                          </p:stCondLst>
                                        </p:cTn>
                                        <p:tgtEl>
                                          <p:spTgt spid="10"/>
                                        </p:tgtEl>
                                        <p:attrNameLst>
                                          <p:attrName>style.visibility</p:attrName>
                                        </p:attrNameLst>
                                      </p:cBhvr>
                                      <p:to>
                                        <p:strVal val="visible"/>
                                      </p:to>
                                    </p:set>
                                    <p:anim calcmode="lin" valueType="num">
                                      <p:cBhvr additive="base">
                                        <p:cTn id="37" dur="500" fill="hold"/>
                                        <p:tgtEl>
                                          <p:spTgt spid="10"/>
                                        </p:tgtEl>
                                        <p:attrNameLst>
                                          <p:attrName>ppt_x</p:attrName>
                                        </p:attrNameLst>
                                      </p:cBhvr>
                                      <p:tavLst>
                                        <p:tav tm="0">
                                          <p:val>
                                            <p:strVal val="#ppt_x"/>
                                          </p:val>
                                        </p:tav>
                                        <p:tav tm="100000">
                                          <p:val>
                                            <p:strVal val="#ppt_x"/>
                                          </p:val>
                                        </p:tav>
                                      </p:tavLst>
                                    </p:anim>
                                    <p:anim calcmode="lin" valueType="num">
                                      <p:cBhvr additive="base">
                                        <p:cTn id="38" dur="500" fill="hold"/>
                                        <p:tgtEl>
                                          <p:spTgt spid="10"/>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6146" name="Object 4"/>
          <p:cNvGraphicFramePr>
            <a:graphicFrameLocks noChangeAspect="1"/>
          </p:cNvGraphicFramePr>
          <p:nvPr/>
        </p:nvGraphicFramePr>
        <p:xfrm>
          <a:off x="1035570" y="966936"/>
          <a:ext cx="7208838" cy="5486400"/>
        </p:xfrm>
        <a:graphic>
          <a:graphicData uri="http://schemas.openxmlformats.org/presentationml/2006/ole">
            <mc:AlternateContent xmlns:mc="http://schemas.openxmlformats.org/markup-compatibility/2006">
              <mc:Choice xmlns:v="urn:schemas-microsoft-com:vml" Requires="v">
                <p:oleObj spid="_x0000_s4130" name="Document" r:id="rId3" imgW="4653522" imgH="3545428" progId="Word.Document.8">
                  <p:embed/>
                </p:oleObj>
              </mc:Choice>
              <mc:Fallback>
                <p:oleObj name="Document" r:id="rId3" imgW="4653522" imgH="3545428" progId="Word.Document.8">
                  <p:embed/>
                  <p:pic>
                    <p:nvPicPr>
                      <p:cNvPr id="6146" name="Object 4"/>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1035570" y="966936"/>
                        <a:ext cx="7208838" cy="54864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
        <p:nvSpPr>
          <p:cNvPr id="6150" name="Rectangle 6"/>
          <p:cNvSpPr>
            <a:spLocks noChangeArrowheads="1"/>
          </p:cNvSpPr>
          <p:nvPr/>
        </p:nvSpPr>
        <p:spPr bwMode="auto">
          <a:xfrm>
            <a:off x="0" y="3328988"/>
            <a:ext cx="9144000" cy="0"/>
          </a:xfrm>
          <a:prstGeom prst="rect">
            <a:avLst/>
          </a:prstGeom>
          <a:noFill/>
          <a:ln w="9525">
            <a:noFill/>
            <a:miter lim="800000"/>
            <a:headEnd/>
            <a:tailEnd/>
          </a:ln>
        </p:spPr>
        <p:txBody>
          <a:bodyPr wrap="none" anchor="ctr">
            <a:spAutoFit/>
          </a:bodyPr>
          <a:lstStyle/>
          <a:p>
            <a:pPr eaLnBrk="1" hangingPunct="1"/>
            <a:endParaRPr lang="ja-JP" altLang="en-US"/>
          </a:p>
        </p:txBody>
      </p:sp>
      <p:graphicFrame>
        <p:nvGraphicFramePr>
          <p:cNvPr id="617477" name="Object 5"/>
          <p:cNvGraphicFramePr>
            <a:graphicFrameLocks noChangeAspect="1"/>
          </p:cNvGraphicFramePr>
          <p:nvPr/>
        </p:nvGraphicFramePr>
        <p:xfrm>
          <a:off x="5664200" y="4113213"/>
          <a:ext cx="1274763" cy="323850"/>
        </p:xfrm>
        <a:graphic>
          <a:graphicData uri="http://schemas.openxmlformats.org/presentationml/2006/ole">
            <mc:AlternateContent xmlns:mc="http://schemas.openxmlformats.org/markup-compatibility/2006">
              <mc:Choice xmlns:v="urn:schemas-microsoft-com:vml" Requires="v">
                <p:oleObj spid="_x0000_s4131" name="数式" r:id="rId5" imgW="787058" imgH="203112" progId="Equation.3">
                  <p:embed/>
                </p:oleObj>
              </mc:Choice>
              <mc:Fallback>
                <p:oleObj name="数式" r:id="rId5" imgW="787058" imgH="203112" progId="Equation.3">
                  <p:embed/>
                  <p:pic>
                    <p:nvPicPr>
                      <p:cNvPr id="617477" name="Object 5"/>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5664200" y="4113213"/>
                        <a:ext cx="1274763" cy="323850"/>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sp>
        <p:nvSpPr>
          <p:cNvPr id="617479" name="Line 7"/>
          <p:cNvSpPr>
            <a:spLocks noChangeShapeType="1"/>
          </p:cNvSpPr>
          <p:nvPr/>
        </p:nvSpPr>
        <p:spPr bwMode="auto">
          <a:xfrm flipH="1">
            <a:off x="5364163" y="4508500"/>
            <a:ext cx="720725" cy="1008063"/>
          </a:xfrm>
          <a:prstGeom prst="line">
            <a:avLst/>
          </a:prstGeom>
          <a:noFill/>
          <a:ln w="9525">
            <a:solidFill>
              <a:schemeClr val="tx1"/>
            </a:solidFill>
            <a:round/>
            <a:headEnd/>
            <a:tailEnd type="triangle" w="med" len="med"/>
          </a:ln>
        </p:spPr>
        <p:txBody>
          <a:bodyPr/>
          <a:lstStyle/>
          <a:p>
            <a:endParaRPr lang="ja-JP" altLang="en-US"/>
          </a:p>
        </p:txBody>
      </p:sp>
      <p:sp>
        <p:nvSpPr>
          <p:cNvPr id="617480" name="Arc 8"/>
          <p:cNvSpPr>
            <a:spLocks/>
          </p:cNvSpPr>
          <p:nvPr/>
        </p:nvSpPr>
        <p:spPr bwMode="auto">
          <a:xfrm flipH="1">
            <a:off x="5437188" y="5661025"/>
            <a:ext cx="142875" cy="287338"/>
          </a:xfrm>
          <a:custGeom>
            <a:avLst/>
            <a:gdLst>
              <a:gd name="T0" fmla="*/ 0 w 21600"/>
              <a:gd name="T1" fmla="*/ 0 h 21600"/>
              <a:gd name="T2" fmla="*/ 2147483647 w 21600"/>
              <a:gd name="T3" fmla="*/ 2147483647 h 21600"/>
              <a:gd name="T4" fmla="*/ 0 w 21600"/>
              <a:gd name="T5" fmla="*/ 2147483647 h 21600"/>
              <a:gd name="T6" fmla="*/ 0 60000 65536"/>
              <a:gd name="T7" fmla="*/ 0 60000 65536"/>
              <a:gd name="T8" fmla="*/ 0 60000 65536"/>
              <a:gd name="T9" fmla="*/ 0 w 21600"/>
              <a:gd name="T10" fmla="*/ 0 h 21600"/>
              <a:gd name="T11" fmla="*/ 21600 w 21600"/>
              <a:gd name="T12" fmla="*/ 21600 h 21600"/>
            </a:gdLst>
            <a:ahLst/>
            <a:cxnLst>
              <a:cxn ang="T6">
                <a:pos x="T0" y="T1"/>
              </a:cxn>
              <a:cxn ang="T7">
                <a:pos x="T2" y="T3"/>
              </a:cxn>
              <a:cxn ang="T8">
                <a:pos x="T4" y="T5"/>
              </a:cxn>
            </a:cxnLst>
            <a:rect l="T9" t="T10" r="T11" b="T12"/>
            <a:pathLst>
              <a:path w="21600" h="21600" fill="none" extrusionOk="0">
                <a:moveTo>
                  <a:pt x="-1" y="0"/>
                </a:moveTo>
                <a:cubicBezTo>
                  <a:pt x="11929" y="0"/>
                  <a:pt x="21600" y="9670"/>
                  <a:pt x="21600" y="21600"/>
                </a:cubicBezTo>
              </a:path>
              <a:path w="21600" h="21600" stroke="0" extrusionOk="0">
                <a:moveTo>
                  <a:pt x="-1" y="0"/>
                </a:moveTo>
                <a:cubicBezTo>
                  <a:pt x="11929" y="0"/>
                  <a:pt x="21600" y="9670"/>
                  <a:pt x="21600" y="21600"/>
                </a:cubicBezTo>
                <a:lnTo>
                  <a:pt x="0" y="21600"/>
                </a:lnTo>
                <a:lnTo>
                  <a:pt x="-1" y="0"/>
                </a:lnTo>
                <a:close/>
              </a:path>
            </a:pathLst>
          </a:custGeom>
          <a:noFill/>
          <a:ln w="9525">
            <a:solidFill>
              <a:schemeClr val="tx1"/>
            </a:solidFill>
            <a:round/>
            <a:headEnd/>
            <a:tailEnd/>
          </a:ln>
        </p:spPr>
        <p:txBody>
          <a:bodyPr wrap="none" anchor="ctr"/>
          <a:lstStyle/>
          <a:p>
            <a:endParaRPr lang="ja-JP" altLang="en-US"/>
          </a:p>
        </p:txBody>
      </p:sp>
      <p:graphicFrame>
        <p:nvGraphicFramePr>
          <p:cNvPr id="617481" name="Object 9"/>
          <p:cNvGraphicFramePr>
            <a:graphicFrameLocks noChangeAspect="1"/>
          </p:cNvGraphicFramePr>
          <p:nvPr/>
        </p:nvGraphicFramePr>
        <p:xfrm>
          <a:off x="5238750" y="5770563"/>
          <a:ext cx="196850" cy="179387"/>
        </p:xfrm>
        <a:graphic>
          <a:graphicData uri="http://schemas.openxmlformats.org/presentationml/2006/ole">
            <mc:AlternateContent xmlns:mc="http://schemas.openxmlformats.org/markup-compatibility/2006">
              <mc:Choice xmlns:v="urn:schemas-microsoft-com:vml" Requires="v">
                <p:oleObj spid="_x0000_s4132" name="数式" r:id="rId7" imgW="152334" imgH="139639" progId="Equation.3">
                  <p:embed/>
                </p:oleObj>
              </mc:Choice>
              <mc:Fallback>
                <p:oleObj name="数式" r:id="rId7" imgW="152334" imgH="139639" progId="Equation.3">
                  <p:embed/>
                  <p:pic>
                    <p:nvPicPr>
                      <p:cNvPr id="617481" name="Object 9"/>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5238750" y="5770563"/>
                        <a:ext cx="196850" cy="179387"/>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sp>
        <p:nvSpPr>
          <p:cNvPr id="8" name="円/楕円 7"/>
          <p:cNvSpPr/>
          <p:nvPr/>
        </p:nvSpPr>
        <p:spPr>
          <a:xfrm>
            <a:off x="5867400" y="5876925"/>
            <a:ext cx="144463" cy="144463"/>
          </a:xfrm>
          <a:prstGeom prst="ellipse">
            <a:avLst/>
          </a:prstGeom>
          <a:solidFill>
            <a:schemeClr val="accent3"/>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ja-JP" altLang="en-US"/>
          </a:p>
        </p:txBody>
      </p:sp>
      <p:sp>
        <p:nvSpPr>
          <p:cNvPr id="9" name="円/楕円 8"/>
          <p:cNvSpPr/>
          <p:nvPr/>
        </p:nvSpPr>
        <p:spPr>
          <a:xfrm>
            <a:off x="6588125" y="5876925"/>
            <a:ext cx="144463" cy="144463"/>
          </a:xfrm>
          <a:prstGeom prst="ellipse">
            <a:avLst/>
          </a:prstGeom>
          <a:solidFill>
            <a:schemeClr val="tx1"/>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ja-JP" altLang="en-US"/>
          </a:p>
        </p:txBody>
      </p:sp>
      <p:sp>
        <p:nvSpPr>
          <p:cNvPr id="6155" name="Rectangle 9"/>
          <p:cNvSpPr>
            <a:spLocks noChangeArrowheads="1"/>
          </p:cNvSpPr>
          <p:nvPr/>
        </p:nvSpPr>
        <p:spPr bwMode="auto">
          <a:xfrm>
            <a:off x="0" y="0"/>
            <a:ext cx="9144000" cy="457200"/>
          </a:xfrm>
          <a:prstGeom prst="rect">
            <a:avLst/>
          </a:prstGeom>
          <a:noFill/>
          <a:ln w="9525">
            <a:noFill/>
            <a:miter lim="800000"/>
            <a:headEnd/>
            <a:tailEnd/>
          </a:ln>
        </p:spPr>
        <p:txBody>
          <a:bodyPr wrap="none" anchor="ctr">
            <a:spAutoFit/>
          </a:bodyPr>
          <a:lstStyle/>
          <a:p>
            <a:endParaRPr lang="ja-JP" altLang="en-US"/>
          </a:p>
        </p:txBody>
      </p:sp>
      <p:graphicFrame>
        <p:nvGraphicFramePr>
          <p:cNvPr id="6152" name="Object 8"/>
          <p:cNvGraphicFramePr>
            <a:graphicFrameLocks noChangeAspect="1"/>
          </p:cNvGraphicFramePr>
          <p:nvPr/>
        </p:nvGraphicFramePr>
        <p:xfrm>
          <a:off x="6573838" y="6049963"/>
          <a:ext cx="223837" cy="277812"/>
        </p:xfrm>
        <a:graphic>
          <a:graphicData uri="http://schemas.openxmlformats.org/presentationml/2006/ole">
            <mc:AlternateContent xmlns:mc="http://schemas.openxmlformats.org/markup-compatibility/2006">
              <mc:Choice xmlns:v="urn:schemas-microsoft-com:vml" Requires="v">
                <p:oleObj spid="_x0000_s4133" name="数式" r:id="rId9" imgW="152280" imgH="190440" progId="Equation.3">
                  <p:embed/>
                </p:oleObj>
              </mc:Choice>
              <mc:Fallback>
                <p:oleObj name="数式" r:id="rId9" imgW="152280" imgH="190440" progId="Equation.3">
                  <p:embed/>
                  <p:pic>
                    <p:nvPicPr>
                      <p:cNvPr id="6152" name="Object 8"/>
                      <p:cNvPicPr>
                        <a:picLocks noChangeAspect="1" noChangeArrowheads="1"/>
                      </p:cNvPicPr>
                      <p:nvPr/>
                    </p:nvPicPr>
                    <p:blipFill>
                      <a:blip r:embed="rId10">
                        <a:extLst>
                          <a:ext uri="{28A0092B-C50C-407E-A947-70E740481C1C}">
                            <a14:useLocalDpi xmlns:a14="http://schemas.microsoft.com/office/drawing/2010/main" val="0"/>
                          </a:ext>
                        </a:extLst>
                      </a:blip>
                      <a:srcRect/>
                      <a:stretch>
                        <a:fillRect/>
                      </a:stretch>
                    </p:blipFill>
                    <p:spPr bwMode="auto">
                      <a:xfrm>
                        <a:off x="6573838" y="6049963"/>
                        <a:ext cx="223837" cy="277812"/>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sp>
        <p:nvSpPr>
          <p:cNvPr id="12" name="テキスト ボックス 11"/>
          <p:cNvSpPr txBox="1">
            <a:spLocks noChangeArrowheads="1"/>
          </p:cNvSpPr>
          <p:nvPr/>
        </p:nvSpPr>
        <p:spPr bwMode="auto">
          <a:xfrm>
            <a:off x="4716463" y="6434138"/>
            <a:ext cx="4319587" cy="307975"/>
          </a:xfrm>
          <a:prstGeom prst="rect">
            <a:avLst/>
          </a:prstGeom>
          <a:noFill/>
          <a:ln w="9525">
            <a:noFill/>
            <a:miter lim="800000"/>
            <a:headEnd/>
            <a:tailEnd/>
          </a:ln>
        </p:spPr>
        <p:txBody>
          <a:bodyPr>
            <a:spAutoFit/>
          </a:bodyPr>
          <a:lstStyle/>
          <a:p>
            <a:r>
              <a:rPr lang="ja-JP" altLang="en-US" sz="1400" b="1"/>
              <a:t>以下では、端点解の可能性は考えないことにする。</a:t>
            </a:r>
          </a:p>
        </p:txBody>
      </p:sp>
      <p:sp>
        <p:nvSpPr>
          <p:cNvPr id="3" name="スライド番号プレースホルダー 2"/>
          <p:cNvSpPr>
            <a:spLocks noGrp="1"/>
          </p:cNvSpPr>
          <p:nvPr>
            <p:ph type="sldNum" sz="quarter" idx="12"/>
          </p:nvPr>
        </p:nvSpPr>
        <p:spPr/>
        <p:txBody>
          <a:bodyPr/>
          <a:lstStyle/>
          <a:p>
            <a:fld id="{F06225BA-B0EB-481C-8A78-E726EEDFF1D4}" type="slidenum">
              <a:rPr lang="en-US" altLang="ja-JP" smtClean="0"/>
              <a:pPr/>
              <a:t>7</a:t>
            </a:fld>
            <a:endParaRPr lang="en-US" altLang="ja-JP"/>
          </a:p>
        </p:txBody>
      </p:sp>
      <p:sp>
        <p:nvSpPr>
          <p:cNvPr id="2" name="Date Placeholder 1">
            <a:extLst>
              <a:ext uri="{FF2B5EF4-FFF2-40B4-BE49-F238E27FC236}">
                <a16:creationId xmlns:a16="http://schemas.microsoft.com/office/drawing/2014/main" id="{B9A2448D-ED60-40F2-9039-F9DE8DC85E74}"/>
              </a:ext>
            </a:extLst>
          </p:cNvPr>
          <p:cNvSpPr>
            <a:spLocks noGrp="1"/>
          </p:cNvSpPr>
          <p:nvPr>
            <p:ph type="dt" sz="half" idx="10"/>
          </p:nvPr>
        </p:nvSpPr>
        <p:spPr/>
        <p:txBody>
          <a:bodyPr/>
          <a:lstStyle/>
          <a:p>
            <a:r>
              <a:rPr lang="en-US" altLang="ja-JP" smtClean="0"/>
              <a:t>18/06/21</a:t>
            </a:r>
            <a:endParaRPr lang="en-US" altLang="ja-JP"/>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nodeType="clickEffect">
                                  <p:stCondLst>
                                    <p:cond delay="0"/>
                                  </p:stCondLst>
                                  <p:childTnLst>
                                    <p:set>
                                      <p:cBhvr>
                                        <p:cTn id="6" dur="1" fill="hold">
                                          <p:stCondLst>
                                            <p:cond delay="0"/>
                                          </p:stCondLst>
                                        </p:cTn>
                                        <p:tgtEl>
                                          <p:spTgt spid="617477"/>
                                        </p:tgtEl>
                                        <p:attrNameLst>
                                          <p:attrName>style.visibility</p:attrName>
                                        </p:attrNameLst>
                                      </p:cBhvr>
                                      <p:to>
                                        <p:strVal val="visible"/>
                                      </p:to>
                                    </p:set>
                                    <p:anim calcmode="lin" valueType="num">
                                      <p:cBhvr additive="base">
                                        <p:cTn id="7" dur="500" fill="hold"/>
                                        <p:tgtEl>
                                          <p:spTgt spid="617477"/>
                                        </p:tgtEl>
                                        <p:attrNameLst>
                                          <p:attrName>ppt_x</p:attrName>
                                        </p:attrNameLst>
                                      </p:cBhvr>
                                      <p:tavLst>
                                        <p:tav tm="0">
                                          <p:val>
                                            <p:strVal val="#ppt_x"/>
                                          </p:val>
                                        </p:tav>
                                        <p:tav tm="100000">
                                          <p:val>
                                            <p:strVal val="#ppt_x"/>
                                          </p:val>
                                        </p:tav>
                                      </p:tavLst>
                                    </p:anim>
                                    <p:anim calcmode="lin" valueType="num">
                                      <p:cBhvr additive="base">
                                        <p:cTn id="8" dur="500" fill="hold"/>
                                        <p:tgtEl>
                                          <p:spTgt spid="617477"/>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2" presetClass="entr" presetSubtype="4" fill="hold" grpId="0" nodeType="clickEffect">
                                  <p:stCondLst>
                                    <p:cond delay="0"/>
                                  </p:stCondLst>
                                  <p:childTnLst>
                                    <p:set>
                                      <p:cBhvr>
                                        <p:cTn id="12" dur="1" fill="hold">
                                          <p:stCondLst>
                                            <p:cond delay="0"/>
                                          </p:stCondLst>
                                        </p:cTn>
                                        <p:tgtEl>
                                          <p:spTgt spid="617479"/>
                                        </p:tgtEl>
                                        <p:attrNameLst>
                                          <p:attrName>style.visibility</p:attrName>
                                        </p:attrNameLst>
                                      </p:cBhvr>
                                      <p:to>
                                        <p:strVal val="visible"/>
                                      </p:to>
                                    </p:set>
                                    <p:anim calcmode="lin" valueType="num">
                                      <p:cBhvr additive="base">
                                        <p:cTn id="13" dur="500" fill="hold"/>
                                        <p:tgtEl>
                                          <p:spTgt spid="617479"/>
                                        </p:tgtEl>
                                        <p:attrNameLst>
                                          <p:attrName>ppt_x</p:attrName>
                                        </p:attrNameLst>
                                      </p:cBhvr>
                                      <p:tavLst>
                                        <p:tav tm="0">
                                          <p:val>
                                            <p:strVal val="#ppt_x"/>
                                          </p:val>
                                        </p:tav>
                                        <p:tav tm="100000">
                                          <p:val>
                                            <p:strVal val="#ppt_x"/>
                                          </p:val>
                                        </p:tav>
                                      </p:tavLst>
                                    </p:anim>
                                    <p:anim calcmode="lin" valueType="num">
                                      <p:cBhvr additive="base">
                                        <p:cTn id="14" dur="500" fill="hold"/>
                                        <p:tgtEl>
                                          <p:spTgt spid="617479"/>
                                        </p:tgtEl>
                                        <p:attrNameLst>
                                          <p:attrName>ppt_y</p:attrName>
                                        </p:attrNameLst>
                                      </p:cBhvr>
                                      <p:tavLst>
                                        <p:tav tm="0">
                                          <p:val>
                                            <p:strVal val="1+#ppt_h/2"/>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2" presetClass="entr" presetSubtype="4" fill="hold" grpId="0" nodeType="clickEffect">
                                  <p:stCondLst>
                                    <p:cond delay="0"/>
                                  </p:stCondLst>
                                  <p:childTnLst>
                                    <p:set>
                                      <p:cBhvr>
                                        <p:cTn id="18" dur="1" fill="hold">
                                          <p:stCondLst>
                                            <p:cond delay="0"/>
                                          </p:stCondLst>
                                        </p:cTn>
                                        <p:tgtEl>
                                          <p:spTgt spid="617480"/>
                                        </p:tgtEl>
                                        <p:attrNameLst>
                                          <p:attrName>style.visibility</p:attrName>
                                        </p:attrNameLst>
                                      </p:cBhvr>
                                      <p:to>
                                        <p:strVal val="visible"/>
                                      </p:to>
                                    </p:set>
                                    <p:anim calcmode="lin" valueType="num">
                                      <p:cBhvr additive="base">
                                        <p:cTn id="19" dur="500" fill="hold"/>
                                        <p:tgtEl>
                                          <p:spTgt spid="617480"/>
                                        </p:tgtEl>
                                        <p:attrNameLst>
                                          <p:attrName>ppt_x</p:attrName>
                                        </p:attrNameLst>
                                      </p:cBhvr>
                                      <p:tavLst>
                                        <p:tav tm="0">
                                          <p:val>
                                            <p:strVal val="#ppt_x"/>
                                          </p:val>
                                        </p:tav>
                                        <p:tav tm="100000">
                                          <p:val>
                                            <p:strVal val="#ppt_x"/>
                                          </p:val>
                                        </p:tav>
                                      </p:tavLst>
                                    </p:anim>
                                    <p:anim calcmode="lin" valueType="num">
                                      <p:cBhvr additive="base">
                                        <p:cTn id="20" dur="500" fill="hold"/>
                                        <p:tgtEl>
                                          <p:spTgt spid="617480"/>
                                        </p:tgtEl>
                                        <p:attrNameLst>
                                          <p:attrName>ppt_y</p:attrName>
                                        </p:attrNameLst>
                                      </p:cBhvr>
                                      <p:tavLst>
                                        <p:tav tm="0">
                                          <p:val>
                                            <p:strVal val="1+#ppt_h/2"/>
                                          </p:val>
                                        </p:tav>
                                        <p:tav tm="100000">
                                          <p:val>
                                            <p:strVal val="#ppt_y"/>
                                          </p:val>
                                        </p:tav>
                                      </p:tavLst>
                                    </p:anim>
                                  </p:childTnLst>
                                </p:cTn>
                              </p:par>
                            </p:childTnLst>
                          </p:cTn>
                        </p:par>
                      </p:childTnLst>
                    </p:cTn>
                  </p:par>
                  <p:par>
                    <p:cTn id="21" fill="hold">
                      <p:stCondLst>
                        <p:cond delay="indefinite"/>
                      </p:stCondLst>
                      <p:childTnLst>
                        <p:par>
                          <p:cTn id="22" fill="hold">
                            <p:stCondLst>
                              <p:cond delay="0"/>
                            </p:stCondLst>
                            <p:childTnLst>
                              <p:par>
                                <p:cTn id="23" presetID="2" presetClass="entr" presetSubtype="4" fill="hold" nodeType="clickEffect">
                                  <p:stCondLst>
                                    <p:cond delay="0"/>
                                  </p:stCondLst>
                                  <p:childTnLst>
                                    <p:set>
                                      <p:cBhvr>
                                        <p:cTn id="24" dur="1" fill="hold">
                                          <p:stCondLst>
                                            <p:cond delay="0"/>
                                          </p:stCondLst>
                                        </p:cTn>
                                        <p:tgtEl>
                                          <p:spTgt spid="617481"/>
                                        </p:tgtEl>
                                        <p:attrNameLst>
                                          <p:attrName>style.visibility</p:attrName>
                                        </p:attrNameLst>
                                      </p:cBhvr>
                                      <p:to>
                                        <p:strVal val="visible"/>
                                      </p:to>
                                    </p:set>
                                    <p:anim calcmode="lin" valueType="num">
                                      <p:cBhvr additive="base">
                                        <p:cTn id="25" dur="500" fill="hold"/>
                                        <p:tgtEl>
                                          <p:spTgt spid="617481"/>
                                        </p:tgtEl>
                                        <p:attrNameLst>
                                          <p:attrName>ppt_x</p:attrName>
                                        </p:attrNameLst>
                                      </p:cBhvr>
                                      <p:tavLst>
                                        <p:tav tm="0">
                                          <p:val>
                                            <p:strVal val="#ppt_x"/>
                                          </p:val>
                                        </p:tav>
                                        <p:tav tm="100000">
                                          <p:val>
                                            <p:strVal val="#ppt_x"/>
                                          </p:val>
                                        </p:tav>
                                      </p:tavLst>
                                    </p:anim>
                                    <p:anim calcmode="lin" valueType="num">
                                      <p:cBhvr additive="base">
                                        <p:cTn id="26" dur="500" fill="hold"/>
                                        <p:tgtEl>
                                          <p:spTgt spid="617481"/>
                                        </p:tgtEl>
                                        <p:attrNameLst>
                                          <p:attrName>ppt_y</p:attrName>
                                        </p:attrNameLst>
                                      </p:cBhvr>
                                      <p:tavLst>
                                        <p:tav tm="0">
                                          <p:val>
                                            <p:strVal val="1+#ppt_h/2"/>
                                          </p:val>
                                        </p:tav>
                                        <p:tav tm="100000">
                                          <p:val>
                                            <p:strVal val="#ppt_y"/>
                                          </p:val>
                                        </p:tav>
                                      </p:tavLst>
                                    </p:anim>
                                  </p:childTnLst>
                                </p:cTn>
                              </p:par>
                            </p:childTnLst>
                          </p:cTn>
                        </p:par>
                      </p:childTnLst>
                    </p:cTn>
                  </p:par>
                  <p:par>
                    <p:cTn id="27" fill="hold">
                      <p:stCondLst>
                        <p:cond delay="indefinite"/>
                      </p:stCondLst>
                      <p:childTnLst>
                        <p:par>
                          <p:cTn id="28" fill="hold">
                            <p:stCondLst>
                              <p:cond delay="0"/>
                            </p:stCondLst>
                            <p:childTnLst>
                              <p:par>
                                <p:cTn id="29" presetID="2" presetClass="entr" presetSubtype="4" fill="hold" grpId="0" nodeType="clickEffect">
                                  <p:stCondLst>
                                    <p:cond delay="0"/>
                                  </p:stCondLst>
                                  <p:childTnLst>
                                    <p:set>
                                      <p:cBhvr>
                                        <p:cTn id="30" dur="1" fill="hold">
                                          <p:stCondLst>
                                            <p:cond delay="0"/>
                                          </p:stCondLst>
                                        </p:cTn>
                                        <p:tgtEl>
                                          <p:spTgt spid="8"/>
                                        </p:tgtEl>
                                        <p:attrNameLst>
                                          <p:attrName>style.visibility</p:attrName>
                                        </p:attrNameLst>
                                      </p:cBhvr>
                                      <p:to>
                                        <p:strVal val="visible"/>
                                      </p:to>
                                    </p:set>
                                    <p:anim calcmode="lin" valueType="num">
                                      <p:cBhvr additive="base">
                                        <p:cTn id="31" dur="500" fill="hold"/>
                                        <p:tgtEl>
                                          <p:spTgt spid="8"/>
                                        </p:tgtEl>
                                        <p:attrNameLst>
                                          <p:attrName>ppt_x</p:attrName>
                                        </p:attrNameLst>
                                      </p:cBhvr>
                                      <p:tavLst>
                                        <p:tav tm="0">
                                          <p:val>
                                            <p:strVal val="#ppt_x"/>
                                          </p:val>
                                        </p:tav>
                                        <p:tav tm="100000">
                                          <p:val>
                                            <p:strVal val="#ppt_x"/>
                                          </p:val>
                                        </p:tav>
                                      </p:tavLst>
                                    </p:anim>
                                    <p:anim calcmode="lin" valueType="num">
                                      <p:cBhvr additive="base">
                                        <p:cTn id="32" dur="500" fill="hold"/>
                                        <p:tgtEl>
                                          <p:spTgt spid="8"/>
                                        </p:tgtEl>
                                        <p:attrNameLst>
                                          <p:attrName>ppt_y</p:attrName>
                                        </p:attrNameLst>
                                      </p:cBhvr>
                                      <p:tavLst>
                                        <p:tav tm="0">
                                          <p:val>
                                            <p:strVal val="1+#ppt_h/2"/>
                                          </p:val>
                                        </p:tav>
                                        <p:tav tm="100000">
                                          <p:val>
                                            <p:strVal val="#ppt_y"/>
                                          </p:val>
                                        </p:tav>
                                      </p:tavLst>
                                    </p:anim>
                                  </p:childTnLst>
                                </p:cTn>
                              </p:par>
                            </p:childTnLst>
                          </p:cTn>
                        </p:par>
                      </p:childTnLst>
                    </p:cTn>
                  </p:par>
                  <p:par>
                    <p:cTn id="33" fill="hold">
                      <p:stCondLst>
                        <p:cond delay="indefinite"/>
                      </p:stCondLst>
                      <p:childTnLst>
                        <p:par>
                          <p:cTn id="34" fill="hold">
                            <p:stCondLst>
                              <p:cond delay="0"/>
                            </p:stCondLst>
                            <p:childTnLst>
                              <p:par>
                                <p:cTn id="35" presetID="2" presetClass="entr" presetSubtype="4" fill="hold" grpId="0" nodeType="clickEffect">
                                  <p:stCondLst>
                                    <p:cond delay="0"/>
                                  </p:stCondLst>
                                  <p:childTnLst>
                                    <p:set>
                                      <p:cBhvr>
                                        <p:cTn id="36" dur="1" fill="hold">
                                          <p:stCondLst>
                                            <p:cond delay="0"/>
                                          </p:stCondLst>
                                        </p:cTn>
                                        <p:tgtEl>
                                          <p:spTgt spid="9"/>
                                        </p:tgtEl>
                                        <p:attrNameLst>
                                          <p:attrName>style.visibility</p:attrName>
                                        </p:attrNameLst>
                                      </p:cBhvr>
                                      <p:to>
                                        <p:strVal val="visible"/>
                                      </p:to>
                                    </p:set>
                                    <p:anim calcmode="lin" valueType="num">
                                      <p:cBhvr additive="base">
                                        <p:cTn id="37" dur="500" fill="hold"/>
                                        <p:tgtEl>
                                          <p:spTgt spid="9"/>
                                        </p:tgtEl>
                                        <p:attrNameLst>
                                          <p:attrName>ppt_x</p:attrName>
                                        </p:attrNameLst>
                                      </p:cBhvr>
                                      <p:tavLst>
                                        <p:tav tm="0">
                                          <p:val>
                                            <p:strVal val="#ppt_x"/>
                                          </p:val>
                                        </p:tav>
                                        <p:tav tm="100000">
                                          <p:val>
                                            <p:strVal val="#ppt_x"/>
                                          </p:val>
                                        </p:tav>
                                      </p:tavLst>
                                    </p:anim>
                                    <p:anim calcmode="lin" valueType="num">
                                      <p:cBhvr additive="base">
                                        <p:cTn id="38" dur="500" fill="hold"/>
                                        <p:tgtEl>
                                          <p:spTgt spid="9"/>
                                        </p:tgtEl>
                                        <p:attrNameLst>
                                          <p:attrName>ppt_y</p:attrName>
                                        </p:attrNameLst>
                                      </p:cBhvr>
                                      <p:tavLst>
                                        <p:tav tm="0">
                                          <p:val>
                                            <p:strVal val="1+#ppt_h/2"/>
                                          </p:val>
                                        </p:tav>
                                        <p:tav tm="100000">
                                          <p:val>
                                            <p:strVal val="#ppt_y"/>
                                          </p:val>
                                        </p:tav>
                                      </p:tavLst>
                                    </p:anim>
                                  </p:childTnLst>
                                </p:cTn>
                              </p:par>
                            </p:childTnLst>
                          </p:cTn>
                        </p:par>
                      </p:childTnLst>
                    </p:cTn>
                  </p:par>
                  <p:par>
                    <p:cTn id="39" fill="hold">
                      <p:stCondLst>
                        <p:cond delay="indefinite"/>
                      </p:stCondLst>
                      <p:childTnLst>
                        <p:par>
                          <p:cTn id="40" fill="hold">
                            <p:stCondLst>
                              <p:cond delay="0"/>
                            </p:stCondLst>
                            <p:childTnLst>
                              <p:par>
                                <p:cTn id="41" presetID="2" presetClass="entr" presetSubtype="4" fill="hold" nodeType="clickEffect">
                                  <p:stCondLst>
                                    <p:cond delay="0"/>
                                  </p:stCondLst>
                                  <p:childTnLst>
                                    <p:set>
                                      <p:cBhvr>
                                        <p:cTn id="42" dur="1" fill="hold">
                                          <p:stCondLst>
                                            <p:cond delay="0"/>
                                          </p:stCondLst>
                                        </p:cTn>
                                        <p:tgtEl>
                                          <p:spTgt spid="6152"/>
                                        </p:tgtEl>
                                        <p:attrNameLst>
                                          <p:attrName>style.visibility</p:attrName>
                                        </p:attrNameLst>
                                      </p:cBhvr>
                                      <p:to>
                                        <p:strVal val="visible"/>
                                      </p:to>
                                    </p:set>
                                    <p:anim calcmode="lin" valueType="num">
                                      <p:cBhvr additive="base">
                                        <p:cTn id="43" dur="500" fill="hold"/>
                                        <p:tgtEl>
                                          <p:spTgt spid="6152"/>
                                        </p:tgtEl>
                                        <p:attrNameLst>
                                          <p:attrName>ppt_x</p:attrName>
                                        </p:attrNameLst>
                                      </p:cBhvr>
                                      <p:tavLst>
                                        <p:tav tm="0">
                                          <p:val>
                                            <p:strVal val="#ppt_x"/>
                                          </p:val>
                                        </p:tav>
                                        <p:tav tm="100000">
                                          <p:val>
                                            <p:strVal val="#ppt_x"/>
                                          </p:val>
                                        </p:tav>
                                      </p:tavLst>
                                    </p:anim>
                                    <p:anim calcmode="lin" valueType="num">
                                      <p:cBhvr additive="base">
                                        <p:cTn id="44" dur="500" fill="hold"/>
                                        <p:tgtEl>
                                          <p:spTgt spid="6152"/>
                                        </p:tgtEl>
                                        <p:attrNameLst>
                                          <p:attrName>ppt_y</p:attrName>
                                        </p:attrNameLst>
                                      </p:cBhvr>
                                      <p:tavLst>
                                        <p:tav tm="0">
                                          <p:val>
                                            <p:strVal val="1+#ppt_h/2"/>
                                          </p:val>
                                        </p:tav>
                                        <p:tav tm="100000">
                                          <p:val>
                                            <p:strVal val="#ppt_y"/>
                                          </p:val>
                                        </p:tav>
                                      </p:tavLst>
                                    </p:anim>
                                  </p:childTnLst>
                                </p:cTn>
                              </p:par>
                            </p:childTnLst>
                          </p:cTn>
                        </p:par>
                      </p:childTnLst>
                    </p:cTn>
                  </p:par>
                  <p:par>
                    <p:cTn id="45" fill="hold">
                      <p:stCondLst>
                        <p:cond delay="indefinite"/>
                      </p:stCondLst>
                      <p:childTnLst>
                        <p:par>
                          <p:cTn id="46" fill="hold">
                            <p:stCondLst>
                              <p:cond delay="0"/>
                            </p:stCondLst>
                            <p:childTnLst>
                              <p:par>
                                <p:cTn id="47" presetID="2" presetClass="entr" presetSubtype="4" fill="hold" grpId="0" nodeType="clickEffect">
                                  <p:stCondLst>
                                    <p:cond delay="0"/>
                                  </p:stCondLst>
                                  <p:childTnLst>
                                    <p:set>
                                      <p:cBhvr>
                                        <p:cTn id="48" dur="1" fill="hold">
                                          <p:stCondLst>
                                            <p:cond delay="0"/>
                                          </p:stCondLst>
                                        </p:cTn>
                                        <p:tgtEl>
                                          <p:spTgt spid="12"/>
                                        </p:tgtEl>
                                        <p:attrNameLst>
                                          <p:attrName>style.visibility</p:attrName>
                                        </p:attrNameLst>
                                      </p:cBhvr>
                                      <p:to>
                                        <p:strVal val="visible"/>
                                      </p:to>
                                    </p:set>
                                    <p:anim calcmode="lin" valueType="num">
                                      <p:cBhvr additive="base">
                                        <p:cTn id="49" dur="500" fill="hold"/>
                                        <p:tgtEl>
                                          <p:spTgt spid="12"/>
                                        </p:tgtEl>
                                        <p:attrNameLst>
                                          <p:attrName>ppt_x</p:attrName>
                                        </p:attrNameLst>
                                      </p:cBhvr>
                                      <p:tavLst>
                                        <p:tav tm="0">
                                          <p:val>
                                            <p:strVal val="#ppt_x"/>
                                          </p:val>
                                        </p:tav>
                                        <p:tav tm="100000">
                                          <p:val>
                                            <p:strVal val="#ppt_x"/>
                                          </p:val>
                                        </p:tav>
                                      </p:tavLst>
                                    </p:anim>
                                    <p:anim calcmode="lin" valueType="num">
                                      <p:cBhvr additive="base">
                                        <p:cTn id="50" dur="500" fill="hold"/>
                                        <p:tgtEl>
                                          <p:spTgt spid="12"/>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17479" grpId="0" animBg="1"/>
      <p:bldP spid="617480" grpId="0" animBg="1"/>
      <p:bldP spid="8" grpId="0" animBg="1"/>
      <p:bldP spid="9" grpId="0" animBg="1"/>
      <p:bldP spid="12" grpId="0"/>
    </p:bld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623619" name="Object 3"/>
          <p:cNvGraphicFramePr>
            <a:graphicFrameLocks noChangeAspect="1"/>
          </p:cNvGraphicFramePr>
          <p:nvPr/>
        </p:nvGraphicFramePr>
        <p:xfrm>
          <a:off x="1265238" y="2270125"/>
          <a:ext cx="6308725" cy="3932238"/>
        </p:xfrm>
        <a:graphic>
          <a:graphicData uri="http://schemas.openxmlformats.org/presentationml/2006/ole">
            <mc:AlternateContent xmlns:mc="http://schemas.openxmlformats.org/markup-compatibility/2006">
              <mc:Choice xmlns:v="urn:schemas-microsoft-com:vml" Requires="v">
                <p:oleObj spid="_x0000_s5282" name="Document" r:id="rId3" imgW="4646686" imgH="2897695" progId="Word.Document.8">
                  <p:embed/>
                </p:oleObj>
              </mc:Choice>
              <mc:Fallback>
                <p:oleObj name="Document" r:id="rId3" imgW="4646686" imgH="2897695" progId="Word.Document.8">
                  <p:embed/>
                  <p:pic>
                    <p:nvPicPr>
                      <p:cNvPr id="623619" name="Object 3"/>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1265238" y="2270125"/>
                        <a:ext cx="6308725" cy="393223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
        <p:nvSpPr>
          <p:cNvPr id="623620" name="Line 4"/>
          <p:cNvSpPr>
            <a:spLocks noChangeShapeType="1"/>
          </p:cNvSpPr>
          <p:nvPr/>
        </p:nvSpPr>
        <p:spPr bwMode="auto">
          <a:xfrm>
            <a:off x="3059113" y="3213100"/>
            <a:ext cx="3241675" cy="2663825"/>
          </a:xfrm>
          <a:prstGeom prst="line">
            <a:avLst/>
          </a:prstGeom>
          <a:noFill/>
          <a:ln w="19050">
            <a:solidFill>
              <a:schemeClr val="accent2"/>
            </a:solidFill>
            <a:round/>
            <a:headEnd/>
            <a:tailEnd/>
          </a:ln>
        </p:spPr>
        <p:txBody>
          <a:bodyPr/>
          <a:lstStyle/>
          <a:p>
            <a:endParaRPr lang="ja-JP" altLang="en-US"/>
          </a:p>
        </p:txBody>
      </p:sp>
      <p:sp>
        <p:nvSpPr>
          <p:cNvPr id="623621" name="Arc 5"/>
          <p:cNvSpPr>
            <a:spLocks/>
          </p:cNvSpPr>
          <p:nvPr/>
        </p:nvSpPr>
        <p:spPr bwMode="auto">
          <a:xfrm flipH="1" flipV="1">
            <a:off x="3635375" y="2708275"/>
            <a:ext cx="2520950" cy="2233613"/>
          </a:xfrm>
          <a:custGeom>
            <a:avLst/>
            <a:gdLst>
              <a:gd name="T0" fmla="*/ 0 w 21600"/>
              <a:gd name="T1" fmla="*/ 0 h 21600"/>
              <a:gd name="T2" fmla="*/ 2147483647 w 21600"/>
              <a:gd name="T3" fmla="*/ 2147483647 h 21600"/>
              <a:gd name="T4" fmla="*/ 0 w 21600"/>
              <a:gd name="T5" fmla="*/ 2147483647 h 21600"/>
              <a:gd name="T6" fmla="*/ 0 60000 65536"/>
              <a:gd name="T7" fmla="*/ 0 60000 65536"/>
              <a:gd name="T8" fmla="*/ 0 60000 65536"/>
              <a:gd name="T9" fmla="*/ 0 w 21600"/>
              <a:gd name="T10" fmla="*/ 0 h 21600"/>
              <a:gd name="T11" fmla="*/ 21600 w 21600"/>
              <a:gd name="T12" fmla="*/ 21600 h 21600"/>
            </a:gdLst>
            <a:ahLst/>
            <a:cxnLst>
              <a:cxn ang="T6">
                <a:pos x="T0" y="T1"/>
              </a:cxn>
              <a:cxn ang="T7">
                <a:pos x="T2" y="T3"/>
              </a:cxn>
              <a:cxn ang="T8">
                <a:pos x="T4" y="T5"/>
              </a:cxn>
            </a:cxnLst>
            <a:rect l="T9" t="T10" r="T11" b="T12"/>
            <a:pathLst>
              <a:path w="21600" h="21600" fill="none" extrusionOk="0">
                <a:moveTo>
                  <a:pt x="-1" y="0"/>
                </a:moveTo>
                <a:cubicBezTo>
                  <a:pt x="11929" y="0"/>
                  <a:pt x="21600" y="9670"/>
                  <a:pt x="21600" y="21600"/>
                </a:cubicBezTo>
              </a:path>
              <a:path w="21600" h="21600" stroke="0" extrusionOk="0">
                <a:moveTo>
                  <a:pt x="-1" y="0"/>
                </a:moveTo>
                <a:cubicBezTo>
                  <a:pt x="11929" y="0"/>
                  <a:pt x="21600" y="9670"/>
                  <a:pt x="21600" y="21600"/>
                </a:cubicBezTo>
                <a:lnTo>
                  <a:pt x="0" y="21600"/>
                </a:lnTo>
                <a:lnTo>
                  <a:pt x="-1" y="0"/>
                </a:lnTo>
                <a:close/>
              </a:path>
            </a:pathLst>
          </a:custGeom>
          <a:noFill/>
          <a:ln w="19050">
            <a:solidFill>
              <a:schemeClr val="accent2"/>
            </a:solidFill>
            <a:round/>
            <a:headEnd/>
            <a:tailEnd/>
          </a:ln>
        </p:spPr>
        <p:txBody>
          <a:bodyPr wrap="none" anchor="ctr"/>
          <a:lstStyle/>
          <a:p>
            <a:endParaRPr lang="ja-JP" altLang="en-US"/>
          </a:p>
        </p:txBody>
      </p:sp>
      <p:sp>
        <p:nvSpPr>
          <p:cNvPr id="7192" name="Rectangle 6"/>
          <p:cNvSpPr>
            <a:spLocks noChangeArrowheads="1"/>
          </p:cNvSpPr>
          <p:nvPr/>
        </p:nvSpPr>
        <p:spPr bwMode="auto">
          <a:xfrm>
            <a:off x="0" y="3314700"/>
            <a:ext cx="9144000" cy="0"/>
          </a:xfrm>
          <a:prstGeom prst="rect">
            <a:avLst/>
          </a:prstGeom>
          <a:noFill/>
          <a:ln w="9525">
            <a:noFill/>
            <a:miter lim="800000"/>
            <a:headEnd/>
            <a:tailEnd/>
          </a:ln>
        </p:spPr>
        <p:txBody>
          <a:bodyPr wrap="none" anchor="ctr">
            <a:spAutoFit/>
          </a:bodyPr>
          <a:lstStyle/>
          <a:p>
            <a:pPr eaLnBrk="1" hangingPunct="1"/>
            <a:endParaRPr lang="ja-JP" altLang="en-US"/>
          </a:p>
        </p:txBody>
      </p:sp>
      <p:graphicFrame>
        <p:nvGraphicFramePr>
          <p:cNvPr id="623623" name="Object 7"/>
          <p:cNvGraphicFramePr>
            <a:graphicFrameLocks noChangeAspect="1"/>
          </p:cNvGraphicFramePr>
          <p:nvPr/>
        </p:nvGraphicFramePr>
        <p:xfrm>
          <a:off x="2001838" y="3060700"/>
          <a:ext cx="871537" cy="295275"/>
        </p:xfrm>
        <a:graphic>
          <a:graphicData uri="http://schemas.openxmlformats.org/presentationml/2006/ole">
            <mc:AlternateContent xmlns:mc="http://schemas.openxmlformats.org/markup-compatibility/2006">
              <mc:Choice xmlns:v="urn:schemas-microsoft-com:vml" Requires="v">
                <p:oleObj spid="_x0000_s5283" name="数式" r:id="rId5" imgW="672808" imgH="228501" progId="Equation.3">
                  <p:embed/>
                </p:oleObj>
              </mc:Choice>
              <mc:Fallback>
                <p:oleObj name="数式" r:id="rId5" imgW="672808" imgH="228501" progId="Equation.3">
                  <p:embed/>
                  <p:pic>
                    <p:nvPicPr>
                      <p:cNvPr id="623623" name="Object 7"/>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2001838" y="3060700"/>
                        <a:ext cx="871537" cy="295275"/>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sp>
        <p:nvSpPr>
          <p:cNvPr id="623624" name="AutoShape 8"/>
          <p:cNvSpPr>
            <a:spLocks/>
          </p:cNvSpPr>
          <p:nvPr/>
        </p:nvSpPr>
        <p:spPr bwMode="auto">
          <a:xfrm>
            <a:off x="1331913" y="3213100"/>
            <a:ext cx="73025" cy="576263"/>
          </a:xfrm>
          <a:prstGeom prst="leftBrace">
            <a:avLst>
              <a:gd name="adj1" fmla="val 65761"/>
              <a:gd name="adj2" fmla="val 50000"/>
            </a:avLst>
          </a:prstGeom>
          <a:noFill/>
          <a:ln w="9525">
            <a:solidFill>
              <a:schemeClr val="tx1"/>
            </a:solidFill>
            <a:round/>
            <a:headEnd/>
            <a:tailEnd/>
          </a:ln>
        </p:spPr>
        <p:txBody>
          <a:bodyPr wrap="none" anchor="ctr"/>
          <a:lstStyle/>
          <a:p>
            <a:pPr eaLnBrk="1" hangingPunct="1"/>
            <a:endParaRPr lang="ja-JP" altLang="en-US"/>
          </a:p>
        </p:txBody>
      </p:sp>
      <p:graphicFrame>
        <p:nvGraphicFramePr>
          <p:cNvPr id="623625" name="Object 9"/>
          <p:cNvGraphicFramePr>
            <a:graphicFrameLocks noChangeAspect="1"/>
          </p:cNvGraphicFramePr>
          <p:nvPr/>
        </p:nvGraphicFramePr>
        <p:xfrm>
          <a:off x="5810250" y="2959100"/>
          <a:ext cx="822325" cy="246063"/>
        </p:xfrm>
        <a:graphic>
          <a:graphicData uri="http://schemas.openxmlformats.org/presentationml/2006/ole">
            <mc:AlternateContent xmlns:mc="http://schemas.openxmlformats.org/markup-compatibility/2006">
              <mc:Choice xmlns:v="urn:schemas-microsoft-com:vml" Requires="v">
                <p:oleObj spid="_x0000_s5284" name="数式" r:id="rId7" imgW="634725" imgH="190417" progId="Equation.3">
                  <p:embed/>
                </p:oleObj>
              </mc:Choice>
              <mc:Fallback>
                <p:oleObj name="数式" r:id="rId7" imgW="634725" imgH="190417" progId="Equation.3">
                  <p:embed/>
                  <p:pic>
                    <p:nvPicPr>
                      <p:cNvPr id="623625" name="Object 9"/>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5810250" y="2959100"/>
                        <a:ext cx="822325" cy="246063"/>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623626" name="Object 10"/>
          <p:cNvGraphicFramePr>
            <a:graphicFrameLocks noChangeAspect="1"/>
          </p:cNvGraphicFramePr>
          <p:nvPr/>
        </p:nvGraphicFramePr>
        <p:xfrm>
          <a:off x="900113" y="3389313"/>
          <a:ext cx="344487" cy="230187"/>
        </p:xfrm>
        <a:graphic>
          <a:graphicData uri="http://schemas.openxmlformats.org/presentationml/2006/ole">
            <mc:AlternateContent xmlns:mc="http://schemas.openxmlformats.org/markup-compatibility/2006">
              <mc:Choice xmlns:v="urn:schemas-microsoft-com:vml" Requires="v">
                <p:oleObj spid="_x0000_s5285" name="数式" r:id="rId9" imgW="266353" imgH="177569" progId="Equation.3">
                  <p:embed/>
                </p:oleObj>
              </mc:Choice>
              <mc:Fallback>
                <p:oleObj name="数式" r:id="rId9" imgW="266353" imgH="177569" progId="Equation.3">
                  <p:embed/>
                  <p:pic>
                    <p:nvPicPr>
                      <p:cNvPr id="623626" name="Object 10"/>
                      <p:cNvPicPr>
                        <a:picLocks noChangeAspect="1" noChangeArrowheads="1"/>
                      </p:cNvPicPr>
                      <p:nvPr/>
                    </p:nvPicPr>
                    <p:blipFill>
                      <a:blip r:embed="rId10">
                        <a:extLst>
                          <a:ext uri="{28A0092B-C50C-407E-A947-70E740481C1C}">
                            <a14:useLocalDpi xmlns:a14="http://schemas.microsoft.com/office/drawing/2010/main" val="0"/>
                          </a:ext>
                        </a:extLst>
                      </a:blip>
                      <a:srcRect/>
                      <a:stretch>
                        <a:fillRect/>
                      </a:stretch>
                    </p:blipFill>
                    <p:spPr bwMode="auto">
                      <a:xfrm>
                        <a:off x="900113" y="3389313"/>
                        <a:ext cx="344487" cy="230187"/>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623627" name="Object 11"/>
          <p:cNvGraphicFramePr>
            <a:graphicFrameLocks noChangeAspect="1"/>
          </p:cNvGraphicFramePr>
          <p:nvPr/>
        </p:nvGraphicFramePr>
        <p:xfrm>
          <a:off x="395288" y="3390900"/>
          <a:ext cx="492125" cy="230188"/>
        </p:xfrm>
        <a:graphic>
          <a:graphicData uri="http://schemas.openxmlformats.org/presentationml/2006/ole">
            <mc:AlternateContent xmlns:mc="http://schemas.openxmlformats.org/markup-compatibility/2006">
              <mc:Choice xmlns:v="urn:schemas-microsoft-com:vml" Requires="v">
                <p:oleObj spid="_x0000_s5286" name="数式" r:id="rId11" imgW="380670" imgH="177646" progId="Equation.3">
                  <p:embed/>
                </p:oleObj>
              </mc:Choice>
              <mc:Fallback>
                <p:oleObj name="数式" r:id="rId11" imgW="380670" imgH="177646" progId="Equation.3">
                  <p:embed/>
                  <p:pic>
                    <p:nvPicPr>
                      <p:cNvPr id="623627" name="Object 11"/>
                      <p:cNvPicPr>
                        <a:picLocks noChangeAspect="1" noChangeArrowheads="1"/>
                      </p:cNvPicPr>
                      <p:nvPr/>
                    </p:nvPicPr>
                    <p:blipFill>
                      <a:blip r:embed="rId12">
                        <a:extLst>
                          <a:ext uri="{28A0092B-C50C-407E-A947-70E740481C1C}">
                            <a14:useLocalDpi xmlns:a14="http://schemas.microsoft.com/office/drawing/2010/main" val="0"/>
                          </a:ext>
                        </a:extLst>
                      </a:blip>
                      <a:srcRect/>
                      <a:stretch>
                        <a:fillRect/>
                      </a:stretch>
                    </p:blipFill>
                    <p:spPr bwMode="auto">
                      <a:xfrm>
                        <a:off x="395288" y="3390900"/>
                        <a:ext cx="492125" cy="230188"/>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623628" name="Object 12"/>
          <p:cNvGraphicFramePr>
            <a:graphicFrameLocks noChangeAspect="1"/>
          </p:cNvGraphicFramePr>
          <p:nvPr/>
        </p:nvGraphicFramePr>
        <p:xfrm>
          <a:off x="6145213" y="5876925"/>
          <a:ext cx="501650" cy="276225"/>
        </p:xfrm>
        <a:graphic>
          <a:graphicData uri="http://schemas.openxmlformats.org/presentationml/2006/ole">
            <mc:AlternateContent xmlns:mc="http://schemas.openxmlformats.org/markup-compatibility/2006">
              <mc:Choice xmlns:v="urn:schemas-microsoft-com:vml" Requires="v">
                <p:oleObj spid="_x0000_s5287" name="数式" r:id="rId13" imgW="368140" imgH="203112" progId="Equation.3">
                  <p:embed/>
                </p:oleObj>
              </mc:Choice>
              <mc:Fallback>
                <p:oleObj name="数式" r:id="rId13" imgW="368140" imgH="203112" progId="Equation.3">
                  <p:embed/>
                  <p:pic>
                    <p:nvPicPr>
                      <p:cNvPr id="623628" name="Object 12"/>
                      <p:cNvPicPr>
                        <a:picLocks noChangeAspect="1" noChangeArrowheads="1"/>
                      </p:cNvPicPr>
                      <p:nvPr/>
                    </p:nvPicPr>
                    <p:blipFill>
                      <a:blip r:embed="rId14">
                        <a:extLst>
                          <a:ext uri="{28A0092B-C50C-407E-A947-70E740481C1C}">
                            <a14:useLocalDpi xmlns:a14="http://schemas.microsoft.com/office/drawing/2010/main" val="0"/>
                          </a:ext>
                        </a:extLst>
                      </a:blip>
                      <a:srcRect/>
                      <a:stretch>
                        <a:fillRect/>
                      </a:stretch>
                    </p:blipFill>
                    <p:spPr bwMode="auto">
                      <a:xfrm>
                        <a:off x="6145213" y="5876925"/>
                        <a:ext cx="501650" cy="276225"/>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623629" name="Object 13"/>
          <p:cNvGraphicFramePr>
            <a:graphicFrameLocks noChangeAspect="1"/>
          </p:cNvGraphicFramePr>
          <p:nvPr/>
        </p:nvGraphicFramePr>
        <p:xfrm>
          <a:off x="4837113" y="2997200"/>
          <a:ext cx="968375" cy="230188"/>
        </p:xfrm>
        <a:graphic>
          <a:graphicData uri="http://schemas.openxmlformats.org/presentationml/2006/ole">
            <mc:AlternateContent xmlns:mc="http://schemas.openxmlformats.org/markup-compatibility/2006">
              <mc:Choice xmlns:v="urn:schemas-microsoft-com:vml" Requires="v">
                <p:oleObj spid="_x0000_s5288" name="数式" r:id="rId15" imgW="748975" imgH="177723" progId="Equation.3">
                  <p:embed/>
                </p:oleObj>
              </mc:Choice>
              <mc:Fallback>
                <p:oleObj name="数式" r:id="rId15" imgW="748975" imgH="177723" progId="Equation.3">
                  <p:embed/>
                  <p:pic>
                    <p:nvPicPr>
                      <p:cNvPr id="623629" name="Object 13"/>
                      <p:cNvPicPr>
                        <a:picLocks noChangeAspect="1" noChangeArrowheads="1"/>
                      </p:cNvPicPr>
                      <p:nvPr/>
                    </p:nvPicPr>
                    <p:blipFill>
                      <a:blip r:embed="rId16">
                        <a:extLst>
                          <a:ext uri="{28A0092B-C50C-407E-A947-70E740481C1C}">
                            <a14:useLocalDpi xmlns:a14="http://schemas.microsoft.com/office/drawing/2010/main" val="0"/>
                          </a:ext>
                        </a:extLst>
                      </a:blip>
                      <a:srcRect/>
                      <a:stretch>
                        <a:fillRect/>
                      </a:stretch>
                    </p:blipFill>
                    <p:spPr bwMode="auto">
                      <a:xfrm>
                        <a:off x="4837113" y="2997200"/>
                        <a:ext cx="968375" cy="230188"/>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623630" name="Object 14"/>
          <p:cNvGraphicFramePr>
            <a:graphicFrameLocks noChangeAspect="1"/>
          </p:cNvGraphicFramePr>
          <p:nvPr/>
        </p:nvGraphicFramePr>
        <p:xfrm>
          <a:off x="4787900" y="5589588"/>
          <a:ext cx="196850" cy="179387"/>
        </p:xfrm>
        <a:graphic>
          <a:graphicData uri="http://schemas.openxmlformats.org/presentationml/2006/ole">
            <mc:AlternateContent xmlns:mc="http://schemas.openxmlformats.org/markup-compatibility/2006">
              <mc:Choice xmlns:v="urn:schemas-microsoft-com:vml" Requires="v">
                <p:oleObj spid="_x0000_s5289" name="数式" r:id="rId17" imgW="152334" imgH="139639" progId="Equation.3">
                  <p:embed/>
                </p:oleObj>
              </mc:Choice>
              <mc:Fallback>
                <p:oleObj name="数式" r:id="rId17" imgW="152334" imgH="139639" progId="Equation.3">
                  <p:embed/>
                  <p:pic>
                    <p:nvPicPr>
                      <p:cNvPr id="623630" name="Object 14"/>
                      <p:cNvPicPr>
                        <a:picLocks noChangeAspect="1" noChangeArrowheads="1"/>
                      </p:cNvPicPr>
                      <p:nvPr/>
                    </p:nvPicPr>
                    <p:blipFill>
                      <a:blip r:embed="rId18">
                        <a:extLst>
                          <a:ext uri="{28A0092B-C50C-407E-A947-70E740481C1C}">
                            <a14:useLocalDpi xmlns:a14="http://schemas.microsoft.com/office/drawing/2010/main" val="0"/>
                          </a:ext>
                        </a:extLst>
                      </a:blip>
                      <a:srcRect/>
                      <a:stretch>
                        <a:fillRect/>
                      </a:stretch>
                    </p:blipFill>
                    <p:spPr bwMode="auto">
                      <a:xfrm>
                        <a:off x="4787900" y="5589588"/>
                        <a:ext cx="196850" cy="179387"/>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sp>
        <p:nvSpPr>
          <p:cNvPr id="623631" name="Arc 15"/>
          <p:cNvSpPr>
            <a:spLocks/>
          </p:cNvSpPr>
          <p:nvPr/>
        </p:nvSpPr>
        <p:spPr bwMode="auto">
          <a:xfrm flipH="1">
            <a:off x="5076825" y="5562600"/>
            <a:ext cx="142875" cy="287338"/>
          </a:xfrm>
          <a:custGeom>
            <a:avLst/>
            <a:gdLst>
              <a:gd name="T0" fmla="*/ 0 w 21600"/>
              <a:gd name="T1" fmla="*/ 0 h 21600"/>
              <a:gd name="T2" fmla="*/ 2147483647 w 21600"/>
              <a:gd name="T3" fmla="*/ 2147483647 h 21600"/>
              <a:gd name="T4" fmla="*/ 0 w 21600"/>
              <a:gd name="T5" fmla="*/ 2147483647 h 21600"/>
              <a:gd name="T6" fmla="*/ 0 60000 65536"/>
              <a:gd name="T7" fmla="*/ 0 60000 65536"/>
              <a:gd name="T8" fmla="*/ 0 60000 65536"/>
              <a:gd name="T9" fmla="*/ 0 w 21600"/>
              <a:gd name="T10" fmla="*/ 0 h 21600"/>
              <a:gd name="T11" fmla="*/ 21600 w 21600"/>
              <a:gd name="T12" fmla="*/ 21600 h 21600"/>
            </a:gdLst>
            <a:ahLst/>
            <a:cxnLst>
              <a:cxn ang="T6">
                <a:pos x="T0" y="T1"/>
              </a:cxn>
              <a:cxn ang="T7">
                <a:pos x="T2" y="T3"/>
              </a:cxn>
              <a:cxn ang="T8">
                <a:pos x="T4" y="T5"/>
              </a:cxn>
            </a:cxnLst>
            <a:rect l="T9" t="T10" r="T11" b="T12"/>
            <a:pathLst>
              <a:path w="21600" h="21600" fill="none" extrusionOk="0">
                <a:moveTo>
                  <a:pt x="-1" y="0"/>
                </a:moveTo>
                <a:cubicBezTo>
                  <a:pt x="11929" y="0"/>
                  <a:pt x="21600" y="9670"/>
                  <a:pt x="21600" y="21600"/>
                </a:cubicBezTo>
              </a:path>
              <a:path w="21600" h="21600" stroke="0" extrusionOk="0">
                <a:moveTo>
                  <a:pt x="-1" y="0"/>
                </a:moveTo>
                <a:cubicBezTo>
                  <a:pt x="11929" y="0"/>
                  <a:pt x="21600" y="9670"/>
                  <a:pt x="21600" y="21600"/>
                </a:cubicBezTo>
                <a:lnTo>
                  <a:pt x="0" y="21600"/>
                </a:lnTo>
                <a:lnTo>
                  <a:pt x="-1" y="0"/>
                </a:lnTo>
                <a:close/>
              </a:path>
            </a:pathLst>
          </a:custGeom>
          <a:noFill/>
          <a:ln w="9525">
            <a:solidFill>
              <a:schemeClr val="tx1"/>
            </a:solidFill>
            <a:round/>
            <a:headEnd/>
            <a:tailEnd/>
          </a:ln>
        </p:spPr>
        <p:txBody>
          <a:bodyPr wrap="none" anchor="ctr"/>
          <a:lstStyle/>
          <a:p>
            <a:endParaRPr lang="ja-JP" altLang="en-US"/>
          </a:p>
        </p:txBody>
      </p:sp>
      <p:sp>
        <p:nvSpPr>
          <p:cNvPr id="623632" name="AutoShape 16"/>
          <p:cNvSpPr>
            <a:spLocks noChangeArrowheads="1"/>
          </p:cNvSpPr>
          <p:nvPr/>
        </p:nvSpPr>
        <p:spPr bwMode="auto">
          <a:xfrm rot="20753809" flipV="1">
            <a:off x="4140200" y="3068638"/>
            <a:ext cx="576263" cy="358775"/>
          </a:xfrm>
          <a:prstGeom prst="rightArrow">
            <a:avLst>
              <a:gd name="adj1" fmla="val 50000"/>
              <a:gd name="adj2" fmla="val 40155"/>
            </a:avLst>
          </a:prstGeom>
          <a:solidFill>
            <a:schemeClr val="accent1"/>
          </a:solidFill>
          <a:ln w="9525">
            <a:solidFill>
              <a:schemeClr val="tx1"/>
            </a:solidFill>
            <a:miter lim="800000"/>
            <a:headEnd/>
            <a:tailEnd/>
          </a:ln>
        </p:spPr>
        <p:txBody>
          <a:bodyPr wrap="none" anchor="ctr"/>
          <a:lstStyle/>
          <a:p>
            <a:pPr eaLnBrk="1" hangingPunct="1"/>
            <a:endParaRPr lang="ja-JP" altLang="en-US"/>
          </a:p>
        </p:txBody>
      </p:sp>
      <p:graphicFrame>
        <p:nvGraphicFramePr>
          <p:cNvPr id="623633" name="Object 17"/>
          <p:cNvGraphicFramePr>
            <a:graphicFrameLocks noChangeAspect="1"/>
          </p:cNvGraphicFramePr>
          <p:nvPr/>
        </p:nvGraphicFramePr>
        <p:xfrm>
          <a:off x="6213475" y="5229225"/>
          <a:ext cx="230188" cy="230188"/>
        </p:xfrm>
        <a:graphic>
          <a:graphicData uri="http://schemas.openxmlformats.org/presentationml/2006/ole">
            <mc:AlternateContent xmlns:mc="http://schemas.openxmlformats.org/markup-compatibility/2006">
              <mc:Choice xmlns:v="urn:schemas-microsoft-com:vml" Requires="v">
                <p:oleObj spid="_x0000_s5290" name="数式" r:id="rId19" imgW="177492" imgH="177492" progId="Equation.3">
                  <p:embed/>
                </p:oleObj>
              </mc:Choice>
              <mc:Fallback>
                <p:oleObj name="数式" r:id="rId19" imgW="177492" imgH="177492" progId="Equation.3">
                  <p:embed/>
                  <p:pic>
                    <p:nvPicPr>
                      <p:cNvPr id="623633" name="Object 17"/>
                      <p:cNvPicPr>
                        <a:picLocks noChangeAspect="1" noChangeArrowheads="1"/>
                      </p:cNvPicPr>
                      <p:nvPr/>
                    </p:nvPicPr>
                    <p:blipFill>
                      <a:blip r:embed="rId20">
                        <a:extLst>
                          <a:ext uri="{28A0092B-C50C-407E-A947-70E740481C1C}">
                            <a14:useLocalDpi xmlns:a14="http://schemas.microsoft.com/office/drawing/2010/main" val="0"/>
                          </a:ext>
                        </a:extLst>
                      </a:blip>
                      <a:srcRect/>
                      <a:stretch>
                        <a:fillRect/>
                      </a:stretch>
                    </p:blipFill>
                    <p:spPr bwMode="auto">
                      <a:xfrm>
                        <a:off x="6213475" y="5229225"/>
                        <a:ext cx="230188" cy="230188"/>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623634" name="Object 18"/>
          <p:cNvGraphicFramePr>
            <a:graphicFrameLocks noChangeAspect="1"/>
          </p:cNvGraphicFramePr>
          <p:nvPr/>
        </p:nvGraphicFramePr>
        <p:xfrm>
          <a:off x="6227763" y="4805363"/>
          <a:ext cx="196850" cy="230187"/>
        </p:xfrm>
        <a:graphic>
          <a:graphicData uri="http://schemas.openxmlformats.org/presentationml/2006/ole">
            <mc:AlternateContent xmlns:mc="http://schemas.openxmlformats.org/markup-compatibility/2006">
              <mc:Choice xmlns:v="urn:schemas-microsoft-com:vml" Requires="v">
                <p:oleObj spid="_x0000_s5291" name="数式" r:id="rId21" imgW="152202" imgH="177569" progId="Equation.3">
                  <p:embed/>
                </p:oleObj>
              </mc:Choice>
              <mc:Fallback>
                <p:oleObj name="数式" r:id="rId21" imgW="152202" imgH="177569" progId="Equation.3">
                  <p:embed/>
                  <p:pic>
                    <p:nvPicPr>
                      <p:cNvPr id="623634" name="Object 18"/>
                      <p:cNvPicPr>
                        <a:picLocks noChangeAspect="1" noChangeArrowheads="1"/>
                      </p:cNvPicPr>
                      <p:nvPr/>
                    </p:nvPicPr>
                    <p:blipFill>
                      <a:blip r:embed="rId22">
                        <a:extLst>
                          <a:ext uri="{28A0092B-C50C-407E-A947-70E740481C1C}">
                            <a14:useLocalDpi xmlns:a14="http://schemas.microsoft.com/office/drawing/2010/main" val="0"/>
                          </a:ext>
                        </a:extLst>
                      </a:blip>
                      <a:srcRect/>
                      <a:stretch>
                        <a:fillRect/>
                      </a:stretch>
                    </p:blipFill>
                    <p:spPr bwMode="auto">
                      <a:xfrm>
                        <a:off x="6227763" y="4805363"/>
                        <a:ext cx="196850" cy="230187"/>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623635" name="Object 19"/>
          <p:cNvGraphicFramePr>
            <a:graphicFrameLocks noChangeAspect="1"/>
          </p:cNvGraphicFramePr>
          <p:nvPr/>
        </p:nvGraphicFramePr>
        <p:xfrm>
          <a:off x="1466850" y="3582988"/>
          <a:ext cx="511175" cy="285750"/>
        </p:xfrm>
        <a:graphic>
          <a:graphicData uri="http://schemas.openxmlformats.org/presentationml/2006/ole">
            <mc:AlternateContent xmlns:mc="http://schemas.openxmlformats.org/markup-compatibility/2006">
              <mc:Choice xmlns:v="urn:schemas-microsoft-com:vml" Requires="v">
                <p:oleObj spid="_x0000_s5292" name="数式" r:id="rId23" imgW="342751" imgH="190417" progId="Equation.3">
                  <p:embed/>
                </p:oleObj>
              </mc:Choice>
              <mc:Fallback>
                <p:oleObj name="数式" r:id="rId23" imgW="342751" imgH="190417" progId="Equation.3">
                  <p:embed/>
                  <p:pic>
                    <p:nvPicPr>
                      <p:cNvPr id="623635" name="Object 19"/>
                      <p:cNvPicPr>
                        <a:picLocks noChangeAspect="1" noChangeArrowheads="1"/>
                      </p:cNvPicPr>
                      <p:nvPr/>
                    </p:nvPicPr>
                    <p:blipFill>
                      <a:blip r:embed="rId24">
                        <a:extLst>
                          <a:ext uri="{28A0092B-C50C-407E-A947-70E740481C1C}">
                            <a14:useLocalDpi xmlns:a14="http://schemas.microsoft.com/office/drawing/2010/main" val="0"/>
                          </a:ext>
                        </a:extLst>
                      </a:blip>
                      <a:srcRect/>
                      <a:stretch>
                        <a:fillRect/>
                      </a:stretch>
                    </p:blipFill>
                    <p:spPr bwMode="auto">
                      <a:xfrm>
                        <a:off x="1466850" y="3582988"/>
                        <a:ext cx="511175" cy="285750"/>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623636" name="Object 20"/>
          <p:cNvGraphicFramePr>
            <a:graphicFrameLocks noChangeAspect="1"/>
          </p:cNvGraphicFramePr>
          <p:nvPr/>
        </p:nvGraphicFramePr>
        <p:xfrm>
          <a:off x="1497013" y="3040063"/>
          <a:ext cx="492125" cy="285750"/>
        </p:xfrm>
        <a:graphic>
          <a:graphicData uri="http://schemas.openxmlformats.org/presentationml/2006/ole">
            <mc:AlternateContent xmlns:mc="http://schemas.openxmlformats.org/markup-compatibility/2006">
              <mc:Choice xmlns:v="urn:schemas-microsoft-com:vml" Requires="v">
                <p:oleObj spid="_x0000_s5293" name="数式" r:id="rId25" imgW="330057" imgH="190417" progId="Equation.3">
                  <p:embed/>
                </p:oleObj>
              </mc:Choice>
              <mc:Fallback>
                <p:oleObj name="数式" r:id="rId25" imgW="330057" imgH="190417" progId="Equation.3">
                  <p:embed/>
                  <p:pic>
                    <p:nvPicPr>
                      <p:cNvPr id="623636" name="Object 20"/>
                      <p:cNvPicPr>
                        <a:picLocks noChangeAspect="1" noChangeArrowheads="1"/>
                      </p:cNvPicPr>
                      <p:nvPr/>
                    </p:nvPicPr>
                    <p:blipFill>
                      <a:blip r:embed="rId26">
                        <a:extLst>
                          <a:ext uri="{28A0092B-C50C-407E-A947-70E740481C1C}">
                            <a14:useLocalDpi xmlns:a14="http://schemas.microsoft.com/office/drawing/2010/main" val="0"/>
                          </a:ext>
                        </a:extLst>
                      </a:blip>
                      <a:srcRect/>
                      <a:stretch>
                        <a:fillRect/>
                      </a:stretch>
                    </p:blipFill>
                    <p:spPr bwMode="auto">
                      <a:xfrm>
                        <a:off x="1497013" y="3040063"/>
                        <a:ext cx="492125" cy="285750"/>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7182" name="Object 22"/>
          <p:cNvGraphicFramePr>
            <a:graphicFrameLocks noChangeAspect="1"/>
          </p:cNvGraphicFramePr>
          <p:nvPr/>
        </p:nvGraphicFramePr>
        <p:xfrm>
          <a:off x="868363" y="625475"/>
          <a:ext cx="7148512" cy="1157288"/>
        </p:xfrm>
        <a:graphic>
          <a:graphicData uri="http://schemas.openxmlformats.org/presentationml/2006/ole">
            <mc:AlternateContent xmlns:mc="http://schemas.openxmlformats.org/markup-compatibility/2006">
              <mc:Choice xmlns:v="urn:schemas-microsoft-com:vml" Requires="v">
                <p:oleObj spid="_x0000_s5294" name="Document" r:id="rId27" imgW="5190781" imgH="843241" progId="Word.Document.8">
                  <p:embed/>
                </p:oleObj>
              </mc:Choice>
              <mc:Fallback>
                <p:oleObj name="Document" r:id="rId27" imgW="5190781" imgH="843241" progId="Word.Document.8">
                  <p:embed/>
                  <p:pic>
                    <p:nvPicPr>
                      <p:cNvPr id="7182" name="Object 22"/>
                      <p:cNvPicPr>
                        <a:picLocks noChangeAspect="1" noChangeArrowheads="1"/>
                      </p:cNvPicPr>
                      <p:nvPr/>
                    </p:nvPicPr>
                    <p:blipFill>
                      <a:blip r:embed="rId28">
                        <a:extLst>
                          <a:ext uri="{28A0092B-C50C-407E-A947-70E740481C1C}">
                            <a14:useLocalDpi xmlns:a14="http://schemas.microsoft.com/office/drawing/2010/main" val="0"/>
                          </a:ext>
                        </a:extLst>
                      </a:blip>
                      <a:srcRect/>
                      <a:stretch>
                        <a:fillRect/>
                      </a:stretch>
                    </p:blipFill>
                    <p:spPr bwMode="auto">
                      <a:xfrm>
                        <a:off x="868363" y="625475"/>
                        <a:ext cx="7148512" cy="115728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
        <p:nvSpPr>
          <p:cNvPr id="623639" name="Line 23"/>
          <p:cNvSpPr>
            <a:spLocks noChangeShapeType="1"/>
          </p:cNvSpPr>
          <p:nvPr/>
        </p:nvSpPr>
        <p:spPr bwMode="auto">
          <a:xfrm>
            <a:off x="4427538" y="4365625"/>
            <a:ext cx="0" cy="1511300"/>
          </a:xfrm>
          <a:prstGeom prst="line">
            <a:avLst/>
          </a:prstGeom>
          <a:noFill/>
          <a:ln w="12700">
            <a:solidFill>
              <a:schemeClr val="accent2"/>
            </a:solidFill>
            <a:prstDash val="dash"/>
            <a:round/>
            <a:headEnd/>
            <a:tailEnd/>
          </a:ln>
        </p:spPr>
        <p:txBody>
          <a:bodyPr/>
          <a:lstStyle/>
          <a:p>
            <a:endParaRPr lang="ja-JP" altLang="en-US"/>
          </a:p>
        </p:txBody>
      </p:sp>
      <p:graphicFrame>
        <p:nvGraphicFramePr>
          <p:cNvPr id="623640" name="Object 24"/>
          <p:cNvGraphicFramePr>
            <a:graphicFrameLocks noChangeAspect="1"/>
          </p:cNvGraphicFramePr>
          <p:nvPr/>
        </p:nvGraphicFramePr>
        <p:xfrm>
          <a:off x="4365625" y="5935663"/>
          <a:ext cx="176213" cy="255587"/>
        </p:xfrm>
        <a:graphic>
          <a:graphicData uri="http://schemas.openxmlformats.org/presentationml/2006/ole">
            <mc:AlternateContent xmlns:mc="http://schemas.openxmlformats.org/markup-compatibility/2006">
              <mc:Choice xmlns:v="urn:schemas-microsoft-com:vml" Requires="v">
                <p:oleObj spid="_x0000_s5295" name="数式" r:id="rId29" imgW="126890" imgH="190335" progId="Equation.3">
                  <p:embed/>
                </p:oleObj>
              </mc:Choice>
              <mc:Fallback>
                <p:oleObj name="数式" r:id="rId29" imgW="126890" imgH="190335" progId="Equation.3">
                  <p:embed/>
                  <p:pic>
                    <p:nvPicPr>
                      <p:cNvPr id="623640" name="Object 24"/>
                      <p:cNvPicPr>
                        <a:picLocks noChangeAspect="1" noChangeArrowheads="1"/>
                      </p:cNvPicPr>
                      <p:nvPr/>
                    </p:nvPicPr>
                    <p:blipFill>
                      <a:blip r:embed="rId30">
                        <a:extLst>
                          <a:ext uri="{28A0092B-C50C-407E-A947-70E740481C1C}">
                            <a14:useLocalDpi xmlns:a14="http://schemas.microsoft.com/office/drawing/2010/main" val="0"/>
                          </a:ext>
                        </a:extLst>
                      </a:blip>
                      <a:srcRect/>
                      <a:stretch>
                        <a:fillRect/>
                      </a:stretch>
                    </p:blipFill>
                    <p:spPr bwMode="auto">
                      <a:xfrm>
                        <a:off x="4365625" y="5935663"/>
                        <a:ext cx="176213" cy="255587"/>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623642" name="Object 26"/>
          <p:cNvGraphicFramePr>
            <a:graphicFrameLocks noChangeAspect="1"/>
          </p:cNvGraphicFramePr>
          <p:nvPr/>
        </p:nvGraphicFramePr>
        <p:xfrm>
          <a:off x="2836863" y="4229100"/>
          <a:ext cx="212725" cy="255588"/>
        </p:xfrm>
        <a:graphic>
          <a:graphicData uri="http://schemas.openxmlformats.org/presentationml/2006/ole">
            <mc:AlternateContent xmlns:mc="http://schemas.openxmlformats.org/markup-compatibility/2006">
              <mc:Choice xmlns:v="urn:schemas-microsoft-com:vml" Requires="v">
                <p:oleObj spid="_x0000_s5296" name="数式" r:id="rId31" imgW="152334" imgH="190417" progId="Equation.3">
                  <p:embed/>
                </p:oleObj>
              </mc:Choice>
              <mc:Fallback>
                <p:oleObj name="数式" r:id="rId31" imgW="152334" imgH="190417" progId="Equation.3">
                  <p:embed/>
                  <p:pic>
                    <p:nvPicPr>
                      <p:cNvPr id="623642" name="Object 26"/>
                      <p:cNvPicPr>
                        <a:picLocks noChangeAspect="1" noChangeArrowheads="1"/>
                      </p:cNvPicPr>
                      <p:nvPr/>
                    </p:nvPicPr>
                    <p:blipFill>
                      <a:blip r:embed="rId32">
                        <a:extLst>
                          <a:ext uri="{28A0092B-C50C-407E-A947-70E740481C1C}">
                            <a14:useLocalDpi xmlns:a14="http://schemas.microsoft.com/office/drawing/2010/main" val="0"/>
                          </a:ext>
                        </a:extLst>
                      </a:blip>
                      <a:srcRect/>
                      <a:stretch>
                        <a:fillRect/>
                      </a:stretch>
                    </p:blipFill>
                    <p:spPr bwMode="auto">
                      <a:xfrm>
                        <a:off x="2836863" y="4229100"/>
                        <a:ext cx="212725" cy="255588"/>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sp>
        <p:nvSpPr>
          <p:cNvPr id="623643" name="Line 27"/>
          <p:cNvSpPr>
            <a:spLocks noChangeShapeType="1"/>
          </p:cNvSpPr>
          <p:nvPr/>
        </p:nvSpPr>
        <p:spPr bwMode="auto">
          <a:xfrm flipH="1">
            <a:off x="3059113" y="4365625"/>
            <a:ext cx="1368425" cy="0"/>
          </a:xfrm>
          <a:prstGeom prst="line">
            <a:avLst/>
          </a:prstGeom>
          <a:noFill/>
          <a:ln w="12700">
            <a:solidFill>
              <a:schemeClr val="accent2"/>
            </a:solidFill>
            <a:prstDash val="dash"/>
            <a:round/>
            <a:headEnd/>
            <a:tailEnd/>
          </a:ln>
        </p:spPr>
        <p:txBody>
          <a:bodyPr/>
          <a:lstStyle/>
          <a:p>
            <a:endParaRPr lang="ja-JP" altLang="en-US"/>
          </a:p>
        </p:txBody>
      </p:sp>
      <p:sp>
        <p:nvSpPr>
          <p:cNvPr id="623644" name="Arc 28"/>
          <p:cNvSpPr>
            <a:spLocks/>
          </p:cNvSpPr>
          <p:nvPr/>
        </p:nvSpPr>
        <p:spPr bwMode="auto">
          <a:xfrm flipH="1">
            <a:off x="5797550" y="5589588"/>
            <a:ext cx="142875" cy="287337"/>
          </a:xfrm>
          <a:custGeom>
            <a:avLst/>
            <a:gdLst>
              <a:gd name="T0" fmla="*/ 0 w 21600"/>
              <a:gd name="T1" fmla="*/ 0 h 21600"/>
              <a:gd name="T2" fmla="*/ 2147483647 w 21600"/>
              <a:gd name="T3" fmla="*/ 2147483647 h 21600"/>
              <a:gd name="T4" fmla="*/ 0 w 21600"/>
              <a:gd name="T5" fmla="*/ 2147483647 h 21600"/>
              <a:gd name="T6" fmla="*/ 0 60000 65536"/>
              <a:gd name="T7" fmla="*/ 0 60000 65536"/>
              <a:gd name="T8" fmla="*/ 0 60000 65536"/>
              <a:gd name="T9" fmla="*/ 0 w 21600"/>
              <a:gd name="T10" fmla="*/ 0 h 21600"/>
              <a:gd name="T11" fmla="*/ 21600 w 21600"/>
              <a:gd name="T12" fmla="*/ 21600 h 21600"/>
            </a:gdLst>
            <a:ahLst/>
            <a:cxnLst>
              <a:cxn ang="T6">
                <a:pos x="T0" y="T1"/>
              </a:cxn>
              <a:cxn ang="T7">
                <a:pos x="T2" y="T3"/>
              </a:cxn>
              <a:cxn ang="T8">
                <a:pos x="T4" y="T5"/>
              </a:cxn>
            </a:cxnLst>
            <a:rect l="T9" t="T10" r="T11" b="T12"/>
            <a:pathLst>
              <a:path w="21600" h="21600" fill="none" extrusionOk="0">
                <a:moveTo>
                  <a:pt x="-1" y="0"/>
                </a:moveTo>
                <a:cubicBezTo>
                  <a:pt x="11929" y="0"/>
                  <a:pt x="21600" y="9670"/>
                  <a:pt x="21600" y="21600"/>
                </a:cubicBezTo>
              </a:path>
              <a:path w="21600" h="21600" stroke="0" extrusionOk="0">
                <a:moveTo>
                  <a:pt x="-1" y="0"/>
                </a:moveTo>
                <a:cubicBezTo>
                  <a:pt x="11929" y="0"/>
                  <a:pt x="21600" y="9670"/>
                  <a:pt x="21600" y="21600"/>
                </a:cubicBezTo>
                <a:lnTo>
                  <a:pt x="0" y="21600"/>
                </a:lnTo>
                <a:lnTo>
                  <a:pt x="-1" y="0"/>
                </a:lnTo>
                <a:close/>
              </a:path>
            </a:pathLst>
          </a:custGeom>
          <a:noFill/>
          <a:ln w="9525">
            <a:solidFill>
              <a:schemeClr val="accent2"/>
            </a:solidFill>
            <a:round/>
            <a:headEnd/>
            <a:tailEnd/>
          </a:ln>
        </p:spPr>
        <p:txBody>
          <a:bodyPr wrap="none" anchor="ctr"/>
          <a:lstStyle/>
          <a:p>
            <a:endParaRPr lang="ja-JP" altLang="en-US"/>
          </a:p>
        </p:txBody>
      </p:sp>
      <p:sp>
        <p:nvSpPr>
          <p:cNvPr id="623645" name="Line 29"/>
          <p:cNvSpPr>
            <a:spLocks noChangeShapeType="1"/>
          </p:cNvSpPr>
          <p:nvPr/>
        </p:nvSpPr>
        <p:spPr bwMode="auto">
          <a:xfrm>
            <a:off x="1547813" y="3357563"/>
            <a:ext cx="1295400" cy="0"/>
          </a:xfrm>
          <a:prstGeom prst="line">
            <a:avLst/>
          </a:prstGeom>
          <a:noFill/>
          <a:ln w="19050">
            <a:solidFill>
              <a:schemeClr val="accent2"/>
            </a:solidFill>
            <a:round/>
            <a:headEnd/>
            <a:tailEnd/>
          </a:ln>
        </p:spPr>
        <p:txBody>
          <a:bodyPr/>
          <a:lstStyle/>
          <a:p>
            <a:endParaRPr lang="ja-JP" altLang="en-US"/>
          </a:p>
        </p:txBody>
      </p:sp>
      <p:sp>
        <p:nvSpPr>
          <p:cNvPr id="623646" name="Line 30"/>
          <p:cNvSpPr>
            <a:spLocks noChangeShapeType="1"/>
          </p:cNvSpPr>
          <p:nvPr/>
        </p:nvSpPr>
        <p:spPr bwMode="auto">
          <a:xfrm>
            <a:off x="1547813" y="3898900"/>
            <a:ext cx="1295400" cy="0"/>
          </a:xfrm>
          <a:prstGeom prst="line">
            <a:avLst/>
          </a:prstGeom>
          <a:noFill/>
          <a:ln w="19050">
            <a:solidFill>
              <a:schemeClr val="accent2"/>
            </a:solidFill>
            <a:round/>
            <a:headEnd/>
            <a:tailEnd/>
          </a:ln>
        </p:spPr>
        <p:txBody>
          <a:bodyPr/>
          <a:lstStyle/>
          <a:p>
            <a:endParaRPr lang="ja-JP" altLang="en-US"/>
          </a:p>
        </p:txBody>
      </p:sp>
      <p:graphicFrame>
        <p:nvGraphicFramePr>
          <p:cNvPr id="623647" name="Object 31"/>
          <p:cNvGraphicFramePr>
            <a:graphicFrameLocks noChangeAspect="1"/>
          </p:cNvGraphicFramePr>
          <p:nvPr/>
        </p:nvGraphicFramePr>
        <p:xfrm>
          <a:off x="6653213" y="2960688"/>
          <a:ext cx="871537" cy="277812"/>
        </p:xfrm>
        <a:graphic>
          <a:graphicData uri="http://schemas.openxmlformats.org/presentationml/2006/ole">
            <mc:AlternateContent xmlns:mc="http://schemas.openxmlformats.org/markup-compatibility/2006">
              <mc:Choice xmlns:v="urn:schemas-microsoft-com:vml" Requires="v">
                <p:oleObj spid="_x0000_s5297" name="数式" r:id="rId33" imgW="672808" imgH="215806" progId="Equation.3">
                  <p:embed/>
                </p:oleObj>
              </mc:Choice>
              <mc:Fallback>
                <p:oleObj name="数式" r:id="rId33" imgW="672808" imgH="215806" progId="Equation.3">
                  <p:embed/>
                  <p:pic>
                    <p:nvPicPr>
                      <p:cNvPr id="623647" name="Object 31"/>
                      <p:cNvPicPr>
                        <a:picLocks noChangeAspect="1" noChangeArrowheads="1"/>
                      </p:cNvPicPr>
                      <p:nvPr/>
                    </p:nvPicPr>
                    <p:blipFill>
                      <a:blip r:embed="rId34">
                        <a:extLst>
                          <a:ext uri="{28A0092B-C50C-407E-A947-70E740481C1C}">
                            <a14:useLocalDpi xmlns:a14="http://schemas.microsoft.com/office/drawing/2010/main" val="0"/>
                          </a:ext>
                        </a:extLst>
                      </a:blip>
                      <a:srcRect/>
                      <a:stretch>
                        <a:fillRect/>
                      </a:stretch>
                    </p:blipFill>
                    <p:spPr bwMode="auto">
                      <a:xfrm>
                        <a:off x="6653213" y="2960688"/>
                        <a:ext cx="871537" cy="277812"/>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sp>
        <p:nvSpPr>
          <p:cNvPr id="623648" name="Line 32"/>
          <p:cNvSpPr>
            <a:spLocks noChangeShapeType="1"/>
          </p:cNvSpPr>
          <p:nvPr/>
        </p:nvSpPr>
        <p:spPr bwMode="auto">
          <a:xfrm>
            <a:off x="3132138" y="1790700"/>
            <a:ext cx="1584325" cy="0"/>
          </a:xfrm>
          <a:prstGeom prst="line">
            <a:avLst/>
          </a:prstGeom>
          <a:noFill/>
          <a:ln w="19050">
            <a:solidFill>
              <a:schemeClr val="accent2"/>
            </a:solidFill>
            <a:round/>
            <a:headEnd/>
            <a:tailEnd/>
          </a:ln>
        </p:spPr>
        <p:txBody>
          <a:bodyPr/>
          <a:lstStyle/>
          <a:p>
            <a:endParaRPr lang="ja-JP" altLang="en-US"/>
          </a:p>
        </p:txBody>
      </p:sp>
      <p:graphicFrame>
        <p:nvGraphicFramePr>
          <p:cNvPr id="30" name="Object 7"/>
          <p:cNvGraphicFramePr>
            <a:graphicFrameLocks noChangeAspect="1"/>
          </p:cNvGraphicFramePr>
          <p:nvPr/>
        </p:nvGraphicFramePr>
        <p:xfrm>
          <a:off x="1844675" y="2573338"/>
          <a:ext cx="708025" cy="279400"/>
        </p:xfrm>
        <a:graphic>
          <a:graphicData uri="http://schemas.openxmlformats.org/presentationml/2006/ole">
            <mc:AlternateContent xmlns:mc="http://schemas.openxmlformats.org/markup-compatibility/2006">
              <mc:Choice xmlns:v="urn:schemas-microsoft-com:vml" Requires="v">
                <p:oleObj spid="_x0000_s5298" name="数式" r:id="rId35" imgW="545626" imgH="215713" progId="Equation.3">
                  <p:embed/>
                </p:oleObj>
              </mc:Choice>
              <mc:Fallback>
                <p:oleObj name="数式" r:id="rId35" imgW="545626" imgH="215713" progId="Equation.3">
                  <p:embed/>
                  <p:pic>
                    <p:nvPicPr>
                      <p:cNvPr id="30" name="Object 7"/>
                      <p:cNvPicPr>
                        <a:picLocks noChangeAspect="1" noChangeArrowheads="1"/>
                      </p:cNvPicPr>
                      <p:nvPr/>
                    </p:nvPicPr>
                    <p:blipFill>
                      <a:blip r:embed="rId36">
                        <a:extLst>
                          <a:ext uri="{28A0092B-C50C-407E-A947-70E740481C1C}">
                            <a14:useLocalDpi xmlns:a14="http://schemas.microsoft.com/office/drawing/2010/main" val="0"/>
                          </a:ext>
                        </a:extLst>
                      </a:blip>
                      <a:srcRect/>
                      <a:stretch>
                        <a:fillRect/>
                      </a:stretch>
                    </p:blipFill>
                    <p:spPr bwMode="auto">
                      <a:xfrm>
                        <a:off x="1844675" y="2573338"/>
                        <a:ext cx="708025" cy="279400"/>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sp>
        <p:nvSpPr>
          <p:cNvPr id="2" name="テキスト ボックス 1"/>
          <p:cNvSpPr txBox="1">
            <a:spLocks noChangeArrowheads="1"/>
          </p:cNvSpPr>
          <p:nvPr/>
        </p:nvSpPr>
        <p:spPr bwMode="auto">
          <a:xfrm rot="5400000">
            <a:off x="2001838" y="2787650"/>
            <a:ext cx="338138" cy="369887"/>
          </a:xfrm>
          <a:prstGeom prst="rect">
            <a:avLst/>
          </a:prstGeom>
          <a:noFill/>
          <a:ln w="9525">
            <a:noFill/>
            <a:miter lim="800000"/>
            <a:headEnd/>
            <a:tailEnd/>
          </a:ln>
        </p:spPr>
        <p:txBody>
          <a:bodyPr>
            <a:spAutoFit/>
          </a:bodyPr>
          <a:lstStyle/>
          <a:p>
            <a:r>
              <a:rPr lang="en-US" altLang="ja-JP"/>
              <a:t>=</a:t>
            </a:r>
            <a:endParaRPr lang="ja-JP" altLang="en-US"/>
          </a:p>
        </p:txBody>
      </p:sp>
      <p:graphicFrame>
        <p:nvGraphicFramePr>
          <p:cNvPr id="32" name="Object 7"/>
          <p:cNvGraphicFramePr>
            <a:graphicFrameLocks noChangeAspect="1"/>
          </p:cNvGraphicFramePr>
          <p:nvPr/>
        </p:nvGraphicFramePr>
        <p:xfrm>
          <a:off x="1827213" y="4221163"/>
          <a:ext cx="723900" cy="279400"/>
        </p:xfrm>
        <a:graphic>
          <a:graphicData uri="http://schemas.openxmlformats.org/presentationml/2006/ole">
            <mc:AlternateContent xmlns:mc="http://schemas.openxmlformats.org/markup-compatibility/2006">
              <mc:Choice xmlns:v="urn:schemas-microsoft-com:vml" Requires="v">
                <p:oleObj spid="_x0000_s5299" name="数式" r:id="rId37" imgW="558558" imgH="215806" progId="Equation.3">
                  <p:embed/>
                </p:oleObj>
              </mc:Choice>
              <mc:Fallback>
                <p:oleObj name="数式" r:id="rId37" imgW="558558" imgH="215806" progId="Equation.3">
                  <p:embed/>
                  <p:pic>
                    <p:nvPicPr>
                      <p:cNvPr id="32" name="Object 7"/>
                      <p:cNvPicPr>
                        <a:picLocks noChangeAspect="1" noChangeArrowheads="1"/>
                      </p:cNvPicPr>
                      <p:nvPr/>
                    </p:nvPicPr>
                    <p:blipFill>
                      <a:blip r:embed="rId38">
                        <a:extLst>
                          <a:ext uri="{28A0092B-C50C-407E-A947-70E740481C1C}">
                            <a14:useLocalDpi xmlns:a14="http://schemas.microsoft.com/office/drawing/2010/main" val="0"/>
                          </a:ext>
                        </a:extLst>
                      </a:blip>
                      <a:srcRect/>
                      <a:stretch>
                        <a:fillRect/>
                      </a:stretch>
                    </p:blipFill>
                    <p:spPr bwMode="auto">
                      <a:xfrm>
                        <a:off x="1827213" y="4221163"/>
                        <a:ext cx="723900" cy="279400"/>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sp>
        <p:nvSpPr>
          <p:cNvPr id="33" name="テキスト ボックス 32"/>
          <p:cNvSpPr txBox="1">
            <a:spLocks noChangeArrowheads="1"/>
          </p:cNvSpPr>
          <p:nvPr/>
        </p:nvSpPr>
        <p:spPr bwMode="auto">
          <a:xfrm rot="5400000">
            <a:off x="1996282" y="3917156"/>
            <a:ext cx="336550" cy="369887"/>
          </a:xfrm>
          <a:prstGeom prst="rect">
            <a:avLst/>
          </a:prstGeom>
          <a:noFill/>
          <a:ln w="9525">
            <a:noFill/>
            <a:miter lim="800000"/>
            <a:headEnd/>
            <a:tailEnd/>
          </a:ln>
        </p:spPr>
        <p:txBody>
          <a:bodyPr>
            <a:spAutoFit/>
          </a:bodyPr>
          <a:lstStyle/>
          <a:p>
            <a:r>
              <a:rPr lang="en-US" altLang="ja-JP"/>
              <a:t>=</a:t>
            </a:r>
            <a:endParaRPr lang="ja-JP" altLang="en-US"/>
          </a:p>
        </p:txBody>
      </p:sp>
      <p:cxnSp>
        <p:nvCxnSpPr>
          <p:cNvPr id="4" name="直線コネクタ 3"/>
          <p:cNvCxnSpPr>
            <a:stCxn id="623643" idx="1"/>
          </p:cNvCxnSpPr>
          <p:nvPr/>
        </p:nvCxnSpPr>
        <p:spPr>
          <a:xfrm>
            <a:off x="3059113" y="4365625"/>
            <a:ext cx="0" cy="287338"/>
          </a:xfrm>
          <a:prstGeom prst="line">
            <a:avLst/>
          </a:prstGeom>
          <a:ln w="38100">
            <a:solidFill>
              <a:srgbClr val="FF0000"/>
            </a:solidFill>
          </a:ln>
        </p:spPr>
        <p:style>
          <a:lnRef idx="1">
            <a:schemeClr val="accent1"/>
          </a:lnRef>
          <a:fillRef idx="0">
            <a:schemeClr val="accent1"/>
          </a:fillRef>
          <a:effectRef idx="0">
            <a:schemeClr val="accent1"/>
          </a:effectRef>
          <a:fontRef idx="minor">
            <a:schemeClr val="tx1"/>
          </a:fontRef>
        </p:style>
      </p:cxnSp>
      <p:cxnSp>
        <p:nvCxnSpPr>
          <p:cNvPr id="6" name="直線矢印コネクタ 5"/>
          <p:cNvCxnSpPr/>
          <p:nvPr/>
        </p:nvCxnSpPr>
        <p:spPr>
          <a:xfrm flipV="1">
            <a:off x="1244600" y="4486275"/>
            <a:ext cx="1804988" cy="958850"/>
          </a:xfrm>
          <a:prstGeom prst="straightConnector1">
            <a:avLst/>
          </a:prstGeom>
          <a:ln>
            <a:solidFill>
              <a:srgbClr val="FF0000"/>
            </a:solidFill>
            <a:tailEnd type="triangle"/>
          </a:ln>
        </p:spPr>
        <p:style>
          <a:lnRef idx="1">
            <a:schemeClr val="accent1"/>
          </a:lnRef>
          <a:fillRef idx="0">
            <a:schemeClr val="accent1"/>
          </a:fillRef>
          <a:effectRef idx="0">
            <a:schemeClr val="accent1"/>
          </a:effectRef>
          <a:fontRef idx="minor">
            <a:schemeClr val="tx1"/>
          </a:fontRef>
        </p:style>
      </p:cxnSp>
      <p:sp>
        <p:nvSpPr>
          <p:cNvPr id="7" name="テキスト ボックス 6"/>
          <p:cNvSpPr txBox="1">
            <a:spLocks noChangeArrowheads="1"/>
          </p:cNvSpPr>
          <p:nvPr/>
        </p:nvSpPr>
        <p:spPr bwMode="auto">
          <a:xfrm>
            <a:off x="539750" y="5445125"/>
            <a:ext cx="1368425" cy="277813"/>
          </a:xfrm>
          <a:prstGeom prst="rect">
            <a:avLst/>
          </a:prstGeom>
          <a:noFill/>
          <a:ln w="9525">
            <a:solidFill>
              <a:srgbClr val="FF0000"/>
            </a:solidFill>
            <a:miter lim="800000"/>
            <a:headEnd/>
            <a:tailEnd/>
          </a:ln>
        </p:spPr>
        <p:txBody>
          <a:bodyPr>
            <a:spAutoFit/>
          </a:bodyPr>
          <a:lstStyle/>
          <a:p>
            <a:r>
              <a:rPr lang="ja-JP" altLang="en-US" sz="1200" b="1">
                <a:solidFill>
                  <a:srgbClr val="FF0000"/>
                </a:solidFill>
              </a:rPr>
              <a:t>労働所得の増分</a:t>
            </a:r>
          </a:p>
        </p:txBody>
      </p:sp>
      <p:cxnSp>
        <p:nvCxnSpPr>
          <p:cNvPr id="39" name="直線コネクタ 38"/>
          <p:cNvCxnSpPr/>
          <p:nvPr/>
        </p:nvCxnSpPr>
        <p:spPr>
          <a:xfrm>
            <a:off x="4427538" y="4365625"/>
            <a:ext cx="0" cy="287338"/>
          </a:xfrm>
          <a:prstGeom prst="line">
            <a:avLst/>
          </a:prstGeom>
          <a:ln w="38100">
            <a:solidFill>
              <a:srgbClr val="FF0000"/>
            </a:solidFill>
          </a:ln>
        </p:spPr>
        <p:style>
          <a:lnRef idx="1">
            <a:schemeClr val="accent1"/>
          </a:lnRef>
          <a:fillRef idx="0">
            <a:schemeClr val="accent1"/>
          </a:fillRef>
          <a:effectRef idx="0">
            <a:schemeClr val="accent1"/>
          </a:effectRef>
          <a:fontRef idx="minor">
            <a:schemeClr val="tx1"/>
          </a:fontRef>
        </p:style>
      </p:cxnSp>
      <p:cxnSp>
        <p:nvCxnSpPr>
          <p:cNvPr id="40" name="直線コネクタ 39"/>
          <p:cNvCxnSpPr/>
          <p:nvPr/>
        </p:nvCxnSpPr>
        <p:spPr>
          <a:xfrm>
            <a:off x="3059113" y="3200400"/>
            <a:ext cx="0" cy="615950"/>
          </a:xfrm>
          <a:prstGeom prst="line">
            <a:avLst/>
          </a:prstGeom>
          <a:ln w="38100">
            <a:solidFill>
              <a:schemeClr val="accent2"/>
            </a:solidFill>
          </a:ln>
        </p:spPr>
        <p:style>
          <a:lnRef idx="1">
            <a:schemeClr val="accent1"/>
          </a:lnRef>
          <a:fillRef idx="0">
            <a:schemeClr val="accent1"/>
          </a:fillRef>
          <a:effectRef idx="0">
            <a:schemeClr val="accent1"/>
          </a:effectRef>
          <a:fontRef idx="minor">
            <a:schemeClr val="tx1"/>
          </a:fontRef>
        </p:style>
      </p:cxnSp>
      <p:cxnSp>
        <p:nvCxnSpPr>
          <p:cNvPr id="41" name="直線コネクタ 40"/>
          <p:cNvCxnSpPr/>
          <p:nvPr/>
        </p:nvCxnSpPr>
        <p:spPr>
          <a:xfrm>
            <a:off x="4449763" y="4308475"/>
            <a:ext cx="0" cy="628650"/>
          </a:xfrm>
          <a:prstGeom prst="line">
            <a:avLst/>
          </a:prstGeom>
          <a:ln w="38100">
            <a:solidFill>
              <a:schemeClr val="accent2"/>
            </a:solidFill>
          </a:ln>
        </p:spPr>
        <p:style>
          <a:lnRef idx="1">
            <a:schemeClr val="accent1"/>
          </a:lnRef>
          <a:fillRef idx="0">
            <a:schemeClr val="accent1"/>
          </a:fillRef>
          <a:effectRef idx="0">
            <a:schemeClr val="accent1"/>
          </a:effectRef>
          <a:fontRef idx="minor">
            <a:schemeClr val="tx1"/>
          </a:fontRef>
        </p:style>
      </p:cxnSp>
      <p:cxnSp>
        <p:nvCxnSpPr>
          <p:cNvPr id="9" name="直線コネクタ 8"/>
          <p:cNvCxnSpPr/>
          <p:nvPr/>
        </p:nvCxnSpPr>
        <p:spPr>
          <a:xfrm>
            <a:off x="4105275" y="4652963"/>
            <a:ext cx="361950" cy="0"/>
          </a:xfrm>
          <a:prstGeom prst="line">
            <a:avLst/>
          </a:prstGeom>
          <a:ln>
            <a:solidFill>
              <a:srgbClr val="FF0000"/>
            </a:solidFill>
            <a:prstDash val="dash"/>
          </a:ln>
        </p:spPr>
        <p:style>
          <a:lnRef idx="1">
            <a:schemeClr val="accent1"/>
          </a:lnRef>
          <a:fillRef idx="0">
            <a:schemeClr val="accent1"/>
          </a:fillRef>
          <a:effectRef idx="0">
            <a:schemeClr val="accent1"/>
          </a:effectRef>
          <a:fontRef idx="minor">
            <a:schemeClr val="tx1"/>
          </a:fontRef>
        </p:style>
      </p:cxnSp>
      <p:cxnSp>
        <p:nvCxnSpPr>
          <p:cNvPr id="44" name="直線コネクタ 43"/>
          <p:cNvCxnSpPr/>
          <p:nvPr/>
        </p:nvCxnSpPr>
        <p:spPr>
          <a:xfrm>
            <a:off x="4416425" y="4656138"/>
            <a:ext cx="0" cy="260350"/>
          </a:xfrm>
          <a:prstGeom prst="line">
            <a:avLst/>
          </a:prstGeom>
          <a:ln w="38100">
            <a:solidFill>
              <a:srgbClr val="00B050"/>
            </a:solidFill>
          </a:ln>
        </p:spPr>
        <p:style>
          <a:lnRef idx="1">
            <a:schemeClr val="accent1"/>
          </a:lnRef>
          <a:fillRef idx="0">
            <a:schemeClr val="accent1"/>
          </a:fillRef>
          <a:effectRef idx="0">
            <a:schemeClr val="accent1"/>
          </a:effectRef>
          <a:fontRef idx="minor">
            <a:schemeClr val="tx1"/>
          </a:fontRef>
        </p:style>
      </p:cxnSp>
      <p:cxnSp>
        <p:nvCxnSpPr>
          <p:cNvPr id="45" name="直線矢印コネクタ 44"/>
          <p:cNvCxnSpPr/>
          <p:nvPr/>
        </p:nvCxnSpPr>
        <p:spPr>
          <a:xfrm flipV="1">
            <a:off x="2555875" y="4797425"/>
            <a:ext cx="1804988" cy="958850"/>
          </a:xfrm>
          <a:prstGeom prst="straightConnector1">
            <a:avLst/>
          </a:prstGeom>
          <a:ln>
            <a:solidFill>
              <a:srgbClr val="00B050"/>
            </a:solidFill>
            <a:tailEnd type="triangle"/>
          </a:ln>
        </p:spPr>
        <p:style>
          <a:lnRef idx="1">
            <a:schemeClr val="accent1"/>
          </a:lnRef>
          <a:fillRef idx="0">
            <a:schemeClr val="accent1"/>
          </a:fillRef>
          <a:effectRef idx="0">
            <a:schemeClr val="accent1"/>
          </a:effectRef>
          <a:fontRef idx="minor">
            <a:schemeClr val="tx1"/>
          </a:fontRef>
        </p:style>
      </p:cxnSp>
      <p:sp>
        <p:nvSpPr>
          <p:cNvPr id="46" name="テキスト ボックス 45"/>
          <p:cNvSpPr txBox="1">
            <a:spLocks noChangeArrowheads="1"/>
          </p:cNvSpPr>
          <p:nvPr/>
        </p:nvSpPr>
        <p:spPr bwMode="auto">
          <a:xfrm>
            <a:off x="1474788" y="5743575"/>
            <a:ext cx="1584325" cy="277813"/>
          </a:xfrm>
          <a:prstGeom prst="rect">
            <a:avLst/>
          </a:prstGeom>
          <a:noFill/>
          <a:ln w="9525">
            <a:solidFill>
              <a:srgbClr val="00B050"/>
            </a:solidFill>
            <a:miter lim="800000"/>
            <a:headEnd/>
            <a:tailEnd/>
          </a:ln>
        </p:spPr>
        <p:txBody>
          <a:bodyPr>
            <a:spAutoFit/>
          </a:bodyPr>
          <a:lstStyle/>
          <a:p>
            <a:r>
              <a:rPr lang="ja-JP" altLang="en-US" sz="1200" b="1">
                <a:solidFill>
                  <a:srgbClr val="00B050"/>
                </a:solidFill>
              </a:rPr>
              <a:t>余暇時間増加の便益</a:t>
            </a:r>
          </a:p>
        </p:txBody>
      </p:sp>
      <p:sp>
        <p:nvSpPr>
          <p:cNvPr id="7214" name="Rectangle 45"/>
          <p:cNvSpPr>
            <a:spLocks noChangeArrowheads="1"/>
          </p:cNvSpPr>
          <p:nvPr/>
        </p:nvSpPr>
        <p:spPr bwMode="auto">
          <a:xfrm>
            <a:off x="0" y="0"/>
            <a:ext cx="9144000" cy="457200"/>
          </a:xfrm>
          <a:prstGeom prst="rect">
            <a:avLst/>
          </a:prstGeom>
          <a:noFill/>
          <a:ln w="9525">
            <a:noFill/>
            <a:miter lim="800000"/>
            <a:headEnd/>
            <a:tailEnd/>
          </a:ln>
        </p:spPr>
        <p:txBody>
          <a:bodyPr wrap="none" anchor="ctr">
            <a:spAutoFit/>
          </a:bodyPr>
          <a:lstStyle/>
          <a:p>
            <a:endParaRPr lang="ja-JP" altLang="en-US"/>
          </a:p>
        </p:txBody>
      </p:sp>
      <p:graphicFrame>
        <p:nvGraphicFramePr>
          <p:cNvPr id="7212" name="Object 44"/>
          <p:cNvGraphicFramePr>
            <a:graphicFrameLocks noChangeAspect="1"/>
          </p:cNvGraphicFramePr>
          <p:nvPr/>
        </p:nvGraphicFramePr>
        <p:xfrm>
          <a:off x="468313" y="6396038"/>
          <a:ext cx="1477962" cy="273050"/>
        </p:xfrm>
        <a:graphic>
          <a:graphicData uri="http://schemas.openxmlformats.org/presentationml/2006/ole">
            <mc:AlternateContent xmlns:mc="http://schemas.openxmlformats.org/markup-compatibility/2006">
              <mc:Choice xmlns:v="urn:schemas-microsoft-com:vml" Requires="v">
                <p:oleObj spid="_x0000_s5300" name="数式" r:id="rId39" imgW="1231560" imgH="228600" progId="Equation.3">
                  <p:embed/>
                </p:oleObj>
              </mc:Choice>
              <mc:Fallback>
                <p:oleObj name="数式" r:id="rId39" imgW="1231560" imgH="228600" progId="Equation.3">
                  <p:embed/>
                  <p:pic>
                    <p:nvPicPr>
                      <p:cNvPr id="7212" name="Object 44"/>
                      <p:cNvPicPr>
                        <a:picLocks noChangeAspect="1" noChangeArrowheads="1"/>
                      </p:cNvPicPr>
                      <p:nvPr/>
                    </p:nvPicPr>
                    <p:blipFill>
                      <a:blip r:embed="rId40">
                        <a:extLst>
                          <a:ext uri="{28A0092B-C50C-407E-A947-70E740481C1C}">
                            <a14:useLocalDpi xmlns:a14="http://schemas.microsoft.com/office/drawing/2010/main" val="0"/>
                          </a:ext>
                        </a:extLst>
                      </a:blip>
                      <a:srcRect/>
                      <a:stretch>
                        <a:fillRect/>
                      </a:stretch>
                    </p:blipFill>
                    <p:spPr bwMode="auto">
                      <a:xfrm>
                        <a:off x="468313" y="6396038"/>
                        <a:ext cx="1477962" cy="273050"/>
                      </a:xfrm>
                      <a:prstGeom prst="rect">
                        <a:avLst/>
                      </a:prstGeom>
                      <a:noFill/>
                      <a:ln w="9525">
                        <a:solidFill>
                          <a:schemeClr val="accent2"/>
                        </a:solidFill>
                        <a:miter lim="800000"/>
                        <a:headEnd/>
                        <a:tailEnd/>
                      </a:ln>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7215" name="Object 47"/>
          <p:cNvGraphicFramePr>
            <a:graphicFrameLocks noChangeAspect="1"/>
          </p:cNvGraphicFramePr>
          <p:nvPr/>
        </p:nvGraphicFramePr>
        <p:xfrm>
          <a:off x="2771775" y="6396038"/>
          <a:ext cx="1309688" cy="273050"/>
        </p:xfrm>
        <a:graphic>
          <a:graphicData uri="http://schemas.openxmlformats.org/presentationml/2006/ole">
            <mc:AlternateContent xmlns:mc="http://schemas.openxmlformats.org/markup-compatibility/2006">
              <mc:Choice xmlns:v="urn:schemas-microsoft-com:vml" Requires="v">
                <p:oleObj spid="_x0000_s5301" name="数式" r:id="rId41" imgW="1091726" imgH="228501" progId="Equation.3">
                  <p:embed/>
                </p:oleObj>
              </mc:Choice>
              <mc:Fallback>
                <p:oleObj name="数式" r:id="rId41" imgW="1091726" imgH="228501" progId="Equation.3">
                  <p:embed/>
                  <p:pic>
                    <p:nvPicPr>
                      <p:cNvPr id="7215" name="Object 47"/>
                      <p:cNvPicPr>
                        <a:picLocks noChangeAspect="1" noChangeArrowheads="1"/>
                      </p:cNvPicPr>
                      <p:nvPr/>
                    </p:nvPicPr>
                    <p:blipFill>
                      <a:blip r:embed="rId42">
                        <a:extLst>
                          <a:ext uri="{28A0092B-C50C-407E-A947-70E740481C1C}">
                            <a14:useLocalDpi xmlns:a14="http://schemas.microsoft.com/office/drawing/2010/main" val="0"/>
                          </a:ext>
                        </a:extLst>
                      </a:blip>
                      <a:srcRect/>
                      <a:stretch>
                        <a:fillRect/>
                      </a:stretch>
                    </p:blipFill>
                    <p:spPr bwMode="auto">
                      <a:xfrm>
                        <a:off x="2771775" y="6396038"/>
                        <a:ext cx="1309688" cy="273050"/>
                      </a:xfrm>
                      <a:prstGeom prst="rect">
                        <a:avLst/>
                      </a:prstGeom>
                      <a:noFill/>
                      <a:ln w="9525">
                        <a:solidFill>
                          <a:schemeClr val="accent2"/>
                        </a:solidFill>
                        <a:miter lim="800000"/>
                        <a:headEnd/>
                        <a:tailEnd/>
                      </a:ln>
                      <a:extLst>
                        <a:ext uri="{909E8E84-426E-40DD-AFC4-6F175D3DCCD1}">
                          <a14:hiddenFill xmlns:a14="http://schemas.microsoft.com/office/drawing/2010/main">
                            <a:solidFill>
                              <a:srgbClr val="FFFFFF"/>
                            </a:solidFill>
                          </a14:hiddenFill>
                        </a:ext>
                      </a:extLst>
                    </p:spPr>
                  </p:pic>
                </p:oleObj>
              </mc:Fallback>
            </mc:AlternateContent>
          </a:graphicData>
        </a:graphic>
      </p:graphicFrame>
      <p:sp>
        <p:nvSpPr>
          <p:cNvPr id="48" name="右矢印 47"/>
          <p:cNvSpPr/>
          <p:nvPr/>
        </p:nvSpPr>
        <p:spPr>
          <a:xfrm flipH="1">
            <a:off x="2124075" y="6424613"/>
            <a:ext cx="431800" cy="215900"/>
          </a:xfrm>
          <a:prstGeom prst="rightArrow">
            <a:avLst/>
          </a:prstGeom>
          <a:solidFill>
            <a:srgbClr val="0000FF">
              <a:alpha val="70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ja-JP" altLang="en-US"/>
          </a:p>
        </p:txBody>
      </p:sp>
      <p:sp>
        <p:nvSpPr>
          <p:cNvPr id="49" name="右矢印 48"/>
          <p:cNvSpPr/>
          <p:nvPr/>
        </p:nvSpPr>
        <p:spPr>
          <a:xfrm rot="5400000" flipH="1">
            <a:off x="809625" y="5967413"/>
            <a:ext cx="539750" cy="215900"/>
          </a:xfrm>
          <a:prstGeom prst="rightArrow">
            <a:avLst/>
          </a:prstGeom>
          <a:solidFill>
            <a:srgbClr val="0000FF">
              <a:alpha val="70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ja-JP" altLang="en-US"/>
          </a:p>
        </p:txBody>
      </p:sp>
      <p:sp>
        <p:nvSpPr>
          <p:cNvPr id="5" name="スライド番号プレースホルダー 4"/>
          <p:cNvSpPr>
            <a:spLocks noGrp="1"/>
          </p:cNvSpPr>
          <p:nvPr>
            <p:ph type="sldNum" sz="quarter" idx="12"/>
          </p:nvPr>
        </p:nvSpPr>
        <p:spPr/>
        <p:txBody>
          <a:bodyPr/>
          <a:lstStyle/>
          <a:p>
            <a:fld id="{F06225BA-B0EB-481C-8A78-E726EEDFF1D4}" type="slidenum">
              <a:rPr lang="en-US" altLang="ja-JP" smtClean="0"/>
              <a:pPr/>
              <a:t>8</a:t>
            </a:fld>
            <a:endParaRPr lang="en-US" altLang="ja-JP"/>
          </a:p>
        </p:txBody>
      </p:sp>
      <p:sp>
        <p:nvSpPr>
          <p:cNvPr id="3" name="Date Placeholder 2">
            <a:extLst>
              <a:ext uri="{FF2B5EF4-FFF2-40B4-BE49-F238E27FC236}">
                <a16:creationId xmlns:a16="http://schemas.microsoft.com/office/drawing/2014/main" id="{538FAC5B-14C8-4B89-986F-13B3358B3A45}"/>
              </a:ext>
            </a:extLst>
          </p:cNvPr>
          <p:cNvSpPr>
            <a:spLocks noGrp="1"/>
          </p:cNvSpPr>
          <p:nvPr>
            <p:ph type="dt" sz="half" idx="10"/>
          </p:nvPr>
        </p:nvSpPr>
        <p:spPr/>
        <p:txBody>
          <a:bodyPr/>
          <a:lstStyle/>
          <a:p>
            <a:r>
              <a:rPr lang="en-US" altLang="ja-JP" smtClean="0"/>
              <a:t>18/06/21</a:t>
            </a:r>
            <a:endParaRPr lang="en-US" altLang="ja-JP"/>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nodeType="clickEffect">
                                  <p:stCondLst>
                                    <p:cond delay="0"/>
                                  </p:stCondLst>
                                  <p:childTnLst>
                                    <p:set>
                                      <p:cBhvr>
                                        <p:cTn id="6" dur="1" fill="hold">
                                          <p:stCondLst>
                                            <p:cond delay="0"/>
                                          </p:stCondLst>
                                        </p:cTn>
                                        <p:tgtEl>
                                          <p:spTgt spid="623619"/>
                                        </p:tgtEl>
                                        <p:attrNameLst>
                                          <p:attrName>style.visibility</p:attrName>
                                        </p:attrNameLst>
                                      </p:cBhvr>
                                      <p:to>
                                        <p:strVal val="visible"/>
                                      </p:to>
                                    </p:set>
                                    <p:anim calcmode="lin" valueType="num">
                                      <p:cBhvr additive="base">
                                        <p:cTn id="7" dur="500" fill="hold"/>
                                        <p:tgtEl>
                                          <p:spTgt spid="623619"/>
                                        </p:tgtEl>
                                        <p:attrNameLst>
                                          <p:attrName>ppt_x</p:attrName>
                                        </p:attrNameLst>
                                      </p:cBhvr>
                                      <p:tavLst>
                                        <p:tav tm="0">
                                          <p:val>
                                            <p:strVal val="#ppt_x"/>
                                          </p:val>
                                        </p:tav>
                                        <p:tav tm="100000">
                                          <p:val>
                                            <p:strVal val="#ppt_x"/>
                                          </p:val>
                                        </p:tav>
                                      </p:tavLst>
                                    </p:anim>
                                    <p:anim calcmode="lin" valueType="num">
                                      <p:cBhvr additive="base">
                                        <p:cTn id="8" dur="500" fill="hold"/>
                                        <p:tgtEl>
                                          <p:spTgt spid="623619"/>
                                        </p:tgtEl>
                                        <p:attrNameLst>
                                          <p:attrName>ppt_y</p:attrName>
                                        </p:attrNameLst>
                                      </p:cBhvr>
                                      <p:tavLst>
                                        <p:tav tm="0">
                                          <p:val>
                                            <p:strVal val="1+#ppt_h/2"/>
                                          </p:val>
                                        </p:tav>
                                        <p:tav tm="100000">
                                          <p:val>
                                            <p:strVal val="#ppt_y"/>
                                          </p:val>
                                        </p:tav>
                                      </p:tavLst>
                                    </p:anim>
                                  </p:childTnLst>
                                </p:cTn>
                              </p:par>
                            </p:childTnLst>
                          </p:cTn>
                        </p:par>
                        <p:par>
                          <p:cTn id="9" fill="hold">
                            <p:stCondLst>
                              <p:cond delay="500"/>
                            </p:stCondLst>
                            <p:childTnLst>
                              <p:par>
                                <p:cTn id="10" presetID="2" presetClass="entr" presetSubtype="4" fill="hold" nodeType="afterEffect">
                                  <p:stCondLst>
                                    <p:cond delay="0"/>
                                  </p:stCondLst>
                                  <p:childTnLst>
                                    <p:set>
                                      <p:cBhvr>
                                        <p:cTn id="11" dur="1" fill="hold">
                                          <p:stCondLst>
                                            <p:cond delay="0"/>
                                          </p:stCondLst>
                                        </p:cTn>
                                        <p:tgtEl>
                                          <p:spTgt spid="623635"/>
                                        </p:tgtEl>
                                        <p:attrNameLst>
                                          <p:attrName>style.visibility</p:attrName>
                                        </p:attrNameLst>
                                      </p:cBhvr>
                                      <p:to>
                                        <p:strVal val="visible"/>
                                      </p:to>
                                    </p:set>
                                    <p:anim calcmode="lin" valueType="num">
                                      <p:cBhvr additive="base">
                                        <p:cTn id="12" dur="500" fill="hold"/>
                                        <p:tgtEl>
                                          <p:spTgt spid="623635"/>
                                        </p:tgtEl>
                                        <p:attrNameLst>
                                          <p:attrName>ppt_x</p:attrName>
                                        </p:attrNameLst>
                                      </p:cBhvr>
                                      <p:tavLst>
                                        <p:tav tm="0">
                                          <p:val>
                                            <p:strVal val="#ppt_x"/>
                                          </p:val>
                                        </p:tav>
                                        <p:tav tm="100000">
                                          <p:val>
                                            <p:strVal val="#ppt_x"/>
                                          </p:val>
                                        </p:tav>
                                      </p:tavLst>
                                    </p:anim>
                                    <p:anim calcmode="lin" valueType="num">
                                      <p:cBhvr additive="base">
                                        <p:cTn id="13" dur="500" fill="hold"/>
                                        <p:tgtEl>
                                          <p:spTgt spid="623635"/>
                                        </p:tgtEl>
                                        <p:attrNameLst>
                                          <p:attrName>ppt_y</p:attrName>
                                        </p:attrNameLst>
                                      </p:cBhvr>
                                      <p:tavLst>
                                        <p:tav tm="0">
                                          <p:val>
                                            <p:strVal val="1+#ppt_h/2"/>
                                          </p:val>
                                        </p:tav>
                                        <p:tav tm="100000">
                                          <p:val>
                                            <p:strVal val="#ppt_y"/>
                                          </p:val>
                                        </p:tav>
                                      </p:tavLst>
                                    </p:anim>
                                  </p:childTnLst>
                                </p:cTn>
                              </p:par>
                            </p:childTnLst>
                          </p:cTn>
                        </p:par>
                        <p:par>
                          <p:cTn id="14" fill="hold">
                            <p:stCondLst>
                              <p:cond delay="1000"/>
                            </p:stCondLst>
                            <p:childTnLst>
                              <p:par>
                                <p:cTn id="15" presetID="2" presetClass="entr" presetSubtype="4" fill="hold" grpId="0" nodeType="afterEffect">
                                  <p:stCondLst>
                                    <p:cond delay="0"/>
                                  </p:stCondLst>
                                  <p:childTnLst>
                                    <p:set>
                                      <p:cBhvr>
                                        <p:cTn id="16" dur="1" fill="hold">
                                          <p:stCondLst>
                                            <p:cond delay="0"/>
                                          </p:stCondLst>
                                        </p:cTn>
                                        <p:tgtEl>
                                          <p:spTgt spid="623631"/>
                                        </p:tgtEl>
                                        <p:attrNameLst>
                                          <p:attrName>style.visibility</p:attrName>
                                        </p:attrNameLst>
                                      </p:cBhvr>
                                      <p:to>
                                        <p:strVal val="visible"/>
                                      </p:to>
                                    </p:set>
                                    <p:anim calcmode="lin" valueType="num">
                                      <p:cBhvr additive="base">
                                        <p:cTn id="17" dur="500" fill="hold"/>
                                        <p:tgtEl>
                                          <p:spTgt spid="623631"/>
                                        </p:tgtEl>
                                        <p:attrNameLst>
                                          <p:attrName>ppt_x</p:attrName>
                                        </p:attrNameLst>
                                      </p:cBhvr>
                                      <p:tavLst>
                                        <p:tav tm="0">
                                          <p:val>
                                            <p:strVal val="#ppt_x"/>
                                          </p:val>
                                        </p:tav>
                                        <p:tav tm="100000">
                                          <p:val>
                                            <p:strVal val="#ppt_x"/>
                                          </p:val>
                                        </p:tav>
                                      </p:tavLst>
                                    </p:anim>
                                    <p:anim calcmode="lin" valueType="num">
                                      <p:cBhvr additive="base">
                                        <p:cTn id="18" dur="500" fill="hold"/>
                                        <p:tgtEl>
                                          <p:spTgt spid="623631"/>
                                        </p:tgtEl>
                                        <p:attrNameLst>
                                          <p:attrName>ppt_y</p:attrName>
                                        </p:attrNameLst>
                                      </p:cBhvr>
                                      <p:tavLst>
                                        <p:tav tm="0">
                                          <p:val>
                                            <p:strVal val="1+#ppt_h/2"/>
                                          </p:val>
                                        </p:tav>
                                        <p:tav tm="100000">
                                          <p:val>
                                            <p:strVal val="#ppt_y"/>
                                          </p:val>
                                        </p:tav>
                                      </p:tavLst>
                                    </p:anim>
                                  </p:childTnLst>
                                </p:cTn>
                              </p:par>
                            </p:childTnLst>
                          </p:cTn>
                        </p:par>
                        <p:par>
                          <p:cTn id="19" fill="hold">
                            <p:stCondLst>
                              <p:cond delay="1500"/>
                            </p:stCondLst>
                            <p:childTnLst>
                              <p:par>
                                <p:cTn id="20" presetID="2" presetClass="entr" presetSubtype="4" fill="hold" nodeType="afterEffect">
                                  <p:stCondLst>
                                    <p:cond delay="0"/>
                                  </p:stCondLst>
                                  <p:childTnLst>
                                    <p:set>
                                      <p:cBhvr>
                                        <p:cTn id="21" dur="1" fill="hold">
                                          <p:stCondLst>
                                            <p:cond delay="0"/>
                                          </p:stCondLst>
                                        </p:cTn>
                                        <p:tgtEl>
                                          <p:spTgt spid="623630"/>
                                        </p:tgtEl>
                                        <p:attrNameLst>
                                          <p:attrName>style.visibility</p:attrName>
                                        </p:attrNameLst>
                                      </p:cBhvr>
                                      <p:to>
                                        <p:strVal val="visible"/>
                                      </p:to>
                                    </p:set>
                                    <p:anim calcmode="lin" valueType="num">
                                      <p:cBhvr additive="base">
                                        <p:cTn id="22" dur="500" fill="hold"/>
                                        <p:tgtEl>
                                          <p:spTgt spid="623630"/>
                                        </p:tgtEl>
                                        <p:attrNameLst>
                                          <p:attrName>ppt_x</p:attrName>
                                        </p:attrNameLst>
                                      </p:cBhvr>
                                      <p:tavLst>
                                        <p:tav tm="0">
                                          <p:val>
                                            <p:strVal val="#ppt_x"/>
                                          </p:val>
                                        </p:tav>
                                        <p:tav tm="100000">
                                          <p:val>
                                            <p:strVal val="#ppt_x"/>
                                          </p:val>
                                        </p:tav>
                                      </p:tavLst>
                                    </p:anim>
                                    <p:anim calcmode="lin" valueType="num">
                                      <p:cBhvr additive="base">
                                        <p:cTn id="23" dur="500" fill="hold"/>
                                        <p:tgtEl>
                                          <p:spTgt spid="623630"/>
                                        </p:tgtEl>
                                        <p:attrNameLst>
                                          <p:attrName>ppt_y</p:attrName>
                                        </p:attrNameLst>
                                      </p:cBhvr>
                                      <p:tavLst>
                                        <p:tav tm="0">
                                          <p:val>
                                            <p:strVal val="1+#ppt_h/2"/>
                                          </p:val>
                                        </p:tav>
                                        <p:tav tm="100000">
                                          <p:val>
                                            <p:strVal val="#ppt_y"/>
                                          </p:val>
                                        </p:tav>
                                      </p:tavLst>
                                    </p:anim>
                                  </p:childTnLst>
                                </p:cTn>
                              </p:par>
                            </p:childTnLst>
                          </p:cTn>
                        </p:par>
                        <p:par>
                          <p:cTn id="24" fill="hold">
                            <p:stCondLst>
                              <p:cond delay="2000"/>
                            </p:stCondLst>
                            <p:childTnLst>
                              <p:par>
                                <p:cTn id="25" presetID="2" presetClass="entr" presetSubtype="4" fill="hold" nodeType="afterEffect">
                                  <p:stCondLst>
                                    <p:cond delay="0"/>
                                  </p:stCondLst>
                                  <p:childTnLst>
                                    <p:set>
                                      <p:cBhvr>
                                        <p:cTn id="26" dur="1" fill="hold">
                                          <p:stCondLst>
                                            <p:cond delay="0"/>
                                          </p:stCondLst>
                                        </p:cTn>
                                        <p:tgtEl>
                                          <p:spTgt spid="623633"/>
                                        </p:tgtEl>
                                        <p:attrNameLst>
                                          <p:attrName>style.visibility</p:attrName>
                                        </p:attrNameLst>
                                      </p:cBhvr>
                                      <p:to>
                                        <p:strVal val="visible"/>
                                      </p:to>
                                    </p:set>
                                    <p:anim calcmode="lin" valueType="num">
                                      <p:cBhvr additive="base">
                                        <p:cTn id="27" dur="500" fill="hold"/>
                                        <p:tgtEl>
                                          <p:spTgt spid="623633"/>
                                        </p:tgtEl>
                                        <p:attrNameLst>
                                          <p:attrName>ppt_x</p:attrName>
                                        </p:attrNameLst>
                                      </p:cBhvr>
                                      <p:tavLst>
                                        <p:tav tm="0">
                                          <p:val>
                                            <p:strVal val="#ppt_x"/>
                                          </p:val>
                                        </p:tav>
                                        <p:tav tm="100000">
                                          <p:val>
                                            <p:strVal val="#ppt_x"/>
                                          </p:val>
                                        </p:tav>
                                      </p:tavLst>
                                    </p:anim>
                                    <p:anim calcmode="lin" valueType="num">
                                      <p:cBhvr additive="base">
                                        <p:cTn id="28" dur="500" fill="hold"/>
                                        <p:tgtEl>
                                          <p:spTgt spid="623633"/>
                                        </p:tgtEl>
                                        <p:attrNameLst>
                                          <p:attrName>ppt_y</p:attrName>
                                        </p:attrNameLst>
                                      </p:cBhvr>
                                      <p:tavLst>
                                        <p:tav tm="0">
                                          <p:val>
                                            <p:strVal val="1+#ppt_h/2"/>
                                          </p:val>
                                        </p:tav>
                                        <p:tav tm="100000">
                                          <p:val>
                                            <p:strVal val="#ppt_y"/>
                                          </p:val>
                                        </p:tav>
                                      </p:tavLst>
                                    </p:anim>
                                  </p:childTnLst>
                                </p:cTn>
                              </p:par>
                            </p:childTnLst>
                          </p:cTn>
                        </p:par>
                      </p:childTnLst>
                    </p:cTn>
                  </p:par>
                  <p:par>
                    <p:cTn id="29" fill="hold">
                      <p:stCondLst>
                        <p:cond delay="indefinite"/>
                      </p:stCondLst>
                      <p:childTnLst>
                        <p:par>
                          <p:cTn id="30" fill="hold">
                            <p:stCondLst>
                              <p:cond delay="0"/>
                            </p:stCondLst>
                            <p:childTnLst>
                              <p:par>
                                <p:cTn id="31" presetID="2" presetClass="entr" presetSubtype="4" fill="hold" grpId="0" nodeType="clickEffect">
                                  <p:stCondLst>
                                    <p:cond delay="0"/>
                                  </p:stCondLst>
                                  <p:childTnLst>
                                    <p:set>
                                      <p:cBhvr>
                                        <p:cTn id="32" dur="1" fill="hold">
                                          <p:stCondLst>
                                            <p:cond delay="0"/>
                                          </p:stCondLst>
                                        </p:cTn>
                                        <p:tgtEl>
                                          <p:spTgt spid="623620"/>
                                        </p:tgtEl>
                                        <p:attrNameLst>
                                          <p:attrName>style.visibility</p:attrName>
                                        </p:attrNameLst>
                                      </p:cBhvr>
                                      <p:to>
                                        <p:strVal val="visible"/>
                                      </p:to>
                                    </p:set>
                                    <p:anim calcmode="lin" valueType="num">
                                      <p:cBhvr additive="base">
                                        <p:cTn id="33" dur="500" fill="hold"/>
                                        <p:tgtEl>
                                          <p:spTgt spid="623620"/>
                                        </p:tgtEl>
                                        <p:attrNameLst>
                                          <p:attrName>ppt_x</p:attrName>
                                        </p:attrNameLst>
                                      </p:cBhvr>
                                      <p:tavLst>
                                        <p:tav tm="0">
                                          <p:val>
                                            <p:strVal val="#ppt_x"/>
                                          </p:val>
                                        </p:tav>
                                        <p:tav tm="100000">
                                          <p:val>
                                            <p:strVal val="#ppt_x"/>
                                          </p:val>
                                        </p:tav>
                                      </p:tavLst>
                                    </p:anim>
                                    <p:anim calcmode="lin" valueType="num">
                                      <p:cBhvr additive="base">
                                        <p:cTn id="34" dur="500" fill="hold"/>
                                        <p:tgtEl>
                                          <p:spTgt spid="623620"/>
                                        </p:tgtEl>
                                        <p:attrNameLst>
                                          <p:attrName>ppt_y</p:attrName>
                                        </p:attrNameLst>
                                      </p:cBhvr>
                                      <p:tavLst>
                                        <p:tav tm="0">
                                          <p:val>
                                            <p:strVal val="1+#ppt_h/2"/>
                                          </p:val>
                                        </p:tav>
                                        <p:tav tm="100000">
                                          <p:val>
                                            <p:strVal val="#ppt_y"/>
                                          </p:val>
                                        </p:tav>
                                      </p:tavLst>
                                    </p:anim>
                                  </p:childTnLst>
                                </p:cTn>
                              </p:par>
                            </p:childTnLst>
                          </p:cTn>
                        </p:par>
                      </p:childTnLst>
                    </p:cTn>
                  </p:par>
                  <p:par>
                    <p:cTn id="35" fill="hold">
                      <p:stCondLst>
                        <p:cond delay="indefinite"/>
                      </p:stCondLst>
                      <p:childTnLst>
                        <p:par>
                          <p:cTn id="36" fill="hold">
                            <p:stCondLst>
                              <p:cond delay="0"/>
                            </p:stCondLst>
                            <p:childTnLst>
                              <p:par>
                                <p:cTn id="37" presetID="2" presetClass="entr" presetSubtype="4" fill="hold" grpId="0" nodeType="clickEffect">
                                  <p:stCondLst>
                                    <p:cond delay="0"/>
                                  </p:stCondLst>
                                  <p:childTnLst>
                                    <p:set>
                                      <p:cBhvr>
                                        <p:cTn id="38" dur="1" fill="hold">
                                          <p:stCondLst>
                                            <p:cond delay="0"/>
                                          </p:stCondLst>
                                        </p:cTn>
                                        <p:tgtEl>
                                          <p:spTgt spid="623644"/>
                                        </p:tgtEl>
                                        <p:attrNameLst>
                                          <p:attrName>style.visibility</p:attrName>
                                        </p:attrNameLst>
                                      </p:cBhvr>
                                      <p:to>
                                        <p:strVal val="visible"/>
                                      </p:to>
                                    </p:set>
                                    <p:anim calcmode="lin" valueType="num">
                                      <p:cBhvr additive="base">
                                        <p:cTn id="39" dur="500" fill="hold"/>
                                        <p:tgtEl>
                                          <p:spTgt spid="623644"/>
                                        </p:tgtEl>
                                        <p:attrNameLst>
                                          <p:attrName>ppt_x</p:attrName>
                                        </p:attrNameLst>
                                      </p:cBhvr>
                                      <p:tavLst>
                                        <p:tav tm="0">
                                          <p:val>
                                            <p:strVal val="#ppt_x"/>
                                          </p:val>
                                        </p:tav>
                                        <p:tav tm="100000">
                                          <p:val>
                                            <p:strVal val="#ppt_x"/>
                                          </p:val>
                                        </p:tav>
                                      </p:tavLst>
                                    </p:anim>
                                    <p:anim calcmode="lin" valueType="num">
                                      <p:cBhvr additive="base">
                                        <p:cTn id="40" dur="500" fill="hold"/>
                                        <p:tgtEl>
                                          <p:spTgt spid="623644"/>
                                        </p:tgtEl>
                                        <p:attrNameLst>
                                          <p:attrName>ppt_y</p:attrName>
                                        </p:attrNameLst>
                                      </p:cBhvr>
                                      <p:tavLst>
                                        <p:tav tm="0">
                                          <p:val>
                                            <p:strVal val="1+#ppt_h/2"/>
                                          </p:val>
                                        </p:tav>
                                        <p:tav tm="100000">
                                          <p:val>
                                            <p:strVal val="#ppt_y"/>
                                          </p:val>
                                        </p:tav>
                                      </p:tavLst>
                                    </p:anim>
                                  </p:childTnLst>
                                </p:cTn>
                              </p:par>
                            </p:childTnLst>
                          </p:cTn>
                        </p:par>
                      </p:childTnLst>
                    </p:cTn>
                  </p:par>
                  <p:par>
                    <p:cTn id="41" fill="hold">
                      <p:stCondLst>
                        <p:cond delay="indefinite"/>
                      </p:stCondLst>
                      <p:childTnLst>
                        <p:par>
                          <p:cTn id="42" fill="hold">
                            <p:stCondLst>
                              <p:cond delay="0"/>
                            </p:stCondLst>
                            <p:childTnLst>
                              <p:par>
                                <p:cTn id="43" presetID="2" presetClass="entr" presetSubtype="4" fill="hold" nodeType="clickEffect">
                                  <p:stCondLst>
                                    <p:cond delay="0"/>
                                  </p:stCondLst>
                                  <p:childTnLst>
                                    <p:set>
                                      <p:cBhvr>
                                        <p:cTn id="44" dur="1" fill="hold">
                                          <p:stCondLst>
                                            <p:cond delay="0"/>
                                          </p:stCondLst>
                                        </p:cTn>
                                        <p:tgtEl>
                                          <p:spTgt spid="623628"/>
                                        </p:tgtEl>
                                        <p:attrNameLst>
                                          <p:attrName>style.visibility</p:attrName>
                                        </p:attrNameLst>
                                      </p:cBhvr>
                                      <p:to>
                                        <p:strVal val="visible"/>
                                      </p:to>
                                    </p:set>
                                    <p:anim calcmode="lin" valueType="num">
                                      <p:cBhvr additive="base">
                                        <p:cTn id="45" dur="500" fill="hold"/>
                                        <p:tgtEl>
                                          <p:spTgt spid="623628"/>
                                        </p:tgtEl>
                                        <p:attrNameLst>
                                          <p:attrName>ppt_x</p:attrName>
                                        </p:attrNameLst>
                                      </p:cBhvr>
                                      <p:tavLst>
                                        <p:tav tm="0">
                                          <p:val>
                                            <p:strVal val="#ppt_x"/>
                                          </p:val>
                                        </p:tav>
                                        <p:tav tm="100000">
                                          <p:val>
                                            <p:strVal val="#ppt_x"/>
                                          </p:val>
                                        </p:tav>
                                      </p:tavLst>
                                    </p:anim>
                                    <p:anim calcmode="lin" valueType="num">
                                      <p:cBhvr additive="base">
                                        <p:cTn id="46" dur="500" fill="hold"/>
                                        <p:tgtEl>
                                          <p:spTgt spid="623628"/>
                                        </p:tgtEl>
                                        <p:attrNameLst>
                                          <p:attrName>ppt_y</p:attrName>
                                        </p:attrNameLst>
                                      </p:cBhvr>
                                      <p:tavLst>
                                        <p:tav tm="0">
                                          <p:val>
                                            <p:strVal val="1+#ppt_h/2"/>
                                          </p:val>
                                        </p:tav>
                                        <p:tav tm="100000">
                                          <p:val>
                                            <p:strVal val="#ppt_y"/>
                                          </p:val>
                                        </p:tav>
                                      </p:tavLst>
                                    </p:anim>
                                  </p:childTnLst>
                                </p:cTn>
                              </p:par>
                            </p:childTnLst>
                          </p:cTn>
                        </p:par>
                      </p:childTnLst>
                    </p:cTn>
                  </p:par>
                  <p:par>
                    <p:cTn id="47" fill="hold">
                      <p:stCondLst>
                        <p:cond delay="indefinite"/>
                      </p:stCondLst>
                      <p:childTnLst>
                        <p:par>
                          <p:cTn id="48" fill="hold">
                            <p:stCondLst>
                              <p:cond delay="0"/>
                            </p:stCondLst>
                            <p:childTnLst>
                              <p:par>
                                <p:cTn id="49" presetID="2" presetClass="entr" presetSubtype="4" fill="hold" nodeType="clickEffect">
                                  <p:stCondLst>
                                    <p:cond delay="0"/>
                                  </p:stCondLst>
                                  <p:childTnLst>
                                    <p:set>
                                      <p:cBhvr>
                                        <p:cTn id="50" dur="1" fill="hold">
                                          <p:stCondLst>
                                            <p:cond delay="0"/>
                                          </p:stCondLst>
                                        </p:cTn>
                                        <p:tgtEl>
                                          <p:spTgt spid="623623"/>
                                        </p:tgtEl>
                                        <p:attrNameLst>
                                          <p:attrName>style.visibility</p:attrName>
                                        </p:attrNameLst>
                                      </p:cBhvr>
                                      <p:to>
                                        <p:strVal val="visible"/>
                                      </p:to>
                                    </p:set>
                                    <p:anim calcmode="lin" valueType="num">
                                      <p:cBhvr additive="base">
                                        <p:cTn id="51" dur="500" fill="hold"/>
                                        <p:tgtEl>
                                          <p:spTgt spid="623623"/>
                                        </p:tgtEl>
                                        <p:attrNameLst>
                                          <p:attrName>ppt_x</p:attrName>
                                        </p:attrNameLst>
                                      </p:cBhvr>
                                      <p:tavLst>
                                        <p:tav tm="0">
                                          <p:val>
                                            <p:strVal val="#ppt_x"/>
                                          </p:val>
                                        </p:tav>
                                        <p:tav tm="100000">
                                          <p:val>
                                            <p:strVal val="#ppt_x"/>
                                          </p:val>
                                        </p:tav>
                                      </p:tavLst>
                                    </p:anim>
                                    <p:anim calcmode="lin" valueType="num">
                                      <p:cBhvr additive="base">
                                        <p:cTn id="52" dur="500" fill="hold"/>
                                        <p:tgtEl>
                                          <p:spTgt spid="623623"/>
                                        </p:tgtEl>
                                        <p:attrNameLst>
                                          <p:attrName>ppt_y</p:attrName>
                                        </p:attrNameLst>
                                      </p:cBhvr>
                                      <p:tavLst>
                                        <p:tav tm="0">
                                          <p:val>
                                            <p:strVal val="1+#ppt_h/2"/>
                                          </p:val>
                                        </p:tav>
                                        <p:tav tm="100000">
                                          <p:val>
                                            <p:strVal val="#ppt_y"/>
                                          </p:val>
                                        </p:tav>
                                      </p:tavLst>
                                    </p:anim>
                                  </p:childTnLst>
                                </p:cTn>
                              </p:par>
                            </p:childTnLst>
                          </p:cTn>
                        </p:par>
                      </p:childTnLst>
                    </p:cTn>
                  </p:par>
                  <p:par>
                    <p:cTn id="53" fill="hold">
                      <p:stCondLst>
                        <p:cond delay="indefinite"/>
                      </p:stCondLst>
                      <p:childTnLst>
                        <p:par>
                          <p:cTn id="54" fill="hold">
                            <p:stCondLst>
                              <p:cond delay="0"/>
                            </p:stCondLst>
                            <p:childTnLst>
                              <p:par>
                                <p:cTn id="55" presetID="2" presetClass="entr" presetSubtype="4" fill="hold" nodeType="clickEffect">
                                  <p:stCondLst>
                                    <p:cond delay="0"/>
                                  </p:stCondLst>
                                  <p:childTnLst>
                                    <p:set>
                                      <p:cBhvr>
                                        <p:cTn id="56" dur="1" fill="hold">
                                          <p:stCondLst>
                                            <p:cond delay="0"/>
                                          </p:stCondLst>
                                        </p:cTn>
                                        <p:tgtEl>
                                          <p:spTgt spid="623636"/>
                                        </p:tgtEl>
                                        <p:attrNameLst>
                                          <p:attrName>style.visibility</p:attrName>
                                        </p:attrNameLst>
                                      </p:cBhvr>
                                      <p:to>
                                        <p:strVal val="visible"/>
                                      </p:to>
                                    </p:set>
                                    <p:anim calcmode="lin" valueType="num">
                                      <p:cBhvr additive="base">
                                        <p:cTn id="57" dur="500" fill="hold"/>
                                        <p:tgtEl>
                                          <p:spTgt spid="623636"/>
                                        </p:tgtEl>
                                        <p:attrNameLst>
                                          <p:attrName>ppt_x</p:attrName>
                                        </p:attrNameLst>
                                      </p:cBhvr>
                                      <p:tavLst>
                                        <p:tav tm="0">
                                          <p:val>
                                            <p:strVal val="#ppt_x"/>
                                          </p:val>
                                        </p:tav>
                                        <p:tav tm="100000">
                                          <p:val>
                                            <p:strVal val="#ppt_x"/>
                                          </p:val>
                                        </p:tav>
                                      </p:tavLst>
                                    </p:anim>
                                    <p:anim calcmode="lin" valueType="num">
                                      <p:cBhvr additive="base">
                                        <p:cTn id="58" dur="500" fill="hold"/>
                                        <p:tgtEl>
                                          <p:spTgt spid="623636"/>
                                        </p:tgtEl>
                                        <p:attrNameLst>
                                          <p:attrName>ppt_y</p:attrName>
                                        </p:attrNameLst>
                                      </p:cBhvr>
                                      <p:tavLst>
                                        <p:tav tm="0">
                                          <p:val>
                                            <p:strVal val="1+#ppt_h/2"/>
                                          </p:val>
                                        </p:tav>
                                        <p:tav tm="100000">
                                          <p:val>
                                            <p:strVal val="#ppt_y"/>
                                          </p:val>
                                        </p:tav>
                                      </p:tavLst>
                                    </p:anim>
                                  </p:childTnLst>
                                </p:cTn>
                              </p:par>
                            </p:childTnLst>
                          </p:cTn>
                        </p:par>
                      </p:childTnLst>
                    </p:cTn>
                  </p:par>
                  <p:par>
                    <p:cTn id="59" fill="hold">
                      <p:stCondLst>
                        <p:cond delay="indefinite"/>
                      </p:stCondLst>
                      <p:childTnLst>
                        <p:par>
                          <p:cTn id="60" fill="hold">
                            <p:stCondLst>
                              <p:cond delay="0"/>
                            </p:stCondLst>
                            <p:childTnLst>
                              <p:par>
                                <p:cTn id="61" presetID="2" presetClass="entr" presetSubtype="4" fill="hold" grpId="0" nodeType="clickEffect">
                                  <p:stCondLst>
                                    <p:cond delay="0"/>
                                  </p:stCondLst>
                                  <p:childTnLst>
                                    <p:set>
                                      <p:cBhvr>
                                        <p:cTn id="62" dur="1" fill="hold">
                                          <p:stCondLst>
                                            <p:cond delay="0"/>
                                          </p:stCondLst>
                                        </p:cTn>
                                        <p:tgtEl>
                                          <p:spTgt spid="623621"/>
                                        </p:tgtEl>
                                        <p:attrNameLst>
                                          <p:attrName>style.visibility</p:attrName>
                                        </p:attrNameLst>
                                      </p:cBhvr>
                                      <p:to>
                                        <p:strVal val="visible"/>
                                      </p:to>
                                    </p:set>
                                    <p:anim calcmode="lin" valueType="num">
                                      <p:cBhvr additive="base">
                                        <p:cTn id="63" dur="500" fill="hold"/>
                                        <p:tgtEl>
                                          <p:spTgt spid="623621"/>
                                        </p:tgtEl>
                                        <p:attrNameLst>
                                          <p:attrName>ppt_x</p:attrName>
                                        </p:attrNameLst>
                                      </p:cBhvr>
                                      <p:tavLst>
                                        <p:tav tm="0">
                                          <p:val>
                                            <p:strVal val="#ppt_x"/>
                                          </p:val>
                                        </p:tav>
                                        <p:tav tm="100000">
                                          <p:val>
                                            <p:strVal val="#ppt_x"/>
                                          </p:val>
                                        </p:tav>
                                      </p:tavLst>
                                    </p:anim>
                                    <p:anim calcmode="lin" valueType="num">
                                      <p:cBhvr additive="base">
                                        <p:cTn id="64" dur="500" fill="hold"/>
                                        <p:tgtEl>
                                          <p:spTgt spid="623621"/>
                                        </p:tgtEl>
                                        <p:attrNameLst>
                                          <p:attrName>ppt_y</p:attrName>
                                        </p:attrNameLst>
                                      </p:cBhvr>
                                      <p:tavLst>
                                        <p:tav tm="0">
                                          <p:val>
                                            <p:strVal val="1+#ppt_h/2"/>
                                          </p:val>
                                        </p:tav>
                                        <p:tav tm="100000">
                                          <p:val>
                                            <p:strVal val="#ppt_y"/>
                                          </p:val>
                                        </p:tav>
                                      </p:tavLst>
                                    </p:anim>
                                  </p:childTnLst>
                                </p:cTn>
                              </p:par>
                            </p:childTnLst>
                          </p:cTn>
                        </p:par>
                      </p:childTnLst>
                    </p:cTn>
                  </p:par>
                  <p:par>
                    <p:cTn id="65" fill="hold">
                      <p:stCondLst>
                        <p:cond delay="indefinite"/>
                      </p:stCondLst>
                      <p:childTnLst>
                        <p:par>
                          <p:cTn id="66" fill="hold">
                            <p:stCondLst>
                              <p:cond delay="0"/>
                            </p:stCondLst>
                            <p:childTnLst>
                              <p:par>
                                <p:cTn id="67" presetID="2" presetClass="entr" presetSubtype="4" fill="hold" grpId="0" nodeType="clickEffect">
                                  <p:stCondLst>
                                    <p:cond delay="0"/>
                                  </p:stCondLst>
                                  <p:childTnLst>
                                    <p:set>
                                      <p:cBhvr>
                                        <p:cTn id="68" dur="1" fill="hold">
                                          <p:stCondLst>
                                            <p:cond delay="0"/>
                                          </p:stCondLst>
                                        </p:cTn>
                                        <p:tgtEl>
                                          <p:spTgt spid="623639"/>
                                        </p:tgtEl>
                                        <p:attrNameLst>
                                          <p:attrName>style.visibility</p:attrName>
                                        </p:attrNameLst>
                                      </p:cBhvr>
                                      <p:to>
                                        <p:strVal val="visible"/>
                                      </p:to>
                                    </p:set>
                                    <p:anim calcmode="lin" valueType="num">
                                      <p:cBhvr additive="base">
                                        <p:cTn id="69" dur="500" fill="hold"/>
                                        <p:tgtEl>
                                          <p:spTgt spid="623639"/>
                                        </p:tgtEl>
                                        <p:attrNameLst>
                                          <p:attrName>ppt_x</p:attrName>
                                        </p:attrNameLst>
                                      </p:cBhvr>
                                      <p:tavLst>
                                        <p:tav tm="0">
                                          <p:val>
                                            <p:strVal val="#ppt_x"/>
                                          </p:val>
                                        </p:tav>
                                        <p:tav tm="100000">
                                          <p:val>
                                            <p:strVal val="#ppt_x"/>
                                          </p:val>
                                        </p:tav>
                                      </p:tavLst>
                                    </p:anim>
                                    <p:anim calcmode="lin" valueType="num">
                                      <p:cBhvr additive="base">
                                        <p:cTn id="70" dur="500" fill="hold"/>
                                        <p:tgtEl>
                                          <p:spTgt spid="623639"/>
                                        </p:tgtEl>
                                        <p:attrNameLst>
                                          <p:attrName>ppt_y</p:attrName>
                                        </p:attrNameLst>
                                      </p:cBhvr>
                                      <p:tavLst>
                                        <p:tav tm="0">
                                          <p:val>
                                            <p:strVal val="1+#ppt_h/2"/>
                                          </p:val>
                                        </p:tav>
                                        <p:tav tm="100000">
                                          <p:val>
                                            <p:strVal val="#ppt_y"/>
                                          </p:val>
                                        </p:tav>
                                      </p:tavLst>
                                    </p:anim>
                                  </p:childTnLst>
                                </p:cTn>
                              </p:par>
                            </p:childTnLst>
                          </p:cTn>
                        </p:par>
                      </p:childTnLst>
                    </p:cTn>
                  </p:par>
                  <p:par>
                    <p:cTn id="71" fill="hold">
                      <p:stCondLst>
                        <p:cond delay="indefinite"/>
                      </p:stCondLst>
                      <p:childTnLst>
                        <p:par>
                          <p:cTn id="72" fill="hold">
                            <p:stCondLst>
                              <p:cond delay="0"/>
                            </p:stCondLst>
                            <p:childTnLst>
                              <p:par>
                                <p:cTn id="73" presetID="2" presetClass="entr" presetSubtype="4" fill="hold" nodeType="clickEffect">
                                  <p:stCondLst>
                                    <p:cond delay="0"/>
                                  </p:stCondLst>
                                  <p:childTnLst>
                                    <p:set>
                                      <p:cBhvr>
                                        <p:cTn id="74" dur="1" fill="hold">
                                          <p:stCondLst>
                                            <p:cond delay="0"/>
                                          </p:stCondLst>
                                        </p:cTn>
                                        <p:tgtEl>
                                          <p:spTgt spid="623640"/>
                                        </p:tgtEl>
                                        <p:attrNameLst>
                                          <p:attrName>style.visibility</p:attrName>
                                        </p:attrNameLst>
                                      </p:cBhvr>
                                      <p:to>
                                        <p:strVal val="visible"/>
                                      </p:to>
                                    </p:set>
                                    <p:anim calcmode="lin" valueType="num">
                                      <p:cBhvr additive="base">
                                        <p:cTn id="75" dur="500" fill="hold"/>
                                        <p:tgtEl>
                                          <p:spTgt spid="623640"/>
                                        </p:tgtEl>
                                        <p:attrNameLst>
                                          <p:attrName>ppt_x</p:attrName>
                                        </p:attrNameLst>
                                      </p:cBhvr>
                                      <p:tavLst>
                                        <p:tav tm="0">
                                          <p:val>
                                            <p:strVal val="#ppt_x"/>
                                          </p:val>
                                        </p:tav>
                                        <p:tav tm="100000">
                                          <p:val>
                                            <p:strVal val="#ppt_x"/>
                                          </p:val>
                                        </p:tav>
                                      </p:tavLst>
                                    </p:anim>
                                    <p:anim calcmode="lin" valueType="num">
                                      <p:cBhvr additive="base">
                                        <p:cTn id="76" dur="500" fill="hold"/>
                                        <p:tgtEl>
                                          <p:spTgt spid="623640"/>
                                        </p:tgtEl>
                                        <p:attrNameLst>
                                          <p:attrName>ppt_y</p:attrName>
                                        </p:attrNameLst>
                                      </p:cBhvr>
                                      <p:tavLst>
                                        <p:tav tm="0">
                                          <p:val>
                                            <p:strVal val="1+#ppt_h/2"/>
                                          </p:val>
                                        </p:tav>
                                        <p:tav tm="100000">
                                          <p:val>
                                            <p:strVal val="#ppt_y"/>
                                          </p:val>
                                        </p:tav>
                                      </p:tavLst>
                                    </p:anim>
                                  </p:childTnLst>
                                </p:cTn>
                              </p:par>
                            </p:childTnLst>
                          </p:cTn>
                        </p:par>
                      </p:childTnLst>
                    </p:cTn>
                  </p:par>
                  <p:par>
                    <p:cTn id="77" fill="hold">
                      <p:stCondLst>
                        <p:cond delay="indefinite"/>
                      </p:stCondLst>
                      <p:childTnLst>
                        <p:par>
                          <p:cTn id="78" fill="hold">
                            <p:stCondLst>
                              <p:cond delay="0"/>
                            </p:stCondLst>
                            <p:childTnLst>
                              <p:par>
                                <p:cTn id="79" presetID="2" presetClass="entr" presetSubtype="4" fill="hold" grpId="0" nodeType="clickEffect">
                                  <p:stCondLst>
                                    <p:cond delay="0"/>
                                  </p:stCondLst>
                                  <p:childTnLst>
                                    <p:set>
                                      <p:cBhvr>
                                        <p:cTn id="80" dur="1" fill="hold">
                                          <p:stCondLst>
                                            <p:cond delay="0"/>
                                          </p:stCondLst>
                                        </p:cTn>
                                        <p:tgtEl>
                                          <p:spTgt spid="623643"/>
                                        </p:tgtEl>
                                        <p:attrNameLst>
                                          <p:attrName>style.visibility</p:attrName>
                                        </p:attrNameLst>
                                      </p:cBhvr>
                                      <p:to>
                                        <p:strVal val="visible"/>
                                      </p:to>
                                    </p:set>
                                    <p:anim calcmode="lin" valueType="num">
                                      <p:cBhvr additive="base">
                                        <p:cTn id="81" dur="500" fill="hold"/>
                                        <p:tgtEl>
                                          <p:spTgt spid="623643"/>
                                        </p:tgtEl>
                                        <p:attrNameLst>
                                          <p:attrName>ppt_x</p:attrName>
                                        </p:attrNameLst>
                                      </p:cBhvr>
                                      <p:tavLst>
                                        <p:tav tm="0">
                                          <p:val>
                                            <p:strVal val="#ppt_x"/>
                                          </p:val>
                                        </p:tav>
                                        <p:tav tm="100000">
                                          <p:val>
                                            <p:strVal val="#ppt_x"/>
                                          </p:val>
                                        </p:tav>
                                      </p:tavLst>
                                    </p:anim>
                                    <p:anim calcmode="lin" valueType="num">
                                      <p:cBhvr additive="base">
                                        <p:cTn id="82" dur="500" fill="hold"/>
                                        <p:tgtEl>
                                          <p:spTgt spid="623643"/>
                                        </p:tgtEl>
                                        <p:attrNameLst>
                                          <p:attrName>ppt_y</p:attrName>
                                        </p:attrNameLst>
                                      </p:cBhvr>
                                      <p:tavLst>
                                        <p:tav tm="0">
                                          <p:val>
                                            <p:strVal val="1+#ppt_h/2"/>
                                          </p:val>
                                        </p:tav>
                                        <p:tav tm="100000">
                                          <p:val>
                                            <p:strVal val="#ppt_y"/>
                                          </p:val>
                                        </p:tav>
                                      </p:tavLst>
                                    </p:anim>
                                  </p:childTnLst>
                                </p:cTn>
                              </p:par>
                            </p:childTnLst>
                          </p:cTn>
                        </p:par>
                      </p:childTnLst>
                    </p:cTn>
                  </p:par>
                  <p:par>
                    <p:cTn id="83" fill="hold">
                      <p:stCondLst>
                        <p:cond delay="indefinite"/>
                      </p:stCondLst>
                      <p:childTnLst>
                        <p:par>
                          <p:cTn id="84" fill="hold">
                            <p:stCondLst>
                              <p:cond delay="0"/>
                            </p:stCondLst>
                            <p:childTnLst>
                              <p:par>
                                <p:cTn id="85" presetID="2" presetClass="entr" presetSubtype="4" fill="hold" nodeType="clickEffect">
                                  <p:stCondLst>
                                    <p:cond delay="0"/>
                                  </p:stCondLst>
                                  <p:childTnLst>
                                    <p:set>
                                      <p:cBhvr>
                                        <p:cTn id="86" dur="1" fill="hold">
                                          <p:stCondLst>
                                            <p:cond delay="0"/>
                                          </p:stCondLst>
                                        </p:cTn>
                                        <p:tgtEl>
                                          <p:spTgt spid="623642"/>
                                        </p:tgtEl>
                                        <p:attrNameLst>
                                          <p:attrName>style.visibility</p:attrName>
                                        </p:attrNameLst>
                                      </p:cBhvr>
                                      <p:to>
                                        <p:strVal val="visible"/>
                                      </p:to>
                                    </p:set>
                                    <p:anim calcmode="lin" valueType="num">
                                      <p:cBhvr additive="base">
                                        <p:cTn id="87" dur="500" fill="hold"/>
                                        <p:tgtEl>
                                          <p:spTgt spid="623642"/>
                                        </p:tgtEl>
                                        <p:attrNameLst>
                                          <p:attrName>ppt_x</p:attrName>
                                        </p:attrNameLst>
                                      </p:cBhvr>
                                      <p:tavLst>
                                        <p:tav tm="0">
                                          <p:val>
                                            <p:strVal val="#ppt_x"/>
                                          </p:val>
                                        </p:tav>
                                        <p:tav tm="100000">
                                          <p:val>
                                            <p:strVal val="#ppt_x"/>
                                          </p:val>
                                        </p:tav>
                                      </p:tavLst>
                                    </p:anim>
                                    <p:anim calcmode="lin" valueType="num">
                                      <p:cBhvr additive="base">
                                        <p:cTn id="88" dur="500" fill="hold"/>
                                        <p:tgtEl>
                                          <p:spTgt spid="623642"/>
                                        </p:tgtEl>
                                        <p:attrNameLst>
                                          <p:attrName>ppt_y</p:attrName>
                                        </p:attrNameLst>
                                      </p:cBhvr>
                                      <p:tavLst>
                                        <p:tav tm="0">
                                          <p:val>
                                            <p:strVal val="1+#ppt_h/2"/>
                                          </p:val>
                                        </p:tav>
                                        <p:tav tm="100000">
                                          <p:val>
                                            <p:strVal val="#ppt_y"/>
                                          </p:val>
                                        </p:tav>
                                      </p:tavLst>
                                    </p:anim>
                                  </p:childTnLst>
                                </p:cTn>
                              </p:par>
                            </p:childTnLst>
                          </p:cTn>
                        </p:par>
                      </p:childTnLst>
                    </p:cTn>
                  </p:par>
                  <p:par>
                    <p:cTn id="89" fill="hold">
                      <p:stCondLst>
                        <p:cond delay="indefinite"/>
                      </p:stCondLst>
                      <p:childTnLst>
                        <p:par>
                          <p:cTn id="90" fill="hold">
                            <p:stCondLst>
                              <p:cond delay="0"/>
                            </p:stCondLst>
                            <p:childTnLst>
                              <p:par>
                                <p:cTn id="91" presetID="2" presetClass="entr" presetSubtype="4" fill="hold" nodeType="clickEffect">
                                  <p:stCondLst>
                                    <p:cond delay="0"/>
                                  </p:stCondLst>
                                  <p:childTnLst>
                                    <p:set>
                                      <p:cBhvr>
                                        <p:cTn id="92" dur="1" fill="hold">
                                          <p:stCondLst>
                                            <p:cond delay="0"/>
                                          </p:stCondLst>
                                        </p:cTn>
                                        <p:tgtEl>
                                          <p:spTgt spid="623634"/>
                                        </p:tgtEl>
                                        <p:attrNameLst>
                                          <p:attrName>style.visibility</p:attrName>
                                        </p:attrNameLst>
                                      </p:cBhvr>
                                      <p:to>
                                        <p:strVal val="visible"/>
                                      </p:to>
                                    </p:set>
                                    <p:anim calcmode="lin" valueType="num">
                                      <p:cBhvr additive="base">
                                        <p:cTn id="93" dur="500" fill="hold"/>
                                        <p:tgtEl>
                                          <p:spTgt spid="623634"/>
                                        </p:tgtEl>
                                        <p:attrNameLst>
                                          <p:attrName>ppt_x</p:attrName>
                                        </p:attrNameLst>
                                      </p:cBhvr>
                                      <p:tavLst>
                                        <p:tav tm="0">
                                          <p:val>
                                            <p:strVal val="#ppt_x"/>
                                          </p:val>
                                        </p:tav>
                                        <p:tav tm="100000">
                                          <p:val>
                                            <p:strVal val="#ppt_x"/>
                                          </p:val>
                                        </p:tav>
                                      </p:tavLst>
                                    </p:anim>
                                    <p:anim calcmode="lin" valueType="num">
                                      <p:cBhvr additive="base">
                                        <p:cTn id="94" dur="500" fill="hold"/>
                                        <p:tgtEl>
                                          <p:spTgt spid="623634"/>
                                        </p:tgtEl>
                                        <p:attrNameLst>
                                          <p:attrName>ppt_y</p:attrName>
                                        </p:attrNameLst>
                                      </p:cBhvr>
                                      <p:tavLst>
                                        <p:tav tm="0">
                                          <p:val>
                                            <p:strVal val="1+#ppt_h/2"/>
                                          </p:val>
                                        </p:tav>
                                        <p:tav tm="100000">
                                          <p:val>
                                            <p:strVal val="#ppt_y"/>
                                          </p:val>
                                        </p:tav>
                                      </p:tavLst>
                                    </p:anim>
                                  </p:childTnLst>
                                </p:cTn>
                              </p:par>
                            </p:childTnLst>
                          </p:cTn>
                        </p:par>
                      </p:childTnLst>
                    </p:cTn>
                  </p:par>
                  <p:par>
                    <p:cTn id="95" fill="hold">
                      <p:stCondLst>
                        <p:cond delay="indefinite"/>
                      </p:stCondLst>
                      <p:childTnLst>
                        <p:par>
                          <p:cTn id="96" fill="hold">
                            <p:stCondLst>
                              <p:cond delay="0"/>
                            </p:stCondLst>
                            <p:childTnLst>
                              <p:par>
                                <p:cTn id="97" presetID="2" presetClass="entr" presetSubtype="4" fill="hold" grpId="0" nodeType="clickEffect">
                                  <p:stCondLst>
                                    <p:cond delay="0"/>
                                  </p:stCondLst>
                                  <p:childTnLst>
                                    <p:set>
                                      <p:cBhvr>
                                        <p:cTn id="98" dur="1" fill="hold">
                                          <p:stCondLst>
                                            <p:cond delay="0"/>
                                          </p:stCondLst>
                                        </p:cTn>
                                        <p:tgtEl>
                                          <p:spTgt spid="2"/>
                                        </p:tgtEl>
                                        <p:attrNameLst>
                                          <p:attrName>style.visibility</p:attrName>
                                        </p:attrNameLst>
                                      </p:cBhvr>
                                      <p:to>
                                        <p:strVal val="visible"/>
                                      </p:to>
                                    </p:set>
                                    <p:anim calcmode="lin" valueType="num">
                                      <p:cBhvr additive="base">
                                        <p:cTn id="99" dur="500" fill="hold"/>
                                        <p:tgtEl>
                                          <p:spTgt spid="2"/>
                                        </p:tgtEl>
                                        <p:attrNameLst>
                                          <p:attrName>ppt_x</p:attrName>
                                        </p:attrNameLst>
                                      </p:cBhvr>
                                      <p:tavLst>
                                        <p:tav tm="0">
                                          <p:val>
                                            <p:strVal val="#ppt_x"/>
                                          </p:val>
                                        </p:tav>
                                        <p:tav tm="100000">
                                          <p:val>
                                            <p:strVal val="#ppt_x"/>
                                          </p:val>
                                        </p:tav>
                                      </p:tavLst>
                                    </p:anim>
                                    <p:anim calcmode="lin" valueType="num">
                                      <p:cBhvr additive="base">
                                        <p:cTn id="100" dur="500" fill="hold"/>
                                        <p:tgtEl>
                                          <p:spTgt spid="2"/>
                                        </p:tgtEl>
                                        <p:attrNameLst>
                                          <p:attrName>ppt_y</p:attrName>
                                        </p:attrNameLst>
                                      </p:cBhvr>
                                      <p:tavLst>
                                        <p:tav tm="0">
                                          <p:val>
                                            <p:strVal val="1+#ppt_h/2"/>
                                          </p:val>
                                        </p:tav>
                                        <p:tav tm="100000">
                                          <p:val>
                                            <p:strVal val="#ppt_y"/>
                                          </p:val>
                                        </p:tav>
                                      </p:tavLst>
                                    </p:anim>
                                  </p:childTnLst>
                                </p:cTn>
                              </p:par>
                            </p:childTnLst>
                          </p:cTn>
                        </p:par>
                      </p:childTnLst>
                    </p:cTn>
                  </p:par>
                  <p:par>
                    <p:cTn id="101" fill="hold">
                      <p:stCondLst>
                        <p:cond delay="indefinite"/>
                      </p:stCondLst>
                      <p:childTnLst>
                        <p:par>
                          <p:cTn id="102" fill="hold">
                            <p:stCondLst>
                              <p:cond delay="0"/>
                            </p:stCondLst>
                            <p:childTnLst>
                              <p:par>
                                <p:cTn id="103" presetID="2" presetClass="entr" presetSubtype="4" fill="hold" nodeType="clickEffect">
                                  <p:stCondLst>
                                    <p:cond delay="0"/>
                                  </p:stCondLst>
                                  <p:childTnLst>
                                    <p:set>
                                      <p:cBhvr>
                                        <p:cTn id="104" dur="1" fill="hold">
                                          <p:stCondLst>
                                            <p:cond delay="0"/>
                                          </p:stCondLst>
                                        </p:cTn>
                                        <p:tgtEl>
                                          <p:spTgt spid="30"/>
                                        </p:tgtEl>
                                        <p:attrNameLst>
                                          <p:attrName>style.visibility</p:attrName>
                                        </p:attrNameLst>
                                      </p:cBhvr>
                                      <p:to>
                                        <p:strVal val="visible"/>
                                      </p:to>
                                    </p:set>
                                    <p:anim calcmode="lin" valueType="num">
                                      <p:cBhvr additive="base">
                                        <p:cTn id="105" dur="500" fill="hold"/>
                                        <p:tgtEl>
                                          <p:spTgt spid="30"/>
                                        </p:tgtEl>
                                        <p:attrNameLst>
                                          <p:attrName>ppt_x</p:attrName>
                                        </p:attrNameLst>
                                      </p:cBhvr>
                                      <p:tavLst>
                                        <p:tav tm="0">
                                          <p:val>
                                            <p:strVal val="#ppt_x"/>
                                          </p:val>
                                        </p:tav>
                                        <p:tav tm="100000">
                                          <p:val>
                                            <p:strVal val="#ppt_x"/>
                                          </p:val>
                                        </p:tav>
                                      </p:tavLst>
                                    </p:anim>
                                    <p:anim calcmode="lin" valueType="num">
                                      <p:cBhvr additive="base">
                                        <p:cTn id="106" dur="500" fill="hold"/>
                                        <p:tgtEl>
                                          <p:spTgt spid="30"/>
                                        </p:tgtEl>
                                        <p:attrNameLst>
                                          <p:attrName>ppt_y</p:attrName>
                                        </p:attrNameLst>
                                      </p:cBhvr>
                                      <p:tavLst>
                                        <p:tav tm="0">
                                          <p:val>
                                            <p:strVal val="1+#ppt_h/2"/>
                                          </p:val>
                                        </p:tav>
                                        <p:tav tm="100000">
                                          <p:val>
                                            <p:strVal val="#ppt_y"/>
                                          </p:val>
                                        </p:tav>
                                      </p:tavLst>
                                    </p:anim>
                                  </p:childTnLst>
                                </p:cTn>
                              </p:par>
                            </p:childTnLst>
                          </p:cTn>
                        </p:par>
                      </p:childTnLst>
                    </p:cTn>
                  </p:par>
                  <p:par>
                    <p:cTn id="107" fill="hold">
                      <p:stCondLst>
                        <p:cond delay="indefinite"/>
                      </p:stCondLst>
                      <p:childTnLst>
                        <p:par>
                          <p:cTn id="108" fill="hold">
                            <p:stCondLst>
                              <p:cond delay="0"/>
                            </p:stCondLst>
                            <p:childTnLst>
                              <p:par>
                                <p:cTn id="109" presetID="2" presetClass="entr" presetSubtype="4" fill="hold" grpId="0" nodeType="clickEffect">
                                  <p:stCondLst>
                                    <p:cond delay="0"/>
                                  </p:stCondLst>
                                  <p:childTnLst>
                                    <p:set>
                                      <p:cBhvr>
                                        <p:cTn id="110" dur="1" fill="hold">
                                          <p:stCondLst>
                                            <p:cond delay="0"/>
                                          </p:stCondLst>
                                        </p:cTn>
                                        <p:tgtEl>
                                          <p:spTgt spid="33"/>
                                        </p:tgtEl>
                                        <p:attrNameLst>
                                          <p:attrName>style.visibility</p:attrName>
                                        </p:attrNameLst>
                                      </p:cBhvr>
                                      <p:to>
                                        <p:strVal val="visible"/>
                                      </p:to>
                                    </p:set>
                                    <p:anim calcmode="lin" valueType="num">
                                      <p:cBhvr additive="base">
                                        <p:cTn id="111" dur="500" fill="hold"/>
                                        <p:tgtEl>
                                          <p:spTgt spid="33"/>
                                        </p:tgtEl>
                                        <p:attrNameLst>
                                          <p:attrName>ppt_x</p:attrName>
                                        </p:attrNameLst>
                                      </p:cBhvr>
                                      <p:tavLst>
                                        <p:tav tm="0">
                                          <p:val>
                                            <p:strVal val="#ppt_x"/>
                                          </p:val>
                                        </p:tav>
                                        <p:tav tm="100000">
                                          <p:val>
                                            <p:strVal val="#ppt_x"/>
                                          </p:val>
                                        </p:tav>
                                      </p:tavLst>
                                    </p:anim>
                                    <p:anim calcmode="lin" valueType="num">
                                      <p:cBhvr additive="base">
                                        <p:cTn id="112" dur="500" fill="hold"/>
                                        <p:tgtEl>
                                          <p:spTgt spid="33"/>
                                        </p:tgtEl>
                                        <p:attrNameLst>
                                          <p:attrName>ppt_y</p:attrName>
                                        </p:attrNameLst>
                                      </p:cBhvr>
                                      <p:tavLst>
                                        <p:tav tm="0">
                                          <p:val>
                                            <p:strVal val="1+#ppt_h/2"/>
                                          </p:val>
                                        </p:tav>
                                        <p:tav tm="100000">
                                          <p:val>
                                            <p:strVal val="#ppt_y"/>
                                          </p:val>
                                        </p:tav>
                                      </p:tavLst>
                                    </p:anim>
                                  </p:childTnLst>
                                </p:cTn>
                              </p:par>
                            </p:childTnLst>
                          </p:cTn>
                        </p:par>
                      </p:childTnLst>
                    </p:cTn>
                  </p:par>
                  <p:par>
                    <p:cTn id="113" fill="hold">
                      <p:stCondLst>
                        <p:cond delay="indefinite"/>
                      </p:stCondLst>
                      <p:childTnLst>
                        <p:par>
                          <p:cTn id="114" fill="hold">
                            <p:stCondLst>
                              <p:cond delay="0"/>
                            </p:stCondLst>
                            <p:childTnLst>
                              <p:par>
                                <p:cTn id="115" presetID="2" presetClass="entr" presetSubtype="4" fill="hold" nodeType="clickEffect">
                                  <p:stCondLst>
                                    <p:cond delay="0"/>
                                  </p:stCondLst>
                                  <p:childTnLst>
                                    <p:set>
                                      <p:cBhvr>
                                        <p:cTn id="116" dur="1" fill="hold">
                                          <p:stCondLst>
                                            <p:cond delay="0"/>
                                          </p:stCondLst>
                                        </p:cTn>
                                        <p:tgtEl>
                                          <p:spTgt spid="32"/>
                                        </p:tgtEl>
                                        <p:attrNameLst>
                                          <p:attrName>style.visibility</p:attrName>
                                        </p:attrNameLst>
                                      </p:cBhvr>
                                      <p:to>
                                        <p:strVal val="visible"/>
                                      </p:to>
                                    </p:set>
                                    <p:anim calcmode="lin" valueType="num">
                                      <p:cBhvr additive="base">
                                        <p:cTn id="117" dur="500" fill="hold"/>
                                        <p:tgtEl>
                                          <p:spTgt spid="32"/>
                                        </p:tgtEl>
                                        <p:attrNameLst>
                                          <p:attrName>ppt_x</p:attrName>
                                        </p:attrNameLst>
                                      </p:cBhvr>
                                      <p:tavLst>
                                        <p:tav tm="0">
                                          <p:val>
                                            <p:strVal val="#ppt_x"/>
                                          </p:val>
                                        </p:tav>
                                        <p:tav tm="100000">
                                          <p:val>
                                            <p:strVal val="#ppt_x"/>
                                          </p:val>
                                        </p:tav>
                                      </p:tavLst>
                                    </p:anim>
                                    <p:anim calcmode="lin" valueType="num">
                                      <p:cBhvr additive="base">
                                        <p:cTn id="118" dur="500" fill="hold"/>
                                        <p:tgtEl>
                                          <p:spTgt spid="32"/>
                                        </p:tgtEl>
                                        <p:attrNameLst>
                                          <p:attrName>ppt_y</p:attrName>
                                        </p:attrNameLst>
                                      </p:cBhvr>
                                      <p:tavLst>
                                        <p:tav tm="0">
                                          <p:val>
                                            <p:strVal val="1+#ppt_h/2"/>
                                          </p:val>
                                        </p:tav>
                                        <p:tav tm="100000">
                                          <p:val>
                                            <p:strVal val="#ppt_y"/>
                                          </p:val>
                                        </p:tav>
                                      </p:tavLst>
                                    </p:anim>
                                  </p:childTnLst>
                                </p:cTn>
                              </p:par>
                            </p:childTnLst>
                          </p:cTn>
                        </p:par>
                      </p:childTnLst>
                    </p:cTn>
                  </p:par>
                  <p:par>
                    <p:cTn id="119" fill="hold">
                      <p:stCondLst>
                        <p:cond delay="indefinite"/>
                      </p:stCondLst>
                      <p:childTnLst>
                        <p:par>
                          <p:cTn id="120" fill="hold">
                            <p:stCondLst>
                              <p:cond delay="0"/>
                            </p:stCondLst>
                            <p:childTnLst>
                              <p:par>
                                <p:cTn id="121" presetID="2" presetClass="entr" presetSubtype="4" fill="hold" grpId="0" nodeType="clickEffect">
                                  <p:stCondLst>
                                    <p:cond delay="0"/>
                                  </p:stCondLst>
                                  <p:childTnLst>
                                    <p:set>
                                      <p:cBhvr>
                                        <p:cTn id="122" dur="1" fill="hold">
                                          <p:stCondLst>
                                            <p:cond delay="0"/>
                                          </p:stCondLst>
                                        </p:cTn>
                                        <p:tgtEl>
                                          <p:spTgt spid="623624"/>
                                        </p:tgtEl>
                                        <p:attrNameLst>
                                          <p:attrName>style.visibility</p:attrName>
                                        </p:attrNameLst>
                                      </p:cBhvr>
                                      <p:to>
                                        <p:strVal val="visible"/>
                                      </p:to>
                                    </p:set>
                                    <p:anim calcmode="lin" valueType="num">
                                      <p:cBhvr additive="base">
                                        <p:cTn id="123" dur="500" fill="hold"/>
                                        <p:tgtEl>
                                          <p:spTgt spid="623624"/>
                                        </p:tgtEl>
                                        <p:attrNameLst>
                                          <p:attrName>ppt_x</p:attrName>
                                        </p:attrNameLst>
                                      </p:cBhvr>
                                      <p:tavLst>
                                        <p:tav tm="0">
                                          <p:val>
                                            <p:strVal val="#ppt_x"/>
                                          </p:val>
                                        </p:tav>
                                        <p:tav tm="100000">
                                          <p:val>
                                            <p:strVal val="#ppt_x"/>
                                          </p:val>
                                        </p:tav>
                                      </p:tavLst>
                                    </p:anim>
                                    <p:anim calcmode="lin" valueType="num">
                                      <p:cBhvr additive="base">
                                        <p:cTn id="124" dur="500" fill="hold"/>
                                        <p:tgtEl>
                                          <p:spTgt spid="623624"/>
                                        </p:tgtEl>
                                        <p:attrNameLst>
                                          <p:attrName>ppt_y</p:attrName>
                                        </p:attrNameLst>
                                      </p:cBhvr>
                                      <p:tavLst>
                                        <p:tav tm="0">
                                          <p:val>
                                            <p:strVal val="1+#ppt_h/2"/>
                                          </p:val>
                                        </p:tav>
                                        <p:tav tm="100000">
                                          <p:val>
                                            <p:strVal val="#ppt_y"/>
                                          </p:val>
                                        </p:tav>
                                      </p:tavLst>
                                    </p:anim>
                                  </p:childTnLst>
                                </p:cTn>
                              </p:par>
                            </p:childTnLst>
                          </p:cTn>
                        </p:par>
                      </p:childTnLst>
                    </p:cTn>
                  </p:par>
                  <p:par>
                    <p:cTn id="125" fill="hold">
                      <p:stCondLst>
                        <p:cond delay="indefinite"/>
                      </p:stCondLst>
                      <p:childTnLst>
                        <p:par>
                          <p:cTn id="126" fill="hold">
                            <p:stCondLst>
                              <p:cond delay="0"/>
                            </p:stCondLst>
                            <p:childTnLst>
                              <p:par>
                                <p:cTn id="127" presetID="2" presetClass="entr" presetSubtype="4" fill="hold" nodeType="clickEffect">
                                  <p:stCondLst>
                                    <p:cond delay="0"/>
                                  </p:stCondLst>
                                  <p:childTnLst>
                                    <p:set>
                                      <p:cBhvr>
                                        <p:cTn id="128" dur="1" fill="hold">
                                          <p:stCondLst>
                                            <p:cond delay="0"/>
                                          </p:stCondLst>
                                        </p:cTn>
                                        <p:tgtEl>
                                          <p:spTgt spid="623626"/>
                                        </p:tgtEl>
                                        <p:attrNameLst>
                                          <p:attrName>style.visibility</p:attrName>
                                        </p:attrNameLst>
                                      </p:cBhvr>
                                      <p:to>
                                        <p:strVal val="visible"/>
                                      </p:to>
                                    </p:set>
                                    <p:anim calcmode="lin" valueType="num">
                                      <p:cBhvr additive="base">
                                        <p:cTn id="129" dur="500" fill="hold"/>
                                        <p:tgtEl>
                                          <p:spTgt spid="623626"/>
                                        </p:tgtEl>
                                        <p:attrNameLst>
                                          <p:attrName>ppt_x</p:attrName>
                                        </p:attrNameLst>
                                      </p:cBhvr>
                                      <p:tavLst>
                                        <p:tav tm="0">
                                          <p:val>
                                            <p:strVal val="#ppt_x"/>
                                          </p:val>
                                        </p:tav>
                                        <p:tav tm="100000">
                                          <p:val>
                                            <p:strVal val="#ppt_x"/>
                                          </p:val>
                                        </p:tav>
                                      </p:tavLst>
                                    </p:anim>
                                    <p:anim calcmode="lin" valueType="num">
                                      <p:cBhvr additive="base">
                                        <p:cTn id="130" dur="500" fill="hold"/>
                                        <p:tgtEl>
                                          <p:spTgt spid="623626"/>
                                        </p:tgtEl>
                                        <p:attrNameLst>
                                          <p:attrName>ppt_y</p:attrName>
                                        </p:attrNameLst>
                                      </p:cBhvr>
                                      <p:tavLst>
                                        <p:tav tm="0">
                                          <p:val>
                                            <p:strVal val="1+#ppt_h/2"/>
                                          </p:val>
                                        </p:tav>
                                        <p:tav tm="100000">
                                          <p:val>
                                            <p:strVal val="#ppt_y"/>
                                          </p:val>
                                        </p:tav>
                                      </p:tavLst>
                                    </p:anim>
                                  </p:childTnLst>
                                </p:cTn>
                              </p:par>
                            </p:childTnLst>
                          </p:cTn>
                        </p:par>
                      </p:childTnLst>
                    </p:cTn>
                  </p:par>
                  <p:par>
                    <p:cTn id="131" fill="hold">
                      <p:stCondLst>
                        <p:cond delay="indefinite"/>
                      </p:stCondLst>
                      <p:childTnLst>
                        <p:par>
                          <p:cTn id="132" fill="hold">
                            <p:stCondLst>
                              <p:cond delay="0"/>
                            </p:stCondLst>
                            <p:childTnLst>
                              <p:par>
                                <p:cTn id="133" presetID="2" presetClass="entr" presetSubtype="4" fill="hold" nodeType="clickEffect">
                                  <p:stCondLst>
                                    <p:cond delay="0"/>
                                  </p:stCondLst>
                                  <p:childTnLst>
                                    <p:set>
                                      <p:cBhvr>
                                        <p:cTn id="134" dur="1" fill="hold">
                                          <p:stCondLst>
                                            <p:cond delay="0"/>
                                          </p:stCondLst>
                                        </p:cTn>
                                        <p:tgtEl>
                                          <p:spTgt spid="623627"/>
                                        </p:tgtEl>
                                        <p:attrNameLst>
                                          <p:attrName>style.visibility</p:attrName>
                                        </p:attrNameLst>
                                      </p:cBhvr>
                                      <p:to>
                                        <p:strVal val="visible"/>
                                      </p:to>
                                    </p:set>
                                    <p:anim calcmode="lin" valueType="num">
                                      <p:cBhvr additive="base">
                                        <p:cTn id="135" dur="500" fill="hold"/>
                                        <p:tgtEl>
                                          <p:spTgt spid="623627"/>
                                        </p:tgtEl>
                                        <p:attrNameLst>
                                          <p:attrName>ppt_x</p:attrName>
                                        </p:attrNameLst>
                                      </p:cBhvr>
                                      <p:tavLst>
                                        <p:tav tm="0">
                                          <p:val>
                                            <p:strVal val="#ppt_x"/>
                                          </p:val>
                                        </p:tav>
                                        <p:tav tm="100000">
                                          <p:val>
                                            <p:strVal val="#ppt_x"/>
                                          </p:val>
                                        </p:tav>
                                      </p:tavLst>
                                    </p:anim>
                                    <p:anim calcmode="lin" valueType="num">
                                      <p:cBhvr additive="base">
                                        <p:cTn id="136" dur="500" fill="hold"/>
                                        <p:tgtEl>
                                          <p:spTgt spid="623627"/>
                                        </p:tgtEl>
                                        <p:attrNameLst>
                                          <p:attrName>ppt_y</p:attrName>
                                        </p:attrNameLst>
                                      </p:cBhvr>
                                      <p:tavLst>
                                        <p:tav tm="0">
                                          <p:val>
                                            <p:strVal val="1+#ppt_h/2"/>
                                          </p:val>
                                        </p:tav>
                                        <p:tav tm="100000">
                                          <p:val>
                                            <p:strVal val="#ppt_y"/>
                                          </p:val>
                                        </p:tav>
                                      </p:tavLst>
                                    </p:anim>
                                  </p:childTnLst>
                                </p:cTn>
                              </p:par>
                            </p:childTnLst>
                          </p:cTn>
                        </p:par>
                      </p:childTnLst>
                    </p:cTn>
                  </p:par>
                  <p:par>
                    <p:cTn id="137" fill="hold">
                      <p:stCondLst>
                        <p:cond delay="indefinite"/>
                      </p:stCondLst>
                      <p:childTnLst>
                        <p:par>
                          <p:cTn id="138" fill="hold">
                            <p:stCondLst>
                              <p:cond delay="0"/>
                            </p:stCondLst>
                            <p:childTnLst>
                              <p:par>
                                <p:cTn id="139" presetID="2" presetClass="entr" presetSubtype="4" fill="hold" grpId="0" nodeType="clickEffect">
                                  <p:stCondLst>
                                    <p:cond delay="0"/>
                                  </p:stCondLst>
                                  <p:childTnLst>
                                    <p:set>
                                      <p:cBhvr>
                                        <p:cTn id="140" dur="1" fill="hold">
                                          <p:stCondLst>
                                            <p:cond delay="0"/>
                                          </p:stCondLst>
                                        </p:cTn>
                                        <p:tgtEl>
                                          <p:spTgt spid="623632"/>
                                        </p:tgtEl>
                                        <p:attrNameLst>
                                          <p:attrName>style.visibility</p:attrName>
                                        </p:attrNameLst>
                                      </p:cBhvr>
                                      <p:to>
                                        <p:strVal val="visible"/>
                                      </p:to>
                                    </p:set>
                                    <p:anim calcmode="lin" valueType="num">
                                      <p:cBhvr additive="base">
                                        <p:cTn id="141" dur="500" fill="hold"/>
                                        <p:tgtEl>
                                          <p:spTgt spid="623632"/>
                                        </p:tgtEl>
                                        <p:attrNameLst>
                                          <p:attrName>ppt_x</p:attrName>
                                        </p:attrNameLst>
                                      </p:cBhvr>
                                      <p:tavLst>
                                        <p:tav tm="0">
                                          <p:val>
                                            <p:strVal val="#ppt_x"/>
                                          </p:val>
                                        </p:tav>
                                        <p:tav tm="100000">
                                          <p:val>
                                            <p:strVal val="#ppt_x"/>
                                          </p:val>
                                        </p:tav>
                                      </p:tavLst>
                                    </p:anim>
                                    <p:anim calcmode="lin" valueType="num">
                                      <p:cBhvr additive="base">
                                        <p:cTn id="142" dur="500" fill="hold"/>
                                        <p:tgtEl>
                                          <p:spTgt spid="623632"/>
                                        </p:tgtEl>
                                        <p:attrNameLst>
                                          <p:attrName>ppt_y</p:attrName>
                                        </p:attrNameLst>
                                      </p:cBhvr>
                                      <p:tavLst>
                                        <p:tav tm="0">
                                          <p:val>
                                            <p:strVal val="1+#ppt_h/2"/>
                                          </p:val>
                                        </p:tav>
                                        <p:tav tm="100000">
                                          <p:val>
                                            <p:strVal val="#ppt_y"/>
                                          </p:val>
                                        </p:tav>
                                      </p:tavLst>
                                    </p:anim>
                                  </p:childTnLst>
                                </p:cTn>
                              </p:par>
                            </p:childTnLst>
                          </p:cTn>
                        </p:par>
                      </p:childTnLst>
                    </p:cTn>
                  </p:par>
                  <p:par>
                    <p:cTn id="143" fill="hold">
                      <p:stCondLst>
                        <p:cond delay="indefinite"/>
                      </p:stCondLst>
                      <p:childTnLst>
                        <p:par>
                          <p:cTn id="144" fill="hold">
                            <p:stCondLst>
                              <p:cond delay="0"/>
                            </p:stCondLst>
                            <p:childTnLst>
                              <p:par>
                                <p:cTn id="145" presetID="2" presetClass="entr" presetSubtype="4" fill="hold" nodeType="clickEffect">
                                  <p:stCondLst>
                                    <p:cond delay="0"/>
                                  </p:stCondLst>
                                  <p:childTnLst>
                                    <p:set>
                                      <p:cBhvr>
                                        <p:cTn id="146" dur="1" fill="hold">
                                          <p:stCondLst>
                                            <p:cond delay="0"/>
                                          </p:stCondLst>
                                        </p:cTn>
                                        <p:tgtEl>
                                          <p:spTgt spid="623629"/>
                                        </p:tgtEl>
                                        <p:attrNameLst>
                                          <p:attrName>style.visibility</p:attrName>
                                        </p:attrNameLst>
                                      </p:cBhvr>
                                      <p:to>
                                        <p:strVal val="visible"/>
                                      </p:to>
                                    </p:set>
                                    <p:anim calcmode="lin" valueType="num">
                                      <p:cBhvr additive="base">
                                        <p:cTn id="147" dur="500" fill="hold"/>
                                        <p:tgtEl>
                                          <p:spTgt spid="623629"/>
                                        </p:tgtEl>
                                        <p:attrNameLst>
                                          <p:attrName>ppt_x</p:attrName>
                                        </p:attrNameLst>
                                      </p:cBhvr>
                                      <p:tavLst>
                                        <p:tav tm="0">
                                          <p:val>
                                            <p:strVal val="#ppt_x"/>
                                          </p:val>
                                        </p:tav>
                                        <p:tav tm="100000">
                                          <p:val>
                                            <p:strVal val="#ppt_x"/>
                                          </p:val>
                                        </p:tav>
                                      </p:tavLst>
                                    </p:anim>
                                    <p:anim calcmode="lin" valueType="num">
                                      <p:cBhvr additive="base">
                                        <p:cTn id="148" dur="500" fill="hold"/>
                                        <p:tgtEl>
                                          <p:spTgt spid="623629"/>
                                        </p:tgtEl>
                                        <p:attrNameLst>
                                          <p:attrName>ppt_y</p:attrName>
                                        </p:attrNameLst>
                                      </p:cBhvr>
                                      <p:tavLst>
                                        <p:tav tm="0">
                                          <p:val>
                                            <p:strVal val="1+#ppt_h/2"/>
                                          </p:val>
                                        </p:tav>
                                        <p:tav tm="100000">
                                          <p:val>
                                            <p:strVal val="#ppt_y"/>
                                          </p:val>
                                        </p:tav>
                                      </p:tavLst>
                                    </p:anim>
                                  </p:childTnLst>
                                </p:cTn>
                              </p:par>
                            </p:childTnLst>
                          </p:cTn>
                        </p:par>
                      </p:childTnLst>
                    </p:cTn>
                  </p:par>
                  <p:par>
                    <p:cTn id="149" fill="hold">
                      <p:stCondLst>
                        <p:cond delay="indefinite"/>
                      </p:stCondLst>
                      <p:childTnLst>
                        <p:par>
                          <p:cTn id="150" fill="hold">
                            <p:stCondLst>
                              <p:cond delay="0"/>
                            </p:stCondLst>
                            <p:childTnLst>
                              <p:par>
                                <p:cTn id="151" presetID="2" presetClass="entr" presetSubtype="4" fill="hold" nodeType="clickEffect">
                                  <p:stCondLst>
                                    <p:cond delay="0"/>
                                  </p:stCondLst>
                                  <p:childTnLst>
                                    <p:set>
                                      <p:cBhvr>
                                        <p:cTn id="152" dur="1" fill="hold">
                                          <p:stCondLst>
                                            <p:cond delay="0"/>
                                          </p:stCondLst>
                                        </p:cTn>
                                        <p:tgtEl>
                                          <p:spTgt spid="623625"/>
                                        </p:tgtEl>
                                        <p:attrNameLst>
                                          <p:attrName>style.visibility</p:attrName>
                                        </p:attrNameLst>
                                      </p:cBhvr>
                                      <p:to>
                                        <p:strVal val="visible"/>
                                      </p:to>
                                    </p:set>
                                    <p:anim calcmode="lin" valueType="num">
                                      <p:cBhvr additive="base">
                                        <p:cTn id="153" dur="500" fill="hold"/>
                                        <p:tgtEl>
                                          <p:spTgt spid="623625"/>
                                        </p:tgtEl>
                                        <p:attrNameLst>
                                          <p:attrName>ppt_x</p:attrName>
                                        </p:attrNameLst>
                                      </p:cBhvr>
                                      <p:tavLst>
                                        <p:tav tm="0">
                                          <p:val>
                                            <p:strVal val="#ppt_x"/>
                                          </p:val>
                                        </p:tav>
                                        <p:tav tm="100000">
                                          <p:val>
                                            <p:strVal val="#ppt_x"/>
                                          </p:val>
                                        </p:tav>
                                      </p:tavLst>
                                    </p:anim>
                                    <p:anim calcmode="lin" valueType="num">
                                      <p:cBhvr additive="base">
                                        <p:cTn id="154" dur="500" fill="hold"/>
                                        <p:tgtEl>
                                          <p:spTgt spid="623625"/>
                                        </p:tgtEl>
                                        <p:attrNameLst>
                                          <p:attrName>ppt_y</p:attrName>
                                        </p:attrNameLst>
                                      </p:cBhvr>
                                      <p:tavLst>
                                        <p:tav tm="0">
                                          <p:val>
                                            <p:strVal val="1+#ppt_h/2"/>
                                          </p:val>
                                        </p:tav>
                                        <p:tav tm="100000">
                                          <p:val>
                                            <p:strVal val="#ppt_y"/>
                                          </p:val>
                                        </p:tav>
                                      </p:tavLst>
                                    </p:anim>
                                  </p:childTnLst>
                                </p:cTn>
                              </p:par>
                            </p:childTnLst>
                          </p:cTn>
                        </p:par>
                      </p:childTnLst>
                    </p:cTn>
                  </p:par>
                  <p:par>
                    <p:cTn id="155" fill="hold">
                      <p:stCondLst>
                        <p:cond delay="indefinite"/>
                      </p:stCondLst>
                      <p:childTnLst>
                        <p:par>
                          <p:cTn id="156" fill="hold">
                            <p:stCondLst>
                              <p:cond delay="0"/>
                            </p:stCondLst>
                            <p:childTnLst>
                              <p:par>
                                <p:cTn id="157" presetID="2" presetClass="entr" presetSubtype="4" fill="hold" grpId="0" nodeType="clickEffect">
                                  <p:stCondLst>
                                    <p:cond delay="0"/>
                                  </p:stCondLst>
                                  <p:childTnLst>
                                    <p:set>
                                      <p:cBhvr>
                                        <p:cTn id="158" dur="1" fill="hold">
                                          <p:stCondLst>
                                            <p:cond delay="0"/>
                                          </p:stCondLst>
                                        </p:cTn>
                                        <p:tgtEl>
                                          <p:spTgt spid="623648"/>
                                        </p:tgtEl>
                                        <p:attrNameLst>
                                          <p:attrName>style.visibility</p:attrName>
                                        </p:attrNameLst>
                                      </p:cBhvr>
                                      <p:to>
                                        <p:strVal val="visible"/>
                                      </p:to>
                                    </p:set>
                                    <p:anim calcmode="lin" valueType="num">
                                      <p:cBhvr additive="base">
                                        <p:cTn id="159" dur="500" fill="hold"/>
                                        <p:tgtEl>
                                          <p:spTgt spid="623648"/>
                                        </p:tgtEl>
                                        <p:attrNameLst>
                                          <p:attrName>ppt_x</p:attrName>
                                        </p:attrNameLst>
                                      </p:cBhvr>
                                      <p:tavLst>
                                        <p:tav tm="0">
                                          <p:val>
                                            <p:strVal val="#ppt_x"/>
                                          </p:val>
                                        </p:tav>
                                        <p:tav tm="100000">
                                          <p:val>
                                            <p:strVal val="#ppt_x"/>
                                          </p:val>
                                        </p:tav>
                                      </p:tavLst>
                                    </p:anim>
                                    <p:anim calcmode="lin" valueType="num">
                                      <p:cBhvr additive="base">
                                        <p:cTn id="160" dur="500" fill="hold"/>
                                        <p:tgtEl>
                                          <p:spTgt spid="623648"/>
                                        </p:tgtEl>
                                        <p:attrNameLst>
                                          <p:attrName>ppt_y</p:attrName>
                                        </p:attrNameLst>
                                      </p:cBhvr>
                                      <p:tavLst>
                                        <p:tav tm="0">
                                          <p:val>
                                            <p:strVal val="1+#ppt_h/2"/>
                                          </p:val>
                                        </p:tav>
                                        <p:tav tm="100000">
                                          <p:val>
                                            <p:strVal val="#ppt_y"/>
                                          </p:val>
                                        </p:tav>
                                      </p:tavLst>
                                    </p:anim>
                                  </p:childTnLst>
                                </p:cTn>
                              </p:par>
                            </p:childTnLst>
                          </p:cTn>
                        </p:par>
                      </p:childTnLst>
                    </p:cTn>
                  </p:par>
                  <p:par>
                    <p:cTn id="161" fill="hold">
                      <p:stCondLst>
                        <p:cond delay="indefinite"/>
                      </p:stCondLst>
                      <p:childTnLst>
                        <p:par>
                          <p:cTn id="162" fill="hold">
                            <p:stCondLst>
                              <p:cond delay="0"/>
                            </p:stCondLst>
                            <p:childTnLst>
                              <p:par>
                                <p:cTn id="163" presetID="2" presetClass="entr" presetSubtype="4" fill="hold" grpId="0" nodeType="clickEffect">
                                  <p:stCondLst>
                                    <p:cond delay="0"/>
                                  </p:stCondLst>
                                  <p:childTnLst>
                                    <p:set>
                                      <p:cBhvr>
                                        <p:cTn id="164" dur="1" fill="hold">
                                          <p:stCondLst>
                                            <p:cond delay="0"/>
                                          </p:stCondLst>
                                        </p:cTn>
                                        <p:tgtEl>
                                          <p:spTgt spid="623645"/>
                                        </p:tgtEl>
                                        <p:attrNameLst>
                                          <p:attrName>style.visibility</p:attrName>
                                        </p:attrNameLst>
                                      </p:cBhvr>
                                      <p:to>
                                        <p:strVal val="visible"/>
                                      </p:to>
                                    </p:set>
                                    <p:anim calcmode="lin" valueType="num">
                                      <p:cBhvr additive="base">
                                        <p:cTn id="165" dur="500" fill="hold"/>
                                        <p:tgtEl>
                                          <p:spTgt spid="623645"/>
                                        </p:tgtEl>
                                        <p:attrNameLst>
                                          <p:attrName>ppt_x</p:attrName>
                                        </p:attrNameLst>
                                      </p:cBhvr>
                                      <p:tavLst>
                                        <p:tav tm="0">
                                          <p:val>
                                            <p:strVal val="#ppt_x"/>
                                          </p:val>
                                        </p:tav>
                                        <p:tav tm="100000">
                                          <p:val>
                                            <p:strVal val="#ppt_x"/>
                                          </p:val>
                                        </p:tav>
                                      </p:tavLst>
                                    </p:anim>
                                    <p:anim calcmode="lin" valueType="num">
                                      <p:cBhvr additive="base">
                                        <p:cTn id="166" dur="500" fill="hold"/>
                                        <p:tgtEl>
                                          <p:spTgt spid="623645"/>
                                        </p:tgtEl>
                                        <p:attrNameLst>
                                          <p:attrName>ppt_y</p:attrName>
                                        </p:attrNameLst>
                                      </p:cBhvr>
                                      <p:tavLst>
                                        <p:tav tm="0">
                                          <p:val>
                                            <p:strVal val="1+#ppt_h/2"/>
                                          </p:val>
                                        </p:tav>
                                        <p:tav tm="100000">
                                          <p:val>
                                            <p:strVal val="#ppt_y"/>
                                          </p:val>
                                        </p:tav>
                                      </p:tavLst>
                                    </p:anim>
                                  </p:childTnLst>
                                </p:cTn>
                              </p:par>
                            </p:childTnLst>
                          </p:cTn>
                        </p:par>
                      </p:childTnLst>
                    </p:cTn>
                  </p:par>
                  <p:par>
                    <p:cTn id="167" fill="hold">
                      <p:stCondLst>
                        <p:cond delay="indefinite"/>
                      </p:stCondLst>
                      <p:childTnLst>
                        <p:par>
                          <p:cTn id="168" fill="hold">
                            <p:stCondLst>
                              <p:cond delay="0"/>
                            </p:stCondLst>
                            <p:childTnLst>
                              <p:par>
                                <p:cTn id="169" presetID="2" presetClass="entr" presetSubtype="4" fill="hold" grpId="0" nodeType="clickEffect">
                                  <p:stCondLst>
                                    <p:cond delay="0"/>
                                  </p:stCondLst>
                                  <p:childTnLst>
                                    <p:set>
                                      <p:cBhvr>
                                        <p:cTn id="170" dur="1" fill="hold">
                                          <p:stCondLst>
                                            <p:cond delay="0"/>
                                          </p:stCondLst>
                                        </p:cTn>
                                        <p:tgtEl>
                                          <p:spTgt spid="623646"/>
                                        </p:tgtEl>
                                        <p:attrNameLst>
                                          <p:attrName>style.visibility</p:attrName>
                                        </p:attrNameLst>
                                      </p:cBhvr>
                                      <p:to>
                                        <p:strVal val="visible"/>
                                      </p:to>
                                    </p:set>
                                    <p:anim calcmode="lin" valueType="num">
                                      <p:cBhvr additive="base">
                                        <p:cTn id="171" dur="500" fill="hold"/>
                                        <p:tgtEl>
                                          <p:spTgt spid="623646"/>
                                        </p:tgtEl>
                                        <p:attrNameLst>
                                          <p:attrName>ppt_x</p:attrName>
                                        </p:attrNameLst>
                                      </p:cBhvr>
                                      <p:tavLst>
                                        <p:tav tm="0">
                                          <p:val>
                                            <p:strVal val="#ppt_x"/>
                                          </p:val>
                                        </p:tav>
                                        <p:tav tm="100000">
                                          <p:val>
                                            <p:strVal val="#ppt_x"/>
                                          </p:val>
                                        </p:tav>
                                      </p:tavLst>
                                    </p:anim>
                                    <p:anim calcmode="lin" valueType="num">
                                      <p:cBhvr additive="base">
                                        <p:cTn id="172" dur="500" fill="hold"/>
                                        <p:tgtEl>
                                          <p:spTgt spid="623646"/>
                                        </p:tgtEl>
                                        <p:attrNameLst>
                                          <p:attrName>ppt_y</p:attrName>
                                        </p:attrNameLst>
                                      </p:cBhvr>
                                      <p:tavLst>
                                        <p:tav tm="0">
                                          <p:val>
                                            <p:strVal val="1+#ppt_h/2"/>
                                          </p:val>
                                        </p:tav>
                                        <p:tav tm="100000">
                                          <p:val>
                                            <p:strVal val="#ppt_y"/>
                                          </p:val>
                                        </p:tav>
                                      </p:tavLst>
                                    </p:anim>
                                  </p:childTnLst>
                                </p:cTn>
                              </p:par>
                            </p:childTnLst>
                          </p:cTn>
                        </p:par>
                      </p:childTnLst>
                    </p:cTn>
                  </p:par>
                  <p:par>
                    <p:cTn id="173" fill="hold">
                      <p:stCondLst>
                        <p:cond delay="indefinite"/>
                      </p:stCondLst>
                      <p:childTnLst>
                        <p:par>
                          <p:cTn id="174" fill="hold">
                            <p:stCondLst>
                              <p:cond delay="0"/>
                            </p:stCondLst>
                            <p:childTnLst>
                              <p:par>
                                <p:cTn id="175" presetID="2" presetClass="entr" presetSubtype="4" fill="hold" nodeType="clickEffect">
                                  <p:stCondLst>
                                    <p:cond delay="0"/>
                                  </p:stCondLst>
                                  <p:childTnLst>
                                    <p:set>
                                      <p:cBhvr>
                                        <p:cTn id="176" dur="1" fill="hold">
                                          <p:stCondLst>
                                            <p:cond delay="0"/>
                                          </p:stCondLst>
                                        </p:cTn>
                                        <p:tgtEl>
                                          <p:spTgt spid="623647"/>
                                        </p:tgtEl>
                                        <p:attrNameLst>
                                          <p:attrName>style.visibility</p:attrName>
                                        </p:attrNameLst>
                                      </p:cBhvr>
                                      <p:to>
                                        <p:strVal val="visible"/>
                                      </p:to>
                                    </p:set>
                                    <p:anim calcmode="lin" valueType="num">
                                      <p:cBhvr additive="base">
                                        <p:cTn id="177" dur="500" fill="hold"/>
                                        <p:tgtEl>
                                          <p:spTgt spid="623647"/>
                                        </p:tgtEl>
                                        <p:attrNameLst>
                                          <p:attrName>ppt_x</p:attrName>
                                        </p:attrNameLst>
                                      </p:cBhvr>
                                      <p:tavLst>
                                        <p:tav tm="0">
                                          <p:val>
                                            <p:strVal val="#ppt_x"/>
                                          </p:val>
                                        </p:tav>
                                        <p:tav tm="100000">
                                          <p:val>
                                            <p:strVal val="#ppt_x"/>
                                          </p:val>
                                        </p:tav>
                                      </p:tavLst>
                                    </p:anim>
                                    <p:anim calcmode="lin" valueType="num">
                                      <p:cBhvr additive="base">
                                        <p:cTn id="178" dur="500" fill="hold"/>
                                        <p:tgtEl>
                                          <p:spTgt spid="623647"/>
                                        </p:tgtEl>
                                        <p:attrNameLst>
                                          <p:attrName>ppt_y</p:attrName>
                                        </p:attrNameLst>
                                      </p:cBhvr>
                                      <p:tavLst>
                                        <p:tav tm="0">
                                          <p:val>
                                            <p:strVal val="1+#ppt_h/2"/>
                                          </p:val>
                                        </p:tav>
                                        <p:tav tm="100000">
                                          <p:val>
                                            <p:strVal val="#ppt_y"/>
                                          </p:val>
                                        </p:tav>
                                      </p:tavLst>
                                    </p:anim>
                                  </p:childTnLst>
                                </p:cTn>
                              </p:par>
                            </p:childTnLst>
                          </p:cTn>
                        </p:par>
                      </p:childTnLst>
                    </p:cTn>
                  </p:par>
                  <p:par>
                    <p:cTn id="179" fill="hold">
                      <p:stCondLst>
                        <p:cond delay="indefinite"/>
                      </p:stCondLst>
                      <p:childTnLst>
                        <p:par>
                          <p:cTn id="180" fill="hold">
                            <p:stCondLst>
                              <p:cond delay="0"/>
                            </p:stCondLst>
                            <p:childTnLst>
                              <p:par>
                                <p:cTn id="181" presetID="2" presetClass="entr" presetSubtype="4" fill="hold" nodeType="clickEffect">
                                  <p:stCondLst>
                                    <p:cond delay="0"/>
                                  </p:stCondLst>
                                  <p:childTnLst>
                                    <p:set>
                                      <p:cBhvr>
                                        <p:cTn id="182" dur="1" fill="hold">
                                          <p:stCondLst>
                                            <p:cond delay="0"/>
                                          </p:stCondLst>
                                        </p:cTn>
                                        <p:tgtEl>
                                          <p:spTgt spid="40"/>
                                        </p:tgtEl>
                                        <p:attrNameLst>
                                          <p:attrName>style.visibility</p:attrName>
                                        </p:attrNameLst>
                                      </p:cBhvr>
                                      <p:to>
                                        <p:strVal val="visible"/>
                                      </p:to>
                                    </p:set>
                                    <p:anim calcmode="lin" valueType="num">
                                      <p:cBhvr additive="base">
                                        <p:cTn id="183" dur="500" fill="hold"/>
                                        <p:tgtEl>
                                          <p:spTgt spid="40"/>
                                        </p:tgtEl>
                                        <p:attrNameLst>
                                          <p:attrName>ppt_x</p:attrName>
                                        </p:attrNameLst>
                                      </p:cBhvr>
                                      <p:tavLst>
                                        <p:tav tm="0">
                                          <p:val>
                                            <p:strVal val="#ppt_x"/>
                                          </p:val>
                                        </p:tav>
                                        <p:tav tm="100000">
                                          <p:val>
                                            <p:strVal val="#ppt_x"/>
                                          </p:val>
                                        </p:tav>
                                      </p:tavLst>
                                    </p:anim>
                                    <p:anim calcmode="lin" valueType="num">
                                      <p:cBhvr additive="base">
                                        <p:cTn id="184" dur="500" fill="hold"/>
                                        <p:tgtEl>
                                          <p:spTgt spid="40"/>
                                        </p:tgtEl>
                                        <p:attrNameLst>
                                          <p:attrName>ppt_y</p:attrName>
                                        </p:attrNameLst>
                                      </p:cBhvr>
                                      <p:tavLst>
                                        <p:tav tm="0">
                                          <p:val>
                                            <p:strVal val="1+#ppt_h/2"/>
                                          </p:val>
                                        </p:tav>
                                        <p:tav tm="100000">
                                          <p:val>
                                            <p:strVal val="#ppt_y"/>
                                          </p:val>
                                        </p:tav>
                                      </p:tavLst>
                                    </p:anim>
                                  </p:childTnLst>
                                </p:cTn>
                              </p:par>
                            </p:childTnLst>
                          </p:cTn>
                        </p:par>
                      </p:childTnLst>
                    </p:cTn>
                  </p:par>
                  <p:par>
                    <p:cTn id="185" fill="hold">
                      <p:stCondLst>
                        <p:cond delay="indefinite"/>
                      </p:stCondLst>
                      <p:childTnLst>
                        <p:par>
                          <p:cTn id="186" fill="hold">
                            <p:stCondLst>
                              <p:cond delay="0"/>
                            </p:stCondLst>
                            <p:childTnLst>
                              <p:par>
                                <p:cTn id="187" presetID="2" presetClass="entr" presetSubtype="4" fill="hold" nodeType="clickEffect">
                                  <p:stCondLst>
                                    <p:cond delay="0"/>
                                  </p:stCondLst>
                                  <p:childTnLst>
                                    <p:set>
                                      <p:cBhvr>
                                        <p:cTn id="188" dur="1" fill="hold">
                                          <p:stCondLst>
                                            <p:cond delay="0"/>
                                          </p:stCondLst>
                                        </p:cTn>
                                        <p:tgtEl>
                                          <p:spTgt spid="41"/>
                                        </p:tgtEl>
                                        <p:attrNameLst>
                                          <p:attrName>style.visibility</p:attrName>
                                        </p:attrNameLst>
                                      </p:cBhvr>
                                      <p:to>
                                        <p:strVal val="visible"/>
                                      </p:to>
                                    </p:set>
                                    <p:anim calcmode="lin" valueType="num">
                                      <p:cBhvr additive="base">
                                        <p:cTn id="189" dur="500" fill="hold"/>
                                        <p:tgtEl>
                                          <p:spTgt spid="41"/>
                                        </p:tgtEl>
                                        <p:attrNameLst>
                                          <p:attrName>ppt_x</p:attrName>
                                        </p:attrNameLst>
                                      </p:cBhvr>
                                      <p:tavLst>
                                        <p:tav tm="0">
                                          <p:val>
                                            <p:strVal val="#ppt_x"/>
                                          </p:val>
                                        </p:tav>
                                        <p:tav tm="100000">
                                          <p:val>
                                            <p:strVal val="#ppt_x"/>
                                          </p:val>
                                        </p:tav>
                                      </p:tavLst>
                                    </p:anim>
                                    <p:anim calcmode="lin" valueType="num">
                                      <p:cBhvr additive="base">
                                        <p:cTn id="190" dur="500" fill="hold"/>
                                        <p:tgtEl>
                                          <p:spTgt spid="41"/>
                                        </p:tgtEl>
                                        <p:attrNameLst>
                                          <p:attrName>ppt_y</p:attrName>
                                        </p:attrNameLst>
                                      </p:cBhvr>
                                      <p:tavLst>
                                        <p:tav tm="0">
                                          <p:val>
                                            <p:strVal val="1+#ppt_h/2"/>
                                          </p:val>
                                        </p:tav>
                                        <p:tav tm="100000">
                                          <p:val>
                                            <p:strVal val="#ppt_y"/>
                                          </p:val>
                                        </p:tav>
                                      </p:tavLst>
                                    </p:anim>
                                  </p:childTnLst>
                                </p:cTn>
                              </p:par>
                            </p:childTnLst>
                          </p:cTn>
                        </p:par>
                      </p:childTnLst>
                    </p:cTn>
                  </p:par>
                  <p:par>
                    <p:cTn id="191" fill="hold">
                      <p:stCondLst>
                        <p:cond delay="indefinite"/>
                      </p:stCondLst>
                      <p:childTnLst>
                        <p:par>
                          <p:cTn id="192" fill="hold">
                            <p:stCondLst>
                              <p:cond delay="0"/>
                            </p:stCondLst>
                            <p:childTnLst>
                              <p:par>
                                <p:cTn id="193" presetID="2" presetClass="entr" presetSubtype="4" fill="hold" nodeType="clickEffect">
                                  <p:stCondLst>
                                    <p:cond delay="0"/>
                                  </p:stCondLst>
                                  <p:childTnLst>
                                    <p:set>
                                      <p:cBhvr>
                                        <p:cTn id="194" dur="1" fill="hold">
                                          <p:stCondLst>
                                            <p:cond delay="0"/>
                                          </p:stCondLst>
                                        </p:cTn>
                                        <p:tgtEl>
                                          <p:spTgt spid="4"/>
                                        </p:tgtEl>
                                        <p:attrNameLst>
                                          <p:attrName>style.visibility</p:attrName>
                                        </p:attrNameLst>
                                      </p:cBhvr>
                                      <p:to>
                                        <p:strVal val="visible"/>
                                      </p:to>
                                    </p:set>
                                    <p:anim calcmode="lin" valueType="num">
                                      <p:cBhvr additive="base">
                                        <p:cTn id="195" dur="500" fill="hold"/>
                                        <p:tgtEl>
                                          <p:spTgt spid="4"/>
                                        </p:tgtEl>
                                        <p:attrNameLst>
                                          <p:attrName>ppt_x</p:attrName>
                                        </p:attrNameLst>
                                      </p:cBhvr>
                                      <p:tavLst>
                                        <p:tav tm="0">
                                          <p:val>
                                            <p:strVal val="#ppt_x"/>
                                          </p:val>
                                        </p:tav>
                                        <p:tav tm="100000">
                                          <p:val>
                                            <p:strVal val="#ppt_x"/>
                                          </p:val>
                                        </p:tav>
                                      </p:tavLst>
                                    </p:anim>
                                    <p:anim calcmode="lin" valueType="num">
                                      <p:cBhvr additive="base">
                                        <p:cTn id="196" dur="500" fill="hold"/>
                                        <p:tgtEl>
                                          <p:spTgt spid="4"/>
                                        </p:tgtEl>
                                        <p:attrNameLst>
                                          <p:attrName>ppt_y</p:attrName>
                                        </p:attrNameLst>
                                      </p:cBhvr>
                                      <p:tavLst>
                                        <p:tav tm="0">
                                          <p:val>
                                            <p:strVal val="1+#ppt_h/2"/>
                                          </p:val>
                                        </p:tav>
                                        <p:tav tm="100000">
                                          <p:val>
                                            <p:strVal val="#ppt_y"/>
                                          </p:val>
                                        </p:tav>
                                      </p:tavLst>
                                    </p:anim>
                                  </p:childTnLst>
                                </p:cTn>
                              </p:par>
                            </p:childTnLst>
                          </p:cTn>
                        </p:par>
                      </p:childTnLst>
                    </p:cTn>
                  </p:par>
                  <p:par>
                    <p:cTn id="197" fill="hold">
                      <p:stCondLst>
                        <p:cond delay="indefinite"/>
                      </p:stCondLst>
                      <p:childTnLst>
                        <p:par>
                          <p:cTn id="198" fill="hold">
                            <p:stCondLst>
                              <p:cond delay="0"/>
                            </p:stCondLst>
                            <p:childTnLst>
                              <p:par>
                                <p:cTn id="199" presetID="2" presetClass="entr" presetSubtype="4" fill="hold" nodeType="clickEffect">
                                  <p:stCondLst>
                                    <p:cond delay="0"/>
                                  </p:stCondLst>
                                  <p:childTnLst>
                                    <p:set>
                                      <p:cBhvr>
                                        <p:cTn id="200" dur="1" fill="hold">
                                          <p:stCondLst>
                                            <p:cond delay="0"/>
                                          </p:stCondLst>
                                        </p:cTn>
                                        <p:tgtEl>
                                          <p:spTgt spid="6"/>
                                        </p:tgtEl>
                                        <p:attrNameLst>
                                          <p:attrName>style.visibility</p:attrName>
                                        </p:attrNameLst>
                                      </p:cBhvr>
                                      <p:to>
                                        <p:strVal val="visible"/>
                                      </p:to>
                                    </p:set>
                                    <p:anim calcmode="lin" valueType="num">
                                      <p:cBhvr additive="base">
                                        <p:cTn id="201" dur="500" fill="hold"/>
                                        <p:tgtEl>
                                          <p:spTgt spid="6"/>
                                        </p:tgtEl>
                                        <p:attrNameLst>
                                          <p:attrName>ppt_x</p:attrName>
                                        </p:attrNameLst>
                                      </p:cBhvr>
                                      <p:tavLst>
                                        <p:tav tm="0">
                                          <p:val>
                                            <p:strVal val="#ppt_x"/>
                                          </p:val>
                                        </p:tav>
                                        <p:tav tm="100000">
                                          <p:val>
                                            <p:strVal val="#ppt_x"/>
                                          </p:val>
                                        </p:tav>
                                      </p:tavLst>
                                    </p:anim>
                                    <p:anim calcmode="lin" valueType="num">
                                      <p:cBhvr additive="base">
                                        <p:cTn id="202" dur="500" fill="hold"/>
                                        <p:tgtEl>
                                          <p:spTgt spid="6"/>
                                        </p:tgtEl>
                                        <p:attrNameLst>
                                          <p:attrName>ppt_y</p:attrName>
                                        </p:attrNameLst>
                                      </p:cBhvr>
                                      <p:tavLst>
                                        <p:tav tm="0">
                                          <p:val>
                                            <p:strVal val="1+#ppt_h/2"/>
                                          </p:val>
                                        </p:tav>
                                        <p:tav tm="100000">
                                          <p:val>
                                            <p:strVal val="#ppt_y"/>
                                          </p:val>
                                        </p:tav>
                                      </p:tavLst>
                                    </p:anim>
                                  </p:childTnLst>
                                </p:cTn>
                              </p:par>
                            </p:childTnLst>
                          </p:cTn>
                        </p:par>
                      </p:childTnLst>
                    </p:cTn>
                  </p:par>
                  <p:par>
                    <p:cTn id="203" fill="hold">
                      <p:stCondLst>
                        <p:cond delay="indefinite"/>
                      </p:stCondLst>
                      <p:childTnLst>
                        <p:par>
                          <p:cTn id="204" fill="hold">
                            <p:stCondLst>
                              <p:cond delay="0"/>
                            </p:stCondLst>
                            <p:childTnLst>
                              <p:par>
                                <p:cTn id="205" presetID="2" presetClass="entr" presetSubtype="4" fill="hold" grpId="0" nodeType="clickEffect">
                                  <p:stCondLst>
                                    <p:cond delay="0"/>
                                  </p:stCondLst>
                                  <p:childTnLst>
                                    <p:set>
                                      <p:cBhvr>
                                        <p:cTn id="206" dur="1" fill="hold">
                                          <p:stCondLst>
                                            <p:cond delay="0"/>
                                          </p:stCondLst>
                                        </p:cTn>
                                        <p:tgtEl>
                                          <p:spTgt spid="7"/>
                                        </p:tgtEl>
                                        <p:attrNameLst>
                                          <p:attrName>style.visibility</p:attrName>
                                        </p:attrNameLst>
                                      </p:cBhvr>
                                      <p:to>
                                        <p:strVal val="visible"/>
                                      </p:to>
                                    </p:set>
                                    <p:anim calcmode="lin" valueType="num">
                                      <p:cBhvr additive="base">
                                        <p:cTn id="207" dur="500" fill="hold"/>
                                        <p:tgtEl>
                                          <p:spTgt spid="7"/>
                                        </p:tgtEl>
                                        <p:attrNameLst>
                                          <p:attrName>ppt_x</p:attrName>
                                        </p:attrNameLst>
                                      </p:cBhvr>
                                      <p:tavLst>
                                        <p:tav tm="0">
                                          <p:val>
                                            <p:strVal val="#ppt_x"/>
                                          </p:val>
                                        </p:tav>
                                        <p:tav tm="100000">
                                          <p:val>
                                            <p:strVal val="#ppt_x"/>
                                          </p:val>
                                        </p:tav>
                                      </p:tavLst>
                                    </p:anim>
                                    <p:anim calcmode="lin" valueType="num">
                                      <p:cBhvr additive="base">
                                        <p:cTn id="208" dur="500" fill="hold"/>
                                        <p:tgtEl>
                                          <p:spTgt spid="7"/>
                                        </p:tgtEl>
                                        <p:attrNameLst>
                                          <p:attrName>ppt_y</p:attrName>
                                        </p:attrNameLst>
                                      </p:cBhvr>
                                      <p:tavLst>
                                        <p:tav tm="0">
                                          <p:val>
                                            <p:strVal val="1+#ppt_h/2"/>
                                          </p:val>
                                        </p:tav>
                                        <p:tav tm="100000">
                                          <p:val>
                                            <p:strVal val="#ppt_y"/>
                                          </p:val>
                                        </p:tav>
                                      </p:tavLst>
                                    </p:anim>
                                  </p:childTnLst>
                                </p:cTn>
                              </p:par>
                            </p:childTnLst>
                          </p:cTn>
                        </p:par>
                      </p:childTnLst>
                    </p:cTn>
                  </p:par>
                  <p:par>
                    <p:cTn id="209" fill="hold">
                      <p:stCondLst>
                        <p:cond delay="indefinite"/>
                      </p:stCondLst>
                      <p:childTnLst>
                        <p:par>
                          <p:cTn id="210" fill="hold">
                            <p:stCondLst>
                              <p:cond delay="0"/>
                            </p:stCondLst>
                            <p:childTnLst>
                              <p:par>
                                <p:cTn id="211" presetID="2" presetClass="entr" presetSubtype="4" fill="hold" nodeType="clickEffect">
                                  <p:stCondLst>
                                    <p:cond delay="0"/>
                                  </p:stCondLst>
                                  <p:childTnLst>
                                    <p:set>
                                      <p:cBhvr>
                                        <p:cTn id="212" dur="1" fill="hold">
                                          <p:stCondLst>
                                            <p:cond delay="0"/>
                                          </p:stCondLst>
                                        </p:cTn>
                                        <p:tgtEl>
                                          <p:spTgt spid="7215"/>
                                        </p:tgtEl>
                                        <p:attrNameLst>
                                          <p:attrName>style.visibility</p:attrName>
                                        </p:attrNameLst>
                                      </p:cBhvr>
                                      <p:to>
                                        <p:strVal val="visible"/>
                                      </p:to>
                                    </p:set>
                                    <p:anim calcmode="lin" valueType="num">
                                      <p:cBhvr additive="base">
                                        <p:cTn id="213" dur="500" fill="hold"/>
                                        <p:tgtEl>
                                          <p:spTgt spid="7215"/>
                                        </p:tgtEl>
                                        <p:attrNameLst>
                                          <p:attrName>ppt_x</p:attrName>
                                        </p:attrNameLst>
                                      </p:cBhvr>
                                      <p:tavLst>
                                        <p:tav tm="0">
                                          <p:val>
                                            <p:strVal val="#ppt_x"/>
                                          </p:val>
                                        </p:tav>
                                        <p:tav tm="100000">
                                          <p:val>
                                            <p:strVal val="#ppt_x"/>
                                          </p:val>
                                        </p:tav>
                                      </p:tavLst>
                                    </p:anim>
                                    <p:anim calcmode="lin" valueType="num">
                                      <p:cBhvr additive="base">
                                        <p:cTn id="214" dur="500" fill="hold"/>
                                        <p:tgtEl>
                                          <p:spTgt spid="7215"/>
                                        </p:tgtEl>
                                        <p:attrNameLst>
                                          <p:attrName>ppt_y</p:attrName>
                                        </p:attrNameLst>
                                      </p:cBhvr>
                                      <p:tavLst>
                                        <p:tav tm="0">
                                          <p:val>
                                            <p:strVal val="1+#ppt_h/2"/>
                                          </p:val>
                                        </p:tav>
                                        <p:tav tm="100000">
                                          <p:val>
                                            <p:strVal val="#ppt_y"/>
                                          </p:val>
                                        </p:tav>
                                      </p:tavLst>
                                    </p:anim>
                                  </p:childTnLst>
                                </p:cTn>
                              </p:par>
                            </p:childTnLst>
                          </p:cTn>
                        </p:par>
                      </p:childTnLst>
                    </p:cTn>
                  </p:par>
                  <p:par>
                    <p:cTn id="215" fill="hold">
                      <p:stCondLst>
                        <p:cond delay="indefinite"/>
                      </p:stCondLst>
                      <p:childTnLst>
                        <p:par>
                          <p:cTn id="216" fill="hold">
                            <p:stCondLst>
                              <p:cond delay="0"/>
                            </p:stCondLst>
                            <p:childTnLst>
                              <p:par>
                                <p:cTn id="217" presetID="2" presetClass="entr" presetSubtype="4" fill="hold" grpId="0" nodeType="clickEffect">
                                  <p:stCondLst>
                                    <p:cond delay="0"/>
                                  </p:stCondLst>
                                  <p:childTnLst>
                                    <p:set>
                                      <p:cBhvr>
                                        <p:cTn id="218" dur="1" fill="hold">
                                          <p:stCondLst>
                                            <p:cond delay="0"/>
                                          </p:stCondLst>
                                        </p:cTn>
                                        <p:tgtEl>
                                          <p:spTgt spid="48"/>
                                        </p:tgtEl>
                                        <p:attrNameLst>
                                          <p:attrName>style.visibility</p:attrName>
                                        </p:attrNameLst>
                                      </p:cBhvr>
                                      <p:to>
                                        <p:strVal val="visible"/>
                                      </p:to>
                                    </p:set>
                                    <p:anim calcmode="lin" valueType="num">
                                      <p:cBhvr additive="base">
                                        <p:cTn id="219" dur="500" fill="hold"/>
                                        <p:tgtEl>
                                          <p:spTgt spid="48"/>
                                        </p:tgtEl>
                                        <p:attrNameLst>
                                          <p:attrName>ppt_x</p:attrName>
                                        </p:attrNameLst>
                                      </p:cBhvr>
                                      <p:tavLst>
                                        <p:tav tm="0">
                                          <p:val>
                                            <p:strVal val="#ppt_x"/>
                                          </p:val>
                                        </p:tav>
                                        <p:tav tm="100000">
                                          <p:val>
                                            <p:strVal val="#ppt_x"/>
                                          </p:val>
                                        </p:tav>
                                      </p:tavLst>
                                    </p:anim>
                                    <p:anim calcmode="lin" valueType="num">
                                      <p:cBhvr additive="base">
                                        <p:cTn id="220" dur="500" fill="hold"/>
                                        <p:tgtEl>
                                          <p:spTgt spid="48"/>
                                        </p:tgtEl>
                                        <p:attrNameLst>
                                          <p:attrName>ppt_y</p:attrName>
                                        </p:attrNameLst>
                                      </p:cBhvr>
                                      <p:tavLst>
                                        <p:tav tm="0">
                                          <p:val>
                                            <p:strVal val="1+#ppt_h/2"/>
                                          </p:val>
                                        </p:tav>
                                        <p:tav tm="100000">
                                          <p:val>
                                            <p:strVal val="#ppt_y"/>
                                          </p:val>
                                        </p:tav>
                                      </p:tavLst>
                                    </p:anim>
                                  </p:childTnLst>
                                </p:cTn>
                              </p:par>
                            </p:childTnLst>
                          </p:cTn>
                        </p:par>
                      </p:childTnLst>
                    </p:cTn>
                  </p:par>
                  <p:par>
                    <p:cTn id="221" fill="hold">
                      <p:stCondLst>
                        <p:cond delay="indefinite"/>
                      </p:stCondLst>
                      <p:childTnLst>
                        <p:par>
                          <p:cTn id="222" fill="hold">
                            <p:stCondLst>
                              <p:cond delay="0"/>
                            </p:stCondLst>
                            <p:childTnLst>
                              <p:par>
                                <p:cTn id="223" presetID="2" presetClass="entr" presetSubtype="4" fill="hold" nodeType="clickEffect">
                                  <p:stCondLst>
                                    <p:cond delay="0"/>
                                  </p:stCondLst>
                                  <p:childTnLst>
                                    <p:set>
                                      <p:cBhvr>
                                        <p:cTn id="224" dur="1" fill="hold">
                                          <p:stCondLst>
                                            <p:cond delay="0"/>
                                          </p:stCondLst>
                                        </p:cTn>
                                        <p:tgtEl>
                                          <p:spTgt spid="7212"/>
                                        </p:tgtEl>
                                        <p:attrNameLst>
                                          <p:attrName>style.visibility</p:attrName>
                                        </p:attrNameLst>
                                      </p:cBhvr>
                                      <p:to>
                                        <p:strVal val="visible"/>
                                      </p:to>
                                    </p:set>
                                    <p:anim calcmode="lin" valueType="num">
                                      <p:cBhvr additive="base">
                                        <p:cTn id="225" dur="500" fill="hold"/>
                                        <p:tgtEl>
                                          <p:spTgt spid="7212"/>
                                        </p:tgtEl>
                                        <p:attrNameLst>
                                          <p:attrName>ppt_x</p:attrName>
                                        </p:attrNameLst>
                                      </p:cBhvr>
                                      <p:tavLst>
                                        <p:tav tm="0">
                                          <p:val>
                                            <p:strVal val="#ppt_x"/>
                                          </p:val>
                                        </p:tav>
                                        <p:tav tm="100000">
                                          <p:val>
                                            <p:strVal val="#ppt_x"/>
                                          </p:val>
                                        </p:tav>
                                      </p:tavLst>
                                    </p:anim>
                                    <p:anim calcmode="lin" valueType="num">
                                      <p:cBhvr additive="base">
                                        <p:cTn id="226" dur="500" fill="hold"/>
                                        <p:tgtEl>
                                          <p:spTgt spid="7212"/>
                                        </p:tgtEl>
                                        <p:attrNameLst>
                                          <p:attrName>ppt_y</p:attrName>
                                        </p:attrNameLst>
                                      </p:cBhvr>
                                      <p:tavLst>
                                        <p:tav tm="0">
                                          <p:val>
                                            <p:strVal val="1+#ppt_h/2"/>
                                          </p:val>
                                        </p:tav>
                                        <p:tav tm="100000">
                                          <p:val>
                                            <p:strVal val="#ppt_y"/>
                                          </p:val>
                                        </p:tav>
                                      </p:tavLst>
                                    </p:anim>
                                  </p:childTnLst>
                                </p:cTn>
                              </p:par>
                            </p:childTnLst>
                          </p:cTn>
                        </p:par>
                      </p:childTnLst>
                    </p:cTn>
                  </p:par>
                  <p:par>
                    <p:cTn id="227" fill="hold">
                      <p:stCondLst>
                        <p:cond delay="indefinite"/>
                      </p:stCondLst>
                      <p:childTnLst>
                        <p:par>
                          <p:cTn id="228" fill="hold">
                            <p:stCondLst>
                              <p:cond delay="0"/>
                            </p:stCondLst>
                            <p:childTnLst>
                              <p:par>
                                <p:cTn id="229" presetID="2" presetClass="entr" presetSubtype="4" fill="hold" grpId="0" nodeType="clickEffect">
                                  <p:stCondLst>
                                    <p:cond delay="0"/>
                                  </p:stCondLst>
                                  <p:childTnLst>
                                    <p:set>
                                      <p:cBhvr>
                                        <p:cTn id="230" dur="1" fill="hold">
                                          <p:stCondLst>
                                            <p:cond delay="0"/>
                                          </p:stCondLst>
                                        </p:cTn>
                                        <p:tgtEl>
                                          <p:spTgt spid="49"/>
                                        </p:tgtEl>
                                        <p:attrNameLst>
                                          <p:attrName>style.visibility</p:attrName>
                                        </p:attrNameLst>
                                      </p:cBhvr>
                                      <p:to>
                                        <p:strVal val="visible"/>
                                      </p:to>
                                    </p:set>
                                    <p:anim calcmode="lin" valueType="num">
                                      <p:cBhvr additive="base">
                                        <p:cTn id="231" dur="500" fill="hold"/>
                                        <p:tgtEl>
                                          <p:spTgt spid="49"/>
                                        </p:tgtEl>
                                        <p:attrNameLst>
                                          <p:attrName>ppt_x</p:attrName>
                                        </p:attrNameLst>
                                      </p:cBhvr>
                                      <p:tavLst>
                                        <p:tav tm="0">
                                          <p:val>
                                            <p:strVal val="#ppt_x"/>
                                          </p:val>
                                        </p:tav>
                                        <p:tav tm="100000">
                                          <p:val>
                                            <p:strVal val="#ppt_x"/>
                                          </p:val>
                                        </p:tav>
                                      </p:tavLst>
                                    </p:anim>
                                    <p:anim calcmode="lin" valueType="num">
                                      <p:cBhvr additive="base">
                                        <p:cTn id="232" dur="500" fill="hold"/>
                                        <p:tgtEl>
                                          <p:spTgt spid="49"/>
                                        </p:tgtEl>
                                        <p:attrNameLst>
                                          <p:attrName>ppt_y</p:attrName>
                                        </p:attrNameLst>
                                      </p:cBhvr>
                                      <p:tavLst>
                                        <p:tav tm="0">
                                          <p:val>
                                            <p:strVal val="1+#ppt_h/2"/>
                                          </p:val>
                                        </p:tav>
                                        <p:tav tm="100000">
                                          <p:val>
                                            <p:strVal val="#ppt_y"/>
                                          </p:val>
                                        </p:tav>
                                      </p:tavLst>
                                    </p:anim>
                                  </p:childTnLst>
                                </p:cTn>
                              </p:par>
                            </p:childTnLst>
                          </p:cTn>
                        </p:par>
                      </p:childTnLst>
                    </p:cTn>
                  </p:par>
                  <p:par>
                    <p:cTn id="233" fill="hold">
                      <p:stCondLst>
                        <p:cond delay="indefinite"/>
                      </p:stCondLst>
                      <p:childTnLst>
                        <p:par>
                          <p:cTn id="234" fill="hold">
                            <p:stCondLst>
                              <p:cond delay="0"/>
                            </p:stCondLst>
                            <p:childTnLst>
                              <p:par>
                                <p:cTn id="235" presetID="2" presetClass="entr" presetSubtype="4" fill="hold" nodeType="clickEffect">
                                  <p:stCondLst>
                                    <p:cond delay="0"/>
                                  </p:stCondLst>
                                  <p:childTnLst>
                                    <p:set>
                                      <p:cBhvr>
                                        <p:cTn id="236" dur="1" fill="hold">
                                          <p:stCondLst>
                                            <p:cond delay="0"/>
                                          </p:stCondLst>
                                        </p:cTn>
                                        <p:tgtEl>
                                          <p:spTgt spid="9"/>
                                        </p:tgtEl>
                                        <p:attrNameLst>
                                          <p:attrName>style.visibility</p:attrName>
                                        </p:attrNameLst>
                                      </p:cBhvr>
                                      <p:to>
                                        <p:strVal val="visible"/>
                                      </p:to>
                                    </p:set>
                                    <p:anim calcmode="lin" valueType="num">
                                      <p:cBhvr additive="base">
                                        <p:cTn id="237" dur="500" fill="hold"/>
                                        <p:tgtEl>
                                          <p:spTgt spid="9"/>
                                        </p:tgtEl>
                                        <p:attrNameLst>
                                          <p:attrName>ppt_x</p:attrName>
                                        </p:attrNameLst>
                                      </p:cBhvr>
                                      <p:tavLst>
                                        <p:tav tm="0">
                                          <p:val>
                                            <p:strVal val="#ppt_x"/>
                                          </p:val>
                                        </p:tav>
                                        <p:tav tm="100000">
                                          <p:val>
                                            <p:strVal val="#ppt_x"/>
                                          </p:val>
                                        </p:tav>
                                      </p:tavLst>
                                    </p:anim>
                                    <p:anim calcmode="lin" valueType="num">
                                      <p:cBhvr additive="base">
                                        <p:cTn id="238" dur="500" fill="hold"/>
                                        <p:tgtEl>
                                          <p:spTgt spid="9"/>
                                        </p:tgtEl>
                                        <p:attrNameLst>
                                          <p:attrName>ppt_y</p:attrName>
                                        </p:attrNameLst>
                                      </p:cBhvr>
                                      <p:tavLst>
                                        <p:tav tm="0">
                                          <p:val>
                                            <p:strVal val="1+#ppt_h/2"/>
                                          </p:val>
                                        </p:tav>
                                        <p:tav tm="100000">
                                          <p:val>
                                            <p:strVal val="#ppt_y"/>
                                          </p:val>
                                        </p:tav>
                                      </p:tavLst>
                                    </p:anim>
                                  </p:childTnLst>
                                </p:cTn>
                              </p:par>
                            </p:childTnLst>
                          </p:cTn>
                        </p:par>
                      </p:childTnLst>
                    </p:cTn>
                  </p:par>
                  <p:par>
                    <p:cTn id="239" fill="hold">
                      <p:stCondLst>
                        <p:cond delay="indefinite"/>
                      </p:stCondLst>
                      <p:childTnLst>
                        <p:par>
                          <p:cTn id="240" fill="hold">
                            <p:stCondLst>
                              <p:cond delay="0"/>
                            </p:stCondLst>
                            <p:childTnLst>
                              <p:par>
                                <p:cTn id="241" presetID="2" presetClass="entr" presetSubtype="4" fill="hold" nodeType="clickEffect">
                                  <p:stCondLst>
                                    <p:cond delay="0"/>
                                  </p:stCondLst>
                                  <p:childTnLst>
                                    <p:set>
                                      <p:cBhvr>
                                        <p:cTn id="242" dur="1" fill="hold">
                                          <p:stCondLst>
                                            <p:cond delay="0"/>
                                          </p:stCondLst>
                                        </p:cTn>
                                        <p:tgtEl>
                                          <p:spTgt spid="39"/>
                                        </p:tgtEl>
                                        <p:attrNameLst>
                                          <p:attrName>style.visibility</p:attrName>
                                        </p:attrNameLst>
                                      </p:cBhvr>
                                      <p:to>
                                        <p:strVal val="visible"/>
                                      </p:to>
                                    </p:set>
                                    <p:anim calcmode="lin" valueType="num">
                                      <p:cBhvr additive="base">
                                        <p:cTn id="243" dur="500" fill="hold"/>
                                        <p:tgtEl>
                                          <p:spTgt spid="39"/>
                                        </p:tgtEl>
                                        <p:attrNameLst>
                                          <p:attrName>ppt_x</p:attrName>
                                        </p:attrNameLst>
                                      </p:cBhvr>
                                      <p:tavLst>
                                        <p:tav tm="0">
                                          <p:val>
                                            <p:strVal val="#ppt_x"/>
                                          </p:val>
                                        </p:tav>
                                        <p:tav tm="100000">
                                          <p:val>
                                            <p:strVal val="#ppt_x"/>
                                          </p:val>
                                        </p:tav>
                                      </p:tavLst>
                                    </p:anim>
                                    <p:anim calcmode="lin" valueType="num">
                                      <p:cBhvr additive="base">
                                        <p:cTn id="244" dur="500" fill="hold"/>
                                        <p:tgtEl>
                                          <p:spTgt spid="39"/>
                                        </p:tgtEl>
                                        <p:attrNameLst>
                                          <p:attrName>ppt_y</p:attrName>
                                        </p:attrNameLst>
                                      </p:cBhvr>
                                      <p:tavLst>
                                        <p:tav tm="0">
                                          <p:val>
                                            <p:strVal val="1+#ppt_h/2"/>
                                          </p:val>
                                        </p:tav>
                                        <p:tav tm="100000">
                                          <p:val>
                                            <p:strVal val="#ppt_y"/>
                                          </p:val>
                                        </p:tav>
                                      </p:tavLst>
                                    </p:anim>
                                  </p:childTnLst>
                                </p:cTn>
                              </p:par>
                            </p:childTnLst>
                          </p:cTn>
                        </p:par>
                      </p:childTnLst>
                    </p:cTn>
                  </p:par>
                  <p:par>
                    <p:cTn id="245" fill="hold">
                      <p:stCondLst>
                        <p:cond delay="indefinite"/>
                      </p:stCondLst>
                      <p:childTnLst>
                        <p:par>
                          <p:cTn id="246" fill="hold">
                            <p:stCondLst>
                              <p:cond delay="0"/>
                            </p:stCondLst>
                            <p:childTnLst>
                              <p:par>
                                <p:cTn id="247" presetID="2" presetClass="entr" presetSubtype="4" fill="hold" nodeType="clickEffect">
                                  <p:stCondLst>
                                    <p:cond delay="0"/>
                                  </p:stCondLst>
                                  <p:childTnLst>
                                    <p:set>
                                      <p:cBhvr>
                                        <p:cTn id="248" dur="1" fill="hold">
                                          <p:stCondLst>
                                            <p:cond delay="0"/>
                                          </p:stCondLst>
                                        </p:cTn>
                                        <p:tgtEl>
                                          <p:spTgt spid="44"/>
                                        </p:tgtEl>
                                        <p:attrNameLst>
                                          <p:attrName>style.visibility</p:attrName>
                                        </p:attrNameLst>
                                      </p:cBhvr>
                                      <p:to>
                                        <p:strVal val="visible"/>
                                      </p:to>
                                    </p:set>
                                    <p:anim calcmode="lin" valueType="num">
                                      <p:cBhvr additive="base">
                                        <p:cTn id="249" dur="500" fill="hold"/>
                                        <p:tgtEl>
                                          <p:spTgt spid="44"/>
                                        </p:tgtEl>
                                        <p:attrNameLst>
                                          <p:attrName>ppt_x</p:attrName>
                                        </p:attrNameLst>
                                      </p:cBhvr>
                                      <p:tavLst>
                                        <p:tav tm="0">
                                          <p:val>
                                            <p:strVal val="#ppt_x"/>
                                          </p:val>
                                        </p:tav>
                                        <p:tav tm="100000">
                                          <p:val>
                                            <p:strVal val="#ppt_x"/>
                                          </p:val>
                                        </p:tav>
                                      </p:tavLst>
                                    </p:anim>
                                    <p:anim calcmode="lin" valueType="num">
                                      <p:cBhvr additive="base">
                                        <p:cTn id="250" dur="500" fill="hold"/>
                                        <p:tgtEl>
                                          <p:spTgt spid="44"/>
                                        </p:tgtEl>
                                        <p:attrNameLst>
                                          <p:attrName>ppt_y</p:attrName>
                                        </p:attrNameLst>
                                      </p:cBhvr>
                                      <p:tavLst>
                                        <p:tav tm="0">
                                          <p:val>
                                            <p:strVal val="1+#ppt_h/2"/>
                                          </p:val>
                                        </p:tav>
                                        <p:tav tm="100000">
                                          <p:val>
                                            <p:strVal val="#ppt_y"/>
                                          </p:val>
                                        </p:tav>
                                      </p:tavLst>
                                    </p:anim>
                                  </p:childTnLst>
                                </p:cTn>
                              </p:par>
                            </p:childTnLst>
                          </p:cTn>
                        </p:par>
                      </p:childTnLst>
                    </p:cTn>
                  </p:par>
                  <p:par>
                    <p:cTn id="251" fill="hold">
                      <p:stCondLst>
                        <p:cond delay="indefinite"/>
                      </p:stCondLst>
                      <p:childTnLst>
                        <p:par>
                          <p:cTn id="252" fill="hold">
                            <p:stCondLst>
                              <p:cond delay="0"/>
                            </p:stCondLst>
                            <p:childTnLst>
                              <p:par>
                                <p:cTn id="253" presetID="2" presetClass="entr" presetSubtype="4" fill="hold" nodeType="clickEffect">
                                  <p:stCondLst>
                                    <p:cond delay="0"/>
                                  </p:stCondLst>
                                  <p:childTnLst>
                                    <p:set>
                                      <p:cBhvr>
                                        <p:cTn id="254" dur="1" fill="hold">
                                          <p:stCondLst>
                                            <p:cond delay="0"/>
                                          </p:stCondLst>
                                        </p:cTn>
                                        <p:tgtEl>
                                          <p:spTgt spid="45"/>
                                        </p:tgtEl>
                                        <p:attrNameLst>
                                          <p:attrName>style.visibility</p:attrName>
                                        </p:attrNameLst>
                                      </p:cBhvr>
                                      <p:to>
                                        <p:strVal val="visible"/>
                                      </p:to>
                                    </p:set>
                                    <p:anim calcmode="lin" valueType="num">
                                      <p:cBhvr additive="base">
                                        <p:cTn id="255" dur="500" fill="hold"/>
                                        <p:tgtEl>
                                          <p:spTgt spid="45"/>
                                        </p:tgtEl>
                                        <p:attrNameLst>
                                          <p:attrName>ppt_x</p:attrName>
                                        </p:attrNameLst>
                                      </p:cBhvr>
                                      <p:tavLst>
                                        <p:tav tm="0">
                                          <p:val>
                                            <p:strVal val="#ppt_x"/>
                                          </p:val>
                                        </p:tav>
                                        <p:tav tm="100000">
                                          <p:val>
                                            <p:strVal val="#ppt_x"/>
                                          </p:val>
                                        </p:tav>
                                      </p:tavLst>
                                    </p:anim>
                                    <p:anim calcmode="lin" valueType="num">
                                      <p:cBhvr additive="base">
                                        <p:cTn id="256" dur="500" fill="hold"/>
                                        <p:tgtEl>
                                          <p:spTgt spid="45"/>
                                        </p:tgtEl>
                                        <p:attrNameLst>
                                          <p:attrName>ppt_y</p:attrName>
                                        </p:attrNameLst>
                                      </p:cBhvr>
                                      <p:tavLst>
                                        <p:tav tm="0">
                                          <p:val>
                                            <p:strVal val="1+#ppt_h/2"/>
                                          </p:val>
                                        </p:tav>
                                        <p:tav tm="100000">
                                          <p:val>
                                            <p:strVal val="#ppt_y"/>
                                          </p:val>
                                        </p:tav>
                                      </p:tavLst>
                                    </p:anim>
                                  </p:childTnLst>
                                </p:cTn>
                              </p:par>
                            </p:childTnLst>
                          </p:cTn>
                        </p:par>
                      </p:childTnLst>
                    </p:cTn>
                  </p:par>
                  <p:par>
                    <p:cTn id="257" fill="hold">
                      <p:stCondLst>
                        <p:cond delay="indefinite"/>
                      </p:stCondLst>
                      <p:childTnLst>
                        <p:par>
                          <p:cTn id="258" fill="hold">
                            <p:stCondLst>
                              <p:cond delay="0"/>
                            </p:stCondLst>
                            <p:childTnLst>
                              <p:par>
                                <p:cTn id="259" presetID="2" presetClass="entr" presetSubtype="4" fill="hold" grpId="0" nodeType="clickEffect">
                                  <p:stCondLst>
                                    <p:cond delay="0"/>
                                  </p:stCondLst>
                                  <p:childTnLst>
                                    <p:set>
                                      <p:cBhvr>
                                        <p:cTn id="260" dur="1" fill="hold">
                                          <p:stCondLst>
                                            <p:cond delay="0"/>
                                          </p:stCondLst>
                                        </p:cTn>
                                        <p:tgtEl>
                                          <p:spTgt spid="46"/>
                                        </p:tgtEl>
                                        <p:attrNameLst>
                                          <p:attrName>style.visibility</p:attrName>
                                        </p:attrNameLst>
                                      </p:cBhvr>
                                      <p:to>
                                        <p:strVal val="visible"/>
                                      </p:to>
                                    </p:set>
                                    <p:anim calcmode="lin" valueType="num">
                                      <p:cBhvr additive="base">
                                        <p:cTn id="261" dur="500" fill="hold"/>
                                        <p:tgtEl>
                                          <p:spTgt spid="46"/>
                                        </p:tgtEl>
                                        <p:attrNameLst>
                                          <p:attrName>ppt_x</p:attrName>
                                        </p:attrNameLst>
                                      </p:cBhvr>
                                      <p:tavLst>
                                        <p:tav tm="0">
                                          <p:val>
                                            <p:strVal val="#ppt_x"/>
                                          </p:val>
                                        </p:tav>
                                        <p:tav tm="100000">
                                          <p:val>
                                            <p:strVal val="#ppt_x"/>
                                          </p:val>
                                        </p:tav>
                                      </p:tavLst>
                                    </p:anim>
                                    <p:anim calcmode="lin" valueType="num">
                                      <p:cBhvr additive="base">
                                        <p:cTn id="262" dur="500" fill="hold"/>
                                        <p:tgtEl>
                                          <p:spTgt spid="46"/>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23620" grpId="0" animBg="1"/>
      <p:bldP spid="623621" grpId="0" animBg="1"/>
      <p:bldP spid="623624" grpId="0" animBg="1" autoUpdateAnimBg="0"/>
      <p:bldP spid="623631" grpId="0" animBg="1"/>
      <p:bldP spid="623632" grpId="0" animBg="1" autoUpdateAnimBg="0"/>
      <p:bldP spid="623639" grpId="0" animBg="1"/>
      <p:bldP spid="623643" grpId="0" animBg="1"/>
      <p:bldP spid="623644" grpId="0" animBg="1"/>
      <p:bldP spid="623645" grpId="0" animBg="1"/>
      <p:bldP spid="623646" grpId="0" animBg="1"/>
      <p:bldP spid="623648" grpId="0" animBg="1"/>
      <p:bldP spid="2" grpId="0" autoUpdateAnimBg="0"/>
      <p:bldP spid="33" grpId="0" autoUpdateAnimBg="0"/>
      <p:bldP spid="7" grpId="0" animBg="1" autoUpdateAnimBg="0"/>
      <p:bldP spid="46" grpId="0" animBg="1" autoUpdateAnimBg="0"/>
      <p:bldP spid="48" grpId="0" animBg="1"/>
      <p:bldP spid="49" grpId="0" animBg="1"/>
    </p:bld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3253" name="Rectangle 5"/>
          <p:cNvSpPr>
            <a:spLocks noChangeArrowheads="1"/>
          </p:cNvSpPr>
          <p:nvPr/>
        </p:nvSpPr>
        <p:spPr bwMode="auto">
          <a:xfrm>
            <a:off x="1752600" y="2420938"/>
            <a:ext cx="6059488" cy="3960812"/>
          </a:xfrm>
          <a:prstGeom prst="rect">
            <a:avLst/>
          </a:prstGeom>
          <a:noFill/>
          <a:ln w="9525">
            <a:noFill/>
            <a:miter lim="800000"/>
            <a:headEnd/>
            <a:tailEnd/>
          </a:ln>
        </p:spPr>
        <p:txBody>
          <a:bodyPr/>
          <a:lstStyle/>
          <a:p>
            <a:pPr marL="342900" indent="-342900">
              <a:lnSpc>
                <a:spcPct val="90000"/>
              </a:lnSpc>
              <a:spcBef>
                <a:spcPct val="20000"/>
              </a:spcBef>
              <a:buFontTx/>
              <a:buChar char="•"/>
            </a:pPr>
            <a:r>
              <a:rPr lang="ja-JP" altLang="en-US" sz="2000" b="1"/>
              <a:t>賃金に便益が含まれていない。</a:t>
            </a:r>
          </a:p>
          <a:p>
            <a:pPr marL="342900" indent="-342900">
              <a:lnSpc>
                <a:spcPct val="90000"/>
              </a:lnSpc>
              <a:spcBef>
                <a:spcPct val="20000"/>
              </a:spcBef>
              <a:buFontTx/>
              <a:buChar char="•"/>
            </a:pPr>
            <a:endParaRPr lang="ja-JP" altLang="en-US" sz="2000" b="1"/>
          </a:p>
          <a:p>
            <a:pPr marL="342900" indent="-342900">
              <a:lnSpc>
                <a:spcPct val="90000"/>
              </a:lnSpc>
              <a:spcBef>
                <a:spcPct val="20000"/>
              </a:spcBef>
              <a:buFontTx/>
              <a:buChar char="•"/>
            </a:pPr>
            <a:r>
              <a:rPr lang="ja-JP" altLang="en-US" sz="2000" b="1"/>
              <a:t>電車の中でも仕事ができる。</a:t>
            </a:r>
          </a:p>
          <a:p>
            <a:pPr marL="342900" indent="-342900">
              <a:lnSpc>
                <a:spcPct val="90000"/>
              </a:lnSpc>
              <a:spcBef>
                <a:spcPct val="20000"/>
              </a:spcBef>
              <a:buFontTx/>
              <a:buChar char="•"/>
            </a:pPr>
            <a:endParaRPr lang="ja-JP" altLang="en-US" sz="2000" b="1"/>
          </a:p>
          <a:p>
            <a:pPr marL="342900" indent="-342900">
              <a:lnSpc>
                <a:spcPct val="90000"/>
              </a:lnSpc>
              <a:spcBef>
                <a:spcPct val="20000"/>
              </a:spcBef>
              <a:buFontTx/>
              <a:buChar char="•"/>
            </a:pPr>
            <a:r>
              <a:rPr lang="ja-JP" altLang="en-US" sz="2000" b="1"/>
              <a:t>税金を考慮する必要がある。</a:t>
            </a:r>
          </a:p>
          <a:p>
            <a:pPr marL="342900" indent="-342900">
              <a:lnSpc>
                <a:spcPct val="90000"/>
              </a:lnSpc>
              <a:spcBef>
                <a:spcPct val="20000"/>
              </a:spcBef>
              <a:buFontTx/>
              <a:buChar char="•"/>
            </a:pPr>
            <a:endParaRPr lang="ja-JP" altLang="en-US" sz="2000" b="1"/>
          </a:p>
          <a:p>
            <a:pPr marL="342900" indent="-342900">
              <a:lnSpc>
                <a:spcPct val="90000"/>
              </a:lnSpc>
              <a:spcBef>
                <a:spcPct val="20000"/>
              </a:spcBef>
              <a:buFontTx/>
              <a:buChar char="•"/>
            </a:pPr>
            <a:r>
              <a:rPr lang="ja-JP" altLang="en-US" sz="2000" b="1"/>
              <a:t>ドライブでは景観を楽しめる。</a:t>
            </a:r>
          </a:p>
          <a:p>
            <a:pPr marL="342900" indent="-342900">
              <a:lnSpc>
                <a:spcPct val="90000"/>
              </a:lnSpc>
              <a:spcBef>
                <a:spcPct val="20000"/>
              </a:spcBef>
              <a:buFontTx/>
              <a:buChar char="•"/>
            </a:pPr>
            <a:endParaRPr lang="ja-JP" altLang="en-US" sz="2000" b="1"/>
          </a:p>
          <a:p>
            <a:pPr marL="342900" indent="-342900">
              <a:lnSpc>
                <a:spcPct val="90000"/>
              </a:lnSpc>
              <a:spcBef>
                <a:spcPct val="20000"/>
              </a:spcBef>
              <a:buFontTx/>
              <a:buChar char="•"/>
            </a:pPr>
            <a:r>
              <a:rPr lang="ja-JP" altLang="en-US" sz="2000" b="1"/>
              <a:t>賃金率は仕事の特性を反映している。</a:t>
            </a:r>
          </a:p>
          <a:p>
            <a:pPr marL="342900" indent="-342900">
              <a:lnSpc>
                <a:spcPct val="90000"/>
              </a:lnSpc>
              <a:spcBef>
                <a:spcPct val="20000"/>
              </a:spcBef>
              <a:buFontTx/>
              <a:buChar char="•"/>
            </a:pPr>
            <a:endParaRPr lang="ja-JP" altLang="en-US" sz="2000" b="1"/>
          </a:p>
          <a:p>
            <a:pPr marL="342900" indent="-342900">
              <a:lnSpc>
                <a:spcPct val="90000"/>
              </a:lnSpc>
              <a:spcBef>
                <a:spcPct val="20000"/>
              </a:spcBef>
              <a:buFontTx/>
              <a:buChar char="•"/>
            </a:pPr>
            <a:r>
              <a:rPr lang="ja-JP" altLang="en-US" sz="2000" b="1"/>
              <a:t>労働時間を調整できない可能性がある。</a:t>
            </a:r>
          </a:p>
        </p:txBody>
      </p:sp>
      <p:graphicFrame>
        <p:nvGraphicFramePr>
          <p:cNvPr id="8194" name="Object 4"/>
          <p:cNvGraphicFramePr>
            <a:graphicFrameLocks noChangeAspect="1"/>
          </p:cNvGraphicFramePr>
          <p:nvPr/>
        </p:nvGraphicFramePr>
        <p:xfrm>
          <a:off x="611188" y="444500"/>
          <a:ext cx="7823200" cy="1471613"/>
        </p:xfrm>
        <a:graphic>
          <a:graphicData uri="http://schemas.openxmlformats.org/presentationml/2006/ole">
            <mc:AlternateContent xmlns:mc="http://schemas.openxmlformats.org/markup-compatibility/2006">
              <mc:Choice xmlns:v="urn:schemas-microsoft-com:vml" Requires="v">
                <p:oleObj spid="_x0000_s6154" name="文書" r:id="rId3" imgW="5401235" imgH="1016065" progId="Word.Document.12">
                  <p:embed/>
                </p:oleObj>
              </mc:Choice>
              <mc:Fallback>
                <p:oleObj name="文書" r:id="rId3" imgW="5401235" imgH="1016065" progId="Word.Document.12">
                  <p:embed/>
                  <p:pic>
                    <p:nvPicPr>
                      <p:cNvPr id="8194" name="Object 4"/>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611188" y="444500"/>
                        <a:ext cx="7823200" cy="14716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
        <p:nvSpPr>
          <p:cNvPr id="3" name="スライド番号プレースホルダー 2"/>
          <p:cNvSpPr>
            <a:spLocks noGrp="1"/>
          </p:cNvSpPr>
          <p:nvPr>
            <p:ph type="sldNum" sz="quarter" idx="12"/>
          </p:nvPr>
        </p:nvSpPr>
        <p:spPr/>
        <p:txBody>
          <a:bodyPr/>
          <a:lstStyle/>
          <a:p>
            <a:fld id="{F06225BA-B0EB-481C-8A78-E726EEDFF1D4}" type="slidenum">
              <a:rPr lang="en-US" altLang="ja-JP" smtClean="0"/>
              <a:pPr/>
              <a:t>9</a:t>
            </a:fld>
            <a:endParaRPr lang="en-US" altLang="ja-JP"/>
          </a:p>
        </p:txBody>
      </p:sp>
      <p:sp>
        <p:nvSpPr>
          <p:cNvPr id="2" name="Date Placeholder 1">
            <a:extLst>
              <a:ext uri="{FF2B5EF4-FFF2-40B4-BE49-F238E27FC236}">
                <a16:creationId xmlns:a16="http://schemas.microsoft.com/office/drawing/2014/main" id="{6634DC6E-F6D4-4160-A585-23169B08FB9C}"/>
              </a:ext>
            </a:extLst>
          </p:cNvPr>
          <p:cNvSpPr>
            <a:spLocks noGrp="1"/>
          </p:cNvSpPr>
          <p:nvPr>
            <p:ph type="dt" sz="half" idx="10"/>
          </p:nvPr>
        </p:nvSpPr>
        <p:spPr/>
        <p:txBody>
          <a:bodyPr/>
          <a:lstStyle/>
          <a:p>
            <a:r>
              <a:rPr lang="en-US" altLang="ja-JP" smtClean="0"/>
              <a:t>18/06/21</a:t>
            </a:r>
            <a:endParaRPr lang="en-US" altLang="ja-JP"/>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12" presetClass="entr" presetSubtype="4" fill="hold" grpId="0" nodeType="clickEffect">
                                  <p:stCondLst>
                                    <p:cond delay="0"/>
                                  </p:stCondLst>
                                  <p:childTnLst>
                                    <p:set>
                                      <p:cBhvr>
                                        <p:cTn id="6" dur="1" fill="hold">
                                          <p:stCondLst>
                                            <p:cond delay="0"/>
                                          </p:stCondLst>
                                        </p:cTn>
                                        <p:tgtEl>
                                          <p:spTgt spid="53253">
                                            <p:txEl>
                                              <p:pRg st="0" end="0"/>
                                            </p:txEl>
                                          </p:spTgt>
                                        </p:tgtEl>
                                        <p:attrNameLst>
                                          <p:attrName>style.visibility</p:attrName>
                                        </p:attrNameLst>
                                      </p:cBhvr>
                                      <p:to>
                                        <p:strVal val="visible"/>
                                      </p:to>
                                    </p:set>
                                    <p:animEffect transition="in" filter="slide(fromBottom)">
                                      <p:cBhvr>
                                        <p:cTn id="7" dur="500">
                                          <p:stCondLst>
                                            <p:cond delay="0"/>
                                          </p:stCondLst>
                                        </p:cTn>
                                        <p:tgtEl>
                                          <p:spTgt spid="53253">
                                            <p:txEl>
                                              <p:pRg st="0" end="0"/>
                                            </p:txEl>
                                          </p:spTgt>
                                        </p:tgtEl>
                                      </p:cBhvr>
                                    </p:animEffect>
                                  </p:childTnLst>
                                </p:cTn>
                              </p:par>
                            </p:childTnLst>
                          </p:cTn>
                        </p:par>
                      </p:childTnLst>
                    </p:cTn>
                  </p:par>
                  <p:par>
                    <p:cTn id="8" fill="hold" nodeType="clickPar">
                      <p:stCondLst>
                        <p:cond delay="indefinite"/>
                      </p:stCondLst>
                      <p:childTnLst>
                        <p:par>
                          <p:cTn id="9" fill="hold" nodeType="withGroup">
                            <p:stCondLst>
                              <p:cond delay="0"/>
                            </p:stCondLst>
                            <p:childTnLst>
                              <p:par>
                                <p:cTn id="10" presetID="12" presetClass="entr" presetSubtype="4" fill="hold" grpId="0" nodeType="clickEffect">
                                  <p:stCondLst>
                                    <p:cond delay="0"/>
                                  </p:stCondLst>
                                  <p:childTnLst>
                                    <p:set>
                                      <p:cBhvr>
                                        <p:cTn id="11" dur="1" fill="hold">
                                          <p:stCondLst>
                                            <p:cond delay="0"/>
                                          </p:stCondLst>
                                        </p:cTn>
                                        <p:tgtEl>
                                          <p:spTgt spid="53253">
                                            <p:txEl>
                                              <p:pRg st="2" end="2"/>
                                            </p:txEl>
                                          </p:spTgt>
                                        </p:tgtEl>
                                        <p:attrNameLst>
                                          <p:attrName>style.visibility</p:attrName>
                                        </p:attrNameLst>
                                      </p:cBhvr>
                                      <p:to>
                                        <p:strVal val="visible"/>
                                      </p:to>
                                    </p:set>
                                    <p:animEffect transition="in" filter="slide(fromBottom)">
                                      <p:cBhvr>
                                        <p:cTn id="12" dur="500">
                                          <p:stCondLst>
                                            <p:cond delay="0"/>
                                          </p:stCondLst>
                                        </p:cTn>
                                        <p:tgtEl>
                                          <p:spTgt spid="53253">
                                            <p:txEl>
                                              <p:pRg st="2" end="2"/>
                                            </p:txEl>
                                          </p:spTgt>
                                        </p:tgtEl>
                                      </p:cBhvr>
                                    </p:animEffect>
                                  </p:childTnLst>
                                </p:cTn>
                              </p:par>
                            </p:childTnLst>
                          </p:cTn>
                        </p:par>
                      </p:childTnLst>
                    </p:cTn>
                  </p:par>
                  <p:par>
                    <p:cTn id="13" fill="hold" nodeType="clickPar">
                      <p:stCondLst>
                        <p:cond delay="indefinite"/>
                      </p:stCondLst>
                      <p:childTnLst>
                        <p:par>
                          <p:cTn id="14" fill="hold" nodeType="withGroup">
                            <p:stCondLst>
                              <p:cond delay="0"/>
                            </p:stCondLst>
                            <p:childTnLst>
                              <p:par>
                                <p:cTn id="15" presetID="12" presetClass="entr" presetSubtype="4" fill="hold" grpId="0" nodeType="clickEffect">
                                  <p:stCondLst>
                                    <p:cond delay="0"/>
                                  </p:stCondLst>
                                  <p:childTnLst>
                                    <p:set>
                                      <p:cBhvr>
                                        <p:cTn id="16" dur="1" fill="hold">
                                          <p:stCondLst>
                                            <p:cond delay="0"/>
                                          </p:stCondLst>
                                        </p:cTn>
                                        <p:tgtEl>
                                          <p:spTgt spid="53253">
                                            <p:txEl>
                                              <p:pRg st="4" end="4"/>
                                            </p:txEl>
                                          </p:spTgt>
                                        </p:tgtEl>
                                        <p:attrNameLst>
                                          <p:attrName>style.visibility</p:attrName>
                                        </p:attrNameLst>
                                      </p:cBhvr>
                                      <p:to>
                                        <p:strVal val="visible"/>
                                      </p:to>
                                    </p:set>
                                    <p:animEffect transition="in" filter="slide(fromBottom)">
                                      <p:cBhvr>
                                        <p:cTn id="17" dur="500">
                                          <p:stCondLst>
                                            <p:cond delay="0"/>
                                          </p:stCondLst>
                                        </p:cTn>
                                        <p:tgtEl>
                                          <p:spTgt spid="53253">
                                            <p:txEl>
                                              <p:pRg st="4" end="4"/>
                                            </p:txEl>
                                          </p:spTgt>
                                        </p:tgtEl>
                                      </p:cBhvr>
                                    </p:animEffect>
                                  </p:childTnLst>
                                </p:cTn>
                              </p:par>
                            </p:childTnLst>
                          </p:cTn>
                        </p:par>
                      </p:childTnLst>
                    </p:cTn>
                  </p:par>
                  <p:par>
                    <p:cTn id="18" fill="hold" nodeType="clickPar">
                      <p:stCondLst>
                        <p:cond delay="indefinite"/>
                      </p:stCondLst>
                      <p:childTnLst>
                        <p:par>
                          <p:cTn id="19" fill="hold" nodeType="withGroup">
                            <p:stCondLst>
                              <p:cond delay="0"/>
                            </p:stCondLst>
                            <p:childTnLst>
                              <p:par>
                                <p:cTn id="20" presetID="12" presetClass="entr" presetSubtype="4" fill="hold" grpId="0" nodeType="clickEffect">
                                  <p:stCondLst>
                                    <p:cond delay="0"/>
                                  </p:stCondLst>
                                  <p:childTnLst>
                                    <p:set>
                                      <p:cBhvr>
                                        <p:cTn id="21" dur="1" fill="hold">
                                          <p:stCondLst>
                                            <p:cond delay="0"/>
                                          </p:stCondLst>
                                        </p:cTn>
                                        <p:tgtEl>
                                          <p:spTgt spid="53253">
                                            <p:txEl>
                                              <p:pRg st="6" end="6"/>
                                            </p:txEl>
                                          </p:spTgt>
                                        </p:tgtEl>
                                        <p:attrNameLst>
                                          <p:attrName>style.visibility</p:attrName>
                                        </p:attrNameLst>
                                      </p:cBhvr>
                                      <p:to>
                                        <p:strVal val="visible"/>
                                      </p:to>
                                    </p:set>
                                    <p:animEffect transition="in" filter="slide(fromBottom)">
                                      <p:cBhvr>
                                        <p:cTn id="22" dur="500">
                                          <p:stCondLst>
                                            <p:cond delay="0"/>
                                          </p:stCondLst>
                                        </p:cTn>
                                        <p:tgtEl>
                                          <p:spTgt spid="53253">
                                            <p:txEl>
                                              <p:pRg st="6" end="6"/>
                                            </p:txEl>
                                          </p:spTgt>
                                        </p:tgtEl>
                                      </p:cBhvr>
                                    </p:animEffect>
                                  </p:childTnLst>
                                </p:cTn>
                              </p:par>
                            </p:childTnLst>
                          </p:cTn>
                        </p:par>
                      </p:childTnLst>
                    </p:cTn>
                  </p:par>
                  <p:par>
                    <p:cTn id="23" fill="hold" nodeType="clickPar">
                      <p:stCondLst>
                        <p:cond delay="indefinite"/>
                      </p:stCondLst>
                      <p:childTnLst>
                        <p:par>
                          <p:cTn id="24" fill="hold" nodeType="withGroup">
                            <p:stCondLst>
                              <p:cond delay="0"/>
                            </p:stCondLst>
                            <p:childTnLst>
                              <p:par>
                                <p:cTn id="25" presetID="12" presetClass="entr" presetSubtype="4" fill="hold" grpId="0" nodeType="clickEffect">
                                  <p:stCondLst>
                                    <p:cond delay="0"/>
                                  </p:stCondLst>
                                  <p:childTnLst>
                                    <p:set>
                                      <p:cBhvr>
                                        <p:cTn id="26" dur="1" fill="hold">
                                          <p:stCondLst>
                                            <p:cond delay="0"/>
                                          </p:stCondLst>
                                        </p:cTn>
                                        <p:tgtEl>
                                          <p:spTgt spid="53253">
                                            <p:txEl>
                                              <p:pRg st="8" end="8"/>
                                            </p:txEl>
                                          </p:spTgt>
                                        </p:tgtEl>
                                        <p:attrNameLst>
                                          <p:attrName>style.visibility</p:attrName>
                                        </p:attrNameLst>
                                      </p:cBhvr>
                                      <p:to>
                                        <p:strVal val="visible"/>
                                      </p:to>
                                    </p:set>
                                    <p:animEffect transition="in" filter="slide(fromBottom)">
                                      <p:cBhvr>
                                        <p:cTn id="27" dur="500">
                                          <p:stCondLst>
                                            <p:cond delay="0"/>
                                          </p:stCondLst>
                                        </p:cTn>
                                        <p:tgtEl>
                                          <p:spTgt spid="53253">
                                            <p:txEl>
                                              <p:pRg st="8" end="8"/>
                                            </p:txEl>
                                          </p:spTgt>
                                        </p:tgtEl>
                                      </p:cBhvr>
                                    </p:animEffect>
                                  </p:childTnLst>
                                </p:cTn>
                              </p:par>
                            </p:childTnLst>
                          </p:cTn>
                        </p:par>
                      </p:childTnLst>
                    </p:cTn>
                  </p:par>
                  <p:par>
                    <p:cTn id="28" fill="hold" nodeType="clickPar">
                      <p:stCondLst>
                        <p:cond delay="indefinite"/>
                      </p:stCondLst>
                      <p:childTnLst>
                        <p:par>
                          <p:cTn id="29" fill="hold" nodeType="withGroup">
                            <p:stCondLst>
                              <p:cond delay="0"/>
                            </p:stCondLst>
                            <p:childTnLst>
                              <p:par>
                                <p:cTn id="30" presetID="12" presetClass="entr" presetSubtype="4" fill="hold" grpId="0" nodeType="clickEffect">
                                  <p:stCondLst>
                                    <p:cond delay="0"/>
                                  </p:stCondLst>
                                  <p:childTnLst>
                                    <p:set>
                                      <p:cBhvr>
                                        <p:cTn id="31" dur="1" fill="hold">
                                          <p:stCondLst>
                                            <p:cond delay="0"/>
                                          </p:stCondLst>
                                        </p:cTn>
                                        <p:tgtEl>
                                          <p:spTgt spid="53253">
                                            <p:txEl>
                                              <p:pRg st="10" end="10"/>
                                            </p:txEl>
                                          </p:spTgt>
                                        </p:tgtEl>
                                        <p:attrNameLst>
                                          <p:attrName>style.visibility</p:attrName>
                                        </p:attrNameLst>
                                      </p:cBhvr>
                                      <p:to>
                                        <p:strVal val="visible"/>
                                      </p:to>
                                    </p:set>
                                    <p:animEffect transition="in" filter="slide(fromBottom)">
                                      <p:cBhvr>
                                        <p:cTn id="32" dur="500">
                                          <p:stCondLst>
                                            <p:cond delay="0"/>
                                          </p:stCondLst>
                                        </p:cTn>
                                        <p:tgtEl>
                                          <p:spTgt spid="53253">
                                            <p:txEl>
                                              <p:pRg st="10" end="10"/>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3253" grpId="0" build="p"/>
    </p:bld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11266" name="Object 2"/>
          <p:cNvGraphicFramePr>
            <a:graphicFrameLocks noChangeAspect="1"/>
          </p:cNvGraphicFramePr>
          <p:nvPr/>
        </p:nvGraphicFramePr>
        <p:xfrm>
          <a:off x="942975" y="2143125"/>
          <a:ext cx="7588250" cy="1031875"/>
        </p:xfrm>
        <a:graphic>
          <a:graphicData uri="http://schemas.openxmlformats.org/presentationml/2006/ole">
            <mc:AlternateContent xmlns:mc="http://schemas.openxmlformats.org/markup-compatibility/2006">
              <mc:Choice xmlns:v="urn:schemas-microsoft-com:vml" Requires="v">
                <p:oleObj spid="_x0000_s7194" name="Document" r:id="rId3" imgW="5059850" imgH="688422" progId="Word.Document.8">
                  <p:embed/>
                </p:oleObj>
              </mc:Choice>
              <mc:Fallback>
                <p:oleObj name="Document" r:id="rId3" imgW="5059850" imgH="688422" progId="Word.Document.8">
                  <p:embed/>
                  <p:pic>
                    <p:nvPicPr>
                      <p:cNvPr id="11266" name="Object 2"/>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942975" y="2143125"/>
                        <a:ext cx="7588250" cy="10318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graphicFrame>
        <p:nvGraphicFramePr>
          <p:cNvPr id="9219" name="Object 6"/>
          <p:cNvGraphicFramePr>
            <a:graphicFrameLocks noChangeAspect="1"/>
          </p:cNvGraphicFramePr>
          <p:nvPr/>
        </p:nvGraphicFramePr>
        <p:xfrm>
          <a:off x="715963" y="1066800"/>
          <a:ext cx="8153400" cy="334963"/>
        </p:xfrm>
        <a:graphic>
          <a:graphicData uri="http://schemas.openxmlformats.org/presentationml/2006/ole">
            <mc:AlternateContent xmlns:mc="http://schemas.openxmlformats.org/markup-compatibility/2006">
              <mc:Choice xmlns:v="urn:schemas-microsoft-com:vml" Requires="v">
                <p:oleObj spid="_x0000_s7195" name="文書" r:id="rId5" imgW="5429682" imgH="228633" progId="Word.Document.12">
                  <p:embed/>
                </p:oleObj>
              </mc:Choice>
              <mc:Fallback>
                <p:oleObj name="文書" r:id="rId5" imgW="5429682" imgH="228633" progId="Word.Document.12">
                  <p:embed/>
                  <p:pic>
                    <p:nvPicPr>
                      <p:cNvPr id="9219" name="Object 6"/>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715963" y="1066800"/>
                        <a:ext cx="8153400" cy="33496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graphicFrame>
        <p:nvGraphicFramePr>
          <p:cNvPr id="11268" name="Object 7"/>
          <p:cNvGraphicFramePr>
            <a:graphicFrameLocks noChangeAspect="1"/>
          </p:cNvGraphicFramePr>
          <p:nvPr/>
        </p:nvGraphicFramePr>
        <p:xfrm>
          <a:off x="923925" y="3716338"/>
          <a:ext cx="7461250" cy="1477962"/>
        </p:xfrm>
        <a:graphic>
          <a:graphicData uri="http://schemas.openxmlformats.org/presentationml/2006/ole">
            <mc:AlternateContent xmlns:mc="http://schemas.openxmlformats.org/markup-compatibility/2006">
              <mc:Choice xmlns:v="urn:schemas-microsoft-com:vml" Requires="v">
                <p:oleObj spid="_x0000_s7196" name="文書" r:id="rId7" imgW="4990681" imgH="988411" progId="Word.Document.12">
                  <p:embed/>
                </p:oleObj>
              </mc:Choice>
              <mc:Fallback>
                <p:oleObj name="文書" r:id="rId7" imgW="4990681" imgH="988411" progId="Word.Document.12">
                  <p:embed/>
                  <p:pic>
                    <p:nvPicPr>
                      <p:cNvPr id="11268" name="Object 7"/>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923925" y="3716338"/>
                        <a:ext cx="7461250" cy="147796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
        <p:nvSpPr>
          <p:cNvPr id="3" name="スライド番号プレースホルダー 2"/>
          <p:cNvSpPr>
            <a:spLocks noGrp="1"/>
          </p:cNvSpPr>
          <p:nvPr>
            <p:ph type="sldNum" sz="quarter" idx="12"/>
          </p:nvPr>
        </p:nvSpPr>
        <p:spPr/>
        <p:txBody>
          <a:bodyPr/>
          <a:lstStyle/>
          <a:p>
            <a:fld id="{F06225BA-B0EB-481C-8A78-E726EEDFF1D4}" type="slidenum">
              <a:rPr lang="en-US" altLang="ja-JP" smtClean="0"/>
              <a:pPr/>
              <a:t>10</a:t>
            </a:fld>
            <a:endParaRPr lang="en-US" altLang="ja-JP"/>
          </a:p>
        </p:txBody>
      </p:sp>
      <p:sp>
        <p:nvSpPr>
          <p:cNvPr id="2" name="Date Placeholder 1">
            <a:extLst>
              <a:ext uri="{FF2B5EF4-FFF2-40B4-BE49-F238E27FC236}">
                <a16:creationId xmlns:a16="http://schemas.microsoft.com/office/drawing/2014/main" id="{16F3F516-E963-4B38-B327-01216141340A}"/>
              </a:ext>
            </a:extLst>
          </p:cNvPr>
          <p:cNvSpPr>
            <a:spLocks noGrp="1"/>
          </p:cNvSpPr>
          <p:nvPr>
            <p:ph type="dt" sz="half" idx="10"/>
          </p:nvPr>
        </p:nvSpPr>
        <p:spPr/>
        <p:txBody>
          <a:bodyPr/>
          <a:lstStyle/>
          <a:p>
            <a:r>
              <a:rPr lang="en-US" altLang="ja-JP" smtClean="0"/>
              <a:t>18/06/21</a:t>
            </a:r>
            <a:endParaRPr lang="en-US" altLang="ja-JP"/>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2" presetClass="entr" presetSubtype="4" fill="hold" nodeType="clickEffect">
                                  <p:stCondLst>
                                    <p:cond delay="0"/>
                                  </p:stCondLst>
                                  <p:childTnLst>
                                    <p:set>
                                      <p:cBhvr>
                                        <p:cTn id="6" dur="1" fill="hold">
                                          <p:stCondLst>
                                            <p:cond delay="0"/>
                                          </p:stCondLst>
                                        </p:cTn>
                                        <p:tgtEl>
                                          <p:spTgt spid="11266"/>
                                        </p:tgtEl>
                                        <p:attrNameLst>
                                          <p:attrName>style.visibility</p:attrName>
                                        </p:attrNameLst>
                                      </p:cBhvr>
                                      <p:to>
                                        <p:strVal val="visible"/>
                                      </p:to>
                                    </p:set>
                                    <p:anim calcmode="lin" valueType="num">
                                      <p:cBhvr additive="base">
                                        <p:cTn id="7" dur="500" fill="hold"/>
                                        <p:tgtEl>
                                          <p:spTgt spid="11266"/>
                                        </p:tgtEl>
                                        <p:attrNameLst>
                                          <p:attrName>ppt_x</p:attrName>
                                        </p:attrNameLst>
                                      </p:cBhvr>
                                      <p:tavLst>
                                        <p:tav tm="0">
                                          <p:val>
                                            <p:strVal val="#ppt_x"/>
                                          </p:val>
                                        </p:tav>
                                        <p:tav tm="100000">
                                          <p:val>
                                            <p:strVal val="#ppt_x"/>
                                          </p:val>
                                        </p:tav>
                                      </p:tavLst>
                                    </p:anim>
                                    <p:anim calcmode="lin" valueType="num">
                                      <p:cBhvr additive="base">
                                        <p:cTn id="8" dur="500" fill="hold"/>
                                        <p:tgtEl>
                                          <p:spTgt spid="11266"/>
                                        </p:tgtEl>
                                        <p:attrNameLst>
                                          <p:attrName>ppt_y</p:attrName>
                                        </p:attrNameLst>
                                      </p:cBhvr>
                                      <p:tavLst>
                                        <p:tav tm="0">
                                          <p:val>
                                            <p:strVal val="1+#ppt_h/2"/>
                                          </p:val>
                                        </p:tav>
                                        <p:tav tm="100000">
                                          <p:val>
                                            <p:strVal val="#ppt_y"/>
                                          </p:val>
                                        </p:tav>
                                      </p:tavLst>
                                    </p:anim>
                                  </p:childTnLst>
                                </p:cTn>
                              </p:par>
                            </p:childTnLst>
                          </p:cTn>
                        </p:par>
                      </p:childTnLst>
                    </p:cTn>
                  </p:par>
                  <p:par>
                    <p:cTn id="9" fill="hold" nodeType="clickPar">
                      <p:stCondLst>
                        <p:cond delay="indefinite"/>
                      </p:stCondLst>
                      <p:childTnLst>
                        <p:par>
                          <p:cTn id="10" fill="hold" nodeType="withGroup">
                            <p:stCondLst>
                              <p:cond delay="0"/>
                            </p:stCondLst>
                            <p:childTnLst>
                              <p:par>
                                <p:cTn id="11" presetID="2" presetClass="entr" presetSubtype="4" fill="hold" nodeType="clickEffect">
                                  <p:stCondLst>
                                    <p:cond delay="0"/>
                                  </p:stCondLst>
                                  <p:childTnLst>
                                    <p:set>
                                      <p:cBhvr>
                                        <p:cTn id="12" dur="1" fill="hold">
                                          <p:stCondLst>
                                            <p:cond delay="0"/>
                                          </p:stCondLst>
                                        </p:cTn>
                                        <p:tgtEl>
                                          <p:spTgt spid="11268"/>
                                        </p:tgtEl>
                                        <p:attrNameLst>
                                          <p:attrName>style.visibility</p:attrName>
                                        </p:attrNameLst>
                                      </p:cBhvr>
                                      <p:to>
                                        <p:strVal val="visible"/>
                                      </p:to>
                                    </p:set>
                                    <p:anim calcmode="lin" valueType="num">
                                      <p:cBhvr additive="base">
                                        <p:cTn id="13" dur="500" fill="hold"/>
                                        <p:tgtEl>
                                          <p:spTgt spid="11268"/>
                                        </p:tgtEl>
                                        <p:attrNameLst>
                                          <p:attrName>ppt_x</p:attrName>
                                        </p:attrNameLst>
                                      </p:cBhvr>
                                      <p:tavLst>
                                        <p:tav tm="0">
                                          <p:val>
                                            <p:strVal val="#ppt_x"/>
                                          </p:val>
                                        </p:tav>
                                        <p:tav tm="100000">
                                          <p:val>
                                            <p:strVal val="#ppt_x"/>
                                          </p:val>
                                        </p:tav>
                                      </p:tavLst>
                                    </p:anim>
                                    <p:anim calcmode="lin" valueType="num">
                                      <p:cBhvr additive="base">
                                        <p:cTn id="14" dur="500" fill="hold"/>
                                        <p:tgtEl>
                                          <p:spTgt spid="11268"/>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10242" name="Object 2"/>
          <p:cNvGraphicFramePr>
            <a:graphicFrameLocks noChangeAspect="1"/>
          </p:cNvGraphicFramePr>
          <p:nvPr/>
        </p:nvGraphicFramePr>
        <p:xfrm>
          <a:off x="831850" y="1128713"/>
          <a:ext cx="7872413" cy="2884487"/>
        </p:xfrm>
        <a:graphic>
          <a:graphicData uri="http://schemas.openxmlformats.org/presentationml/2006/ole">
            <mc:AlternateContent xmlns:mc="http://schemas.openxmlformats.org/markup-compatibility/2006">
              <mc:Choice xmlns:v="urn:schemas-microsoft-com:vml" Requires="v">
                <p:oleObj spid="_x0000_s8210" name="Document" r:id="rId3" imgW="4946340" imgH="1814660" progId="Word.Document.8">
                  <p:embed/>
                </p:oleObj>
              </mc:Choice>
              <mc:Fallback>
                <p:oleObj name="Document" r:id="rId3" imgW="4946340" imgH="1814660" progId="Word.Document.8">
                  <p:embed/>
                  <p:pic>
                    <p:nvPicPr>
                      <p:cNvPr id="10242" name="Object 2"/>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831850" y="1128713"/>
                        <a:ext cx="7872413" cy="288448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graphicFrame>
        <p:nvGraphicFramePr>
          <p:cNvPr id="12291" name="Object 3"/>
          <p:cNvGraphicFramePr>
            <a:graphicFrameLocks noChangeAspect="1"/>
          </p:cNvGraphicFramePr>
          <p:nvPr/>
        </p:nvGraphicFramePr>
        <p:xfrm>
          <a:off x="609600" y="4937125"/>
          <a:ext cx="7772400" cy="290513"/>
        </p:xfrm>
        <a:graphic>
          <a:graphicData uri="http://schemas.openxmlformats.org/presentationml/2006/ole">
            <mc:AlternateContent xmlns:mc="http://schemas.openxmlformats.org/markup-compatibility/2006">
              <mc:Choice xmlns:v="urn:schemas-microsoft-com:vml" Requires="v">
                <p:oleObj spid="_x0000_s8211" name="文書" r:id="rId5" imgW="5401235" imgH="203069" progId="Word.Document.12">
                  <p:embed/>
                </p:oleObj>
              </mc:Choice>
              <mc:Fallback>
                <p:oleObj name="文書" r:id="rId5" imgW="5401235" imgH="203069" progId="Word.Document.12">
                  <p:embed/>
                  <p:pic>
                    <p:nvPicPr>
                      <p:cNvPr id="12291" name="Object 3"/>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609600" y="4937125"/>
                        <a:ext cx="7772400" cy="2905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
        <p:nvSpPr>
          <p:cNvPr id="3" name="スライド番号プレースホルダー 2"/>
          <p:cNvSpPr>
            <a:spLocks noGrp="1"/>
          </p:cNvSpPr>
          <p:nvPr>
            <p:ph type="sldNum" sz="quarter" idx="12"/>
          </p:nvPr>
        </p:nvSpPr>
        <p:spPr/>
        <p:txBody>
          <a:bodyPr/>
          <a:lstStyle/>
          <a:p>
            <a:fld id="{F06225BA-B0EB-481C-8A78-E726EEDFF1D4}" type="slidenum">
              <a:rPr lang="en-US" altLang="ja-JP" smtClean="0"/>
              <a:pPr/>
              <a:t>11</a:t>
            </a:fld>
            <a:endParaRPr lang="en-US" altLang="ja-JP"/>
          </a:p>
        </p:txBody>
      </p:sp>
      <p:sp>
        <p:nvSpPr>
          <p:cNvPr id="2" name="Date Placeholder 1">
            <a:extLst>
              <a:ext uri="{FF2B5EF4-FFF2-40B4-BE49-F238E27FC236}">
                <a16:creationId xmlns:a16="http://schemas.microsoft.com/office/drawing/2014/main" id="{47088B6E-E5BB-4F7A-BF6F-6F02BBBAD958}"/>
              </a:ext>
            </a:extLst>
          </p:cNvPr>
          <p:cNvSpPr>
            <a:spLocks noGrp="1"/>
          </p:cNvSpPr>
          <p:nvPr>
            <p:ph type="dt" sz="half" idx="10"/>
          </p:nvPr>
        </p:nvSpPr>
        <p:spPr/>
        <p:txBody>
          <a:bodyPr/>
          <a:lstStyle/>
          <a:p>
            <a:r>
              <a:rPr lang="en-US" altLang="ja-JP" smtClean="0"/>
              <a:t>18/06/21</a:t>
            </a:r>
            <a:endParaRPr lang="en-US" altLang="ja-JP"/>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2" presetClass="entr" presetSubtype="4" fill="hold" nodeType="clickEffect">
                                  <p:stCondLst>
                                    <p:cond delay="0"/>
                                  </p:stCondLst>
                                  <p:childTnLst>
                                    <p:set>
                                      <p:cBhvr>
                                        <p:cTn id="6" dur="1" fill="hold">
                                          <p:stCondLst>
                                            <p:cond delay="0"/>
                                          </p:stCondLst>
                                        </p:cTn>
                                        <p:tgtEl>
                                          <p:spTgt spid="12291"/>
                                        </p:tgtEl>
                                        <p:attrNameLst>
                                          <p:attrName>style.visibility</p:attrName>
                                        </p:attrNameLst>
                                      </p:cBhvr>
                                      <p:to>
                                        <p:strVal val="visible"/>
                                      </p:to>
                                    </p:set>
                                    <p:anim calcmode="lin" valueType="num">
                                      <p:cBhvr additive="base">
                                        <p:cTn id="7" dur="500" fill="hold"/>
                                        <p:tgtEl>
                                          <p:spTgt spid="12291"/>
                                        </p:tgtEl>
                                        <p:attrNameLst>
                                          <p:attrName>ppt_x</p:attrName>
                                        </p:attrNameLst>
                                      </p:cBhvr>
                                      <p:tavLst>
                                        <p:tav tm="0">
                                          <p:val>
                                            <p:strVal val="#ppt_x"/>
                                          </p:val>
                                        </p:tav>
                                        <p:tav tm="100000">
                                          <p:val>
                                            <p:strVal val="#ppt_x"/>
                                          </p:val>
                                        </p:tav>
                                      </p:tavLst>
                                    </p:anim>
                                    <p:anim calcmode="lin" valueType="num">
                                      <p:cBhvr additive="base">
                                        <p:cTn id="8" dur="500" fill="hold"/>
                                        <p:tgtEl>
                                          <p:spTgt spid="12291"/>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13314" name="Object 2"/>
          <p:cNvGraphicFramePr>
            <a:graphicFrameLocks noChangeAspect="1"/>
          </p:cNvGraphicFramePr>
          <p:nvPr/>
        </p:nvGraphicFramePr>
        <p:xfrm>
          <a:off x="976313" y="1766888"/>
          <a:ext cx="7439025" cy="852487"/>
        </p:xfrm>
        <a:graphic>
          <a:graphicData uri="http://schemas.openxmlformats.org/presentationml/2006/ole">
            <mc:AlternateContent xmlns:mc="http://schemas.openxmlformats.org/markup-compatibility/2006">
              <mc:Choice xmlns:v="urn:schemas-microsoft-com:vml" Requires="v">
                <p:oleObj spid="_x0000_s9250" name="文書" r:id="rId3" imgW="4668003" imgH="533956" progId="Word.Document.8">
                  <p:embed/>
                </p:oleObj>
              </mc:Choice>
              <mc:Fallback>
                <p:oleObj name="文書" r:id="rId3" imgW="4668003" imgH="533956" progId="Word.Document.8">
                  <p:embed/>
                  <p:pic>
                    <p:nvPicPr>
                      <p:cNvPr id="13314" name="Object 2"/>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976313" y="1766888"/>
                        <a:ext cx="7439025" cy="85248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graphicFrame>
        <p:nvGraphicFramePr>
          <p:cNvPr id="625667" name="Object 3"/>
          <p:cNvGraphicFramePr>
            <a:graphicFrameLocks noChangeAspect="1"/>
          </p:cNvGraphicFramePr>
          <p:nvPr/>
        </p:nvGraphicFramePr>
        <p:xfrm>
          <a:off x="1112838" y="3216275"/>
          <a:ext cx="7391400" cy="928688"/>
        </p:xfrm>
        <a:graphic>
          <a:graphicData uri="http://schemas.openxmlformats.org/presentationml/2006/ole">
            <mc:AlternateContent xmlns:mc="http://schemas.openxmlformats.org/markup-compatibility/2006">
              <mc:Choice xmlns:v="urn:schemas-microsoft-com:vml" Requires="v">
                <p:oleObj spid="_x0000_s9251" name="Document" r:id="rId5" imgW="4668363" imgH="592285" progId="Word.Document.8">
                  <p:embed/>
                </p:oleObj>
              </mc:Choice>
              <mc:Fallback>
                <p:oleObj name="Document" r:id="rId5" imgW="4668363" imgH="592285" progId="Word.Document.8">
                  <p:embed/>
                  <p:pic>
                    <p:nvPicPr>
                      <p:cNvPr id="625667" name="Object 3"/>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1112838" y="3216275"/>
                        <a:ext cx="7391400" cy="92868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
        <p:nvSpPr>
          <p:cNvPr id="625668" name="Line 4"/>
          <p:cNvSpPr>
            <a:spLocks noChangeShapeType="1"/>
          </p:cNvSpPr>
          <p:nvPr/>
        </p:nvSpPr>
        <p:spPr bwMode="auto">
          <a:xfrm>
            <a:off x="4716463" y="3571875"/>
            <a:ext cx="3671887" cy="0"/>
          </a:xfrm>
          <a:prstGeom prst="line">
            <a:avLst/>
          </a:prstGeom>
          <a:noFill/>
          <a:ln w="19050">
            <a:solidFill>
              <a:schemeClr val="accent2"/>
            </a:solidFill>
            <a:round/>
            <a:headEnd/>
            <a:tailEnd/>
          </a:ln>
        </p:spPr>
        <p:txBody>
          <a:bodyPr/>
          <a:lstStyle/>
          <a:p>
            <a:endParaRPr lang="ja-JP" altLang="en-US"/>
          </a:p>
        </p:txBody>
      </p:sp>
      <p:graphicFrame>
        <p:nvGraphicFramePr>
          <p:cNvPr id="13317" name="Object 5"/>
          <p:cNvGraphicFramePr>
            <a:graphicFrameLocks noChangeAspect="1"/>
          </p:cNvGraphicFramePr>
          <p:nvPr/>
        </p:nvGraphicFramePr>
        <p:xfrm>
          <a:off x="1068388" y="4643438"/>
          <a:ext cx="7291387" cy="1116012"/>
        </p:xfrm>
        <a:graphic>
          <a:graphicData uri="http://schemas.openxmlformats.org/presentationml/2006/ole">
            <mc:AlternateContent xmlns:mc="http://schemas.openxmlformats.org/markup-compatibility/2006">
              <mc:Choice xmlns:v="urn:schemas-microsoft-com:vml" Requires="v">
                <p:oleObj spid="_x0000_s9252" name="Document" r:id="rId7" imgW="4846823" imgH="741346" progId="Word.Document.12">
                  <p:embed/>
                </p:oleObj>
              </mc:Choice>
              <mc:Fallback>
                <p:oleObj name="Document" r:id="rId7" imgW="4846823" imgH="741346" progId="Word.Document.12">
                  <p:embed/>
                  <p:pic>
                    <p:nvPicPr>
                      <p:cNvPr id="13317" name="Object 5"/>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1068388" y="4643438"/>
                        <a:ext cx="7291387" cy="111601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graphicFrame>
        <p:nvGraphicFramePr>
          <p:cNvPr id="11269" name="Object 6"/>
          <p:cNvGraphicFramePr>
            <a:graphicFrameLocks noChangeAspect="1"/>
          </p:cNvGraphicFramePr>
          <p:nvPr/>
        </p:nvGraphicFramePr>
        <p:xfrm>
          <a:off x="628650" y="811213"/>
          <a:ext cx="6030913" cy="314325"/>
        </p:xfrm>
        <a:graphic>
          <a:graphicData uri="http://schemas.openxmlformats.org/presentationml/2006/ole">
            <mc:AlternateContent xmlns:mc="http://schemas.openxmlformats.org/markup-compatibility/2006">
              <mc:Choice xmlns:v="urn:schemas-microsoft-com:vml" Requires="v">
                <p:oleObj spid="_x0000_s9253" name="文書" r:id="rId9" imgW="4113320" imgH="214591" progId="Word.Document.12">
                  <p:embed/>
                </p:oleObj>
              </mc:Choice>
              <mc:Fallback>
                <p:oleObj name="文書" r:id="rId9" imgW="4113320" imgH="214591" progId="Word.Document.12">
                  <p:embed/>
                  <p:pic>
                    <p:nvPicPr>
                      <p:cNvPr id="11269" name="Object 6"/>
                      <p:cNvPicPr>
                        <a:picLocks noChangeAspect="1" noChangeArrowheads="1"/>
                      </p:cNvPicPr>
                      <p:nvPr/>
                    </p:nvPicPr>
                    <p:blipFill>
                      <a:blip r:embed="rId10">
                        <a:extLst>
                          <a:ext uri="{28A0092B-C50C-407E-A947-70E740481C1C}">
                            <a14:useLocalDpi xmlns:a14="http://schemas.microsoft.com/office/drawing/2010/main" val="0"/>
                          </a:ext>
                        </a:extLst>
                      </a:blip>
                      <a:srcRect/>
                      <a:stretch>
                        <a:fillRect/>
                      </a:stretch>
                    </p:blipFill>
                    <p:spPr bwMode="auto">
                      <a:xfrm>
                        <a:off x="628650" y="811213"/>
                        <a:ext cx="6030913" cy="31432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
        <p:nvSpPr>
          <p:cNvPr id="3" name="スライド番号プレースホルダー 2"/>
          <p:cNvSpPr>
            <a:spLocks noGrp="1"/>
          </p:cNvSpPr>
          <p:nvPr>
            <p:ph type="sldNum" sz="quarter" idx="12"/>
          </p:nvPr>
        </p:nvSpPr>
        <p:spPr/>
        <p:txBody>
          <a:bodyPr/>
          <a:lstStyle/>
          <a:p>
            <a:fld id="{F06225BA-B0EB-481C-8A78-E726EEDFF1D4}" type="slidenum">
              <a:rPr lang="en-US" altLang="ja-JP" smtClean="0"/>
              <a:pPr/>
              <a:t>12</a:t>
            </a:fld>
            <a:endParaRPr lang="en-US" altLang="ja-JP"/>
          </a:p>
        </p:txBody>
      </p:sp>
      <p:sp>
        <p:nvSpPr>
          <p:cNvPr id="2" name="Date Placeholder 1">
            <a:extLst>
              <a:ext uri="{FF2B5EF4-FFF2-40B4-BE49-F238E27FC236}">
                <a16:creationId xmlns:a16="http://schemas.microsoft.com/office/drawing/2014/main" id="{00B38704-124F-4F3D-8A4B-D1C9BE10DEBF}"/>
              </a:ext>
            </a:extLst>
          </p:cNvPr>
          <p:cNvSpPr>
            <a:spLocks noGrp="1"/>
          </p:cNvSpPr>
          <p:nvPr>
            <p:ph type="dt" sz="half" idx="10"/>
          </p:nvPr>
        </p:nvSpPr>
        <p:spPr/>
        <p:txBody>
          <a:bodyPr/>
          <a:lstStyle/>
          <a:p>
            <a:r>
              <a:rPr lang="en-US" altLang="ja-JP" smtClean="0"/>
              <a:t>18/06/21</a:t>
            </a:r>
            <a:endParaRPr lang="en-US" altLang="ja-JP"/>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2" presetClass="entr" presetSubtype="4" fill="hold" nodeType="clickEffect">
                                  <p:stCondLst>
                                    <p:cond delay="0"/>
                                  </p:stCondLst>
                                  <p:childTnLst>
                                    <p:set>
                                      <p:cBhvr>
                                        <p:cTn id="6" dur="1" fill="hold">
                                          <p:stCondLst>
                                            <p:cond delay="0"/>
                                          </p:stCondLst>
                                        </p:cTn>
                                        <p:tgtEl>
                                          <p:spTgt spid="13314"/>
                                        </p:tgtEl>
                                        <p:attrNameLst>
                                          <p:attrName>style.visibility</p:attrName>
                                        </p:attrNameLst>
                                      </p:cBhvr>
                                      <p:to>
                                        <p:strVal val="visible"/>
                                      </p:to>
                                    </p:set>
                                    <p:anim calcmode="lin" valueType="num">
                                      <p:cBhvr additive="base">
                                        <p:cTn id="7" dur="500" fill="hold"/>
                                        <p:tgtEl>
                                          <p:spTgt spid="13314"/>
                                        </p:tgtEl>
                                        <p:attrNameLst>
                                          <p:attrName>ppt_x</p:attrName>
                                        </p:attrNameLst>
                                      </p:cBhvr>
                                      <p:tavLst>
                                        <p:tav tm="0">
                                          <p:val>
                                            <p:strVal val="#ppt_x"/>
                                          </p:val>
                                        </p:tav>
                                        <p:tav tm="100000">
                                          <p:val>
                                            <p:strVal val="#ppt_x"/>
                                          </p:val>
                                        </p:tav>
                                      </p:tavLst>
                                    </p:anim>
                                    <p:anim calcmode="lin" valueType="num">
                                      <p:cBhvr additive="base">
                                        <p:cTn id="8" dur="500" fill="hold"/>
                                        <p:tgtEl>
                                          <p:spTgt spid="13314"/>
                                        </p:tgtEl>
                                        <p:attrNameLst>
                                          <p:attrName>ppt_y</p:attrName>
                                        </p:attrNameLst>
                                      </p:cBhvr>
                                      <p:tavLst>
                                        <p:tav tm="0">
                                          <p:val>
                                            <p:strVal val="1+#ppt_h/2"/>
                                          </p:val>
                                        </p:tav>
                                        <p:tav tm="100000">
                                          <p:val>
                                            <p:strVal val="#ppt_y"/>
                                          </p:val>
                                        </p:tav>
                                      </p:tavLst>
                                    </p:anim>
                                  </p:childTnLst>
                                </p:cTn>
                              </p:par>
                            </p:childTnLst>
                          </p:cTn>
                        </p:par>
                      </p:childTnLst>
                    </p:cTn>
                  </p:par>
                  <p:par>
                    <p:cTn id="9" fill="hold" nodeType="clickPar">
                      <p:stCondLst>
                        <p:cond delay="indefinite"/>
                      </p:stCondLst>
                      <p:childTnLst>
                        <p:par>
                          <p:cTn id="10" fill="hold" nodeType="withGroup">
                            <p:stCondLst>
                              <p:cond delay="0"/>
                            </p:stCondLst>
                            <p:childTnLst>
                              <p:par>
                                <p:cTn id="11" presetID="2" presetClass="entr" presetSubtype="4" fill="hold" nodeType="clickEffect">
                                  <p:stCondLst>
                                    <p:cond delay="0"/>
                                  </p:stCondLst>
                                  <p:childTnLst>
                                    <p:set>
                                      <p:cBhvr>
                                        <p:cTn id="12" dur="1" fill="hold">
                                          <p:stCondLst>
                                            <p:cond delay="0"/>
                                          </p:stCondLst>
                                        </p:cTn>
                                        <p:tgtEl>
                                          <p:spTgt spid="625667"/>
                                        </p:tgtEl>
                                        <p:attrNameLst>
                                          <p:attrName>style.visibility</p:attrName>
                                        </p:attrNameLst>
                                      </p:cBhvr>
                                      <p:to>
                                        <p:strVal val="visible"/>
                                      </p:to>
                                    </p:set>
                                    <p:anim calcmode="lin" valueType="num">
                                      <p:cBhvr additive="base">
                                        <p:cTn id="13" dur="500" fill="hold"/>
                                        <p:tgtEl>
                                          <p:spTgt spid="625667"/>
                                        </p:tgtEl>
                                        <p:attrNameLst>
                                          <p:attrName>ppt_x</p:attrName>
                                        </p:attrNameLst>
                                      </p:cBhvr>
                                      <p:tavLst>
                                        <p:tav tm="0">
                                          <p:val>
                                            <p:strVal val="#ppt_x"/>
                                          </p:val>
                                        </p:tav>
                                        <p:tav tm="100000">
                                          <p:val>
                                            <p:strVal val="#ppt_x"/>
                                          </p:val>
                                        </p:tav>
                                      </p:tavLst>
                                    </p:anim>
                                    <p:anim calcmode="lin" valueType="num">
                                      <p:cBhvr additive="base">
                                        <p:cTn id="14" dur="500" fill="hold"/>
                                        <p:tgtEl>
                                          <p:spTgt spid="625667"/>
                                        </p:tgtEl>
                                        <p:attrNameLst>
                                          <p:attrName>ppt_y</p:attrName>
                                        </p:attrNameLst>
                                      </p:cBhvr>
                                      <p:tavLst>
                                        <p:tav tm="0">
                                          <p:val>
                                            <p:strVal val="1+#ppt_h/2"/>
                                          </p:val>
                                        </p:tav>
                                        <p:tav tm="100000">
                                          <p:val>
                                            <p:strVal val="#ppt_y"/>
                                          </p:val>
                                        </p:tav>
                                      </p:tavLst>
                                    </p:anim>
                                  </p:childTnLst>
                                </p:cTn>
                              </p:par>
                            </p:childTnLst>
                          </p:cTn>
                        </p:par>
                      </p:childTnLst>
                    </p:cTn>
                  </p:par>
                  <p:par>
                    <p:cTn id="15" fill="hold" nodeType="clickPar">
                      <p:stCondLst>
                        <p:cond delay="indefinite"/>
                      </p:stCondLst>
                      <p:childTnLst>
                        <p:par>
                          <p:cTn id="16" fill="hold" nodeType="withGroup">
                            <p:stCondLst>
                              <p:cond delay="0"/>
                            </p:stCondLst>
                            <p:childTnLst>
                              <p:par>
                                <p:cTn id="17" presetID="2" presetClass="entr" presetSubtype="4" fill="hold" grpId="0" nodeType="clickEffect">
                                  <p:stCondLst>
                                    <p:cond delay="0"/>
                                  </p:stCondLst>
                                  <p:childTnLst>
                                    <p:set>
                                      <p:cBhvr>
                                        <p:cTn id="18" dur="1" fill="hold">
                                          <p:stCondLst>
                                            <p:cond delay="0"/>
                                          </p:stCondLst>
                                        </p:cTn>
                                        <p:tgtEl>
                                          <p:spTgt spid="625668"/>
                                        </p:tgtEl>
                                        <p:attrNameLst>
                                          <p:attrName>style.visibility</p:attrName>
                                        </p:attrNameLst>
                                      </p:cBhvr>
                                      <p:to>
                                        <p:strVal val="visible"/>
                                      </p:to>
                                    </p:set>
                                    <p:anim calcmode="lin" valueType="num">
                                      <p:cBhvr additive="base">
                                        <p:cTn id="19" dur="500" fill="hold"/>
                                        <p:tgtEl>
                                          <p:spTgt spid="625668"/>
                                        </p:tgtEl>
                                        <p:attrNameLst>
                                          <p:attrName>ppt_x</p:attrName>
                                        </p:attrNameLst>
                                      </p:cBhvr>
                                      <p:tavLst>
                                        <p:tav tm="0">
                                          <p:val>
                                            <p:strVal val="#ppt_x"/>
                                          </p:val>
                                        </p:tav>
                                        <p:tav tm="100000">
                                          <p:val>
                                            <p:strVal val="#ppt_x"/>
                                          </p:val>
                                        </p:tav>
                                      </p:tavLst>
                                    </p:anim>
                                    <p:anim calcmode="lin" valueType="num">
                                      <p:cBhvr additive="base">
                                        <p:cTn id="20" dur="500" fill="hold"/>
                                        <p:tgtEl>
                                          <p:spTgt spid="625668"/>
                                        </p:tgtEl>
                                        <p:attrNameLst>
                                          <p:attrName>ppt_y</p:attrName>
                                        </p:attrNameLst>
                                      </p:cBhvr>
                                      <p:tavLst>
                                        <p:tav tm="0">
                                          <p:val>
                                            <p:strVal val="1+#ppt_h/2"/>
                                          </p:val>
                                        </p:tav>
                                        <p:tav tm="100000">
                                          <p:val>
                                            <p:strVal val="#ppt_y"/>
                                          </p:val>
                                        </p:tav>
                                      </p:tavLst>
                                    </p:anim>
                                  </p:childTnLst>
                                </p:cTn>
                              </p:par>
                            </p:childTnLst>
                          </p:cTn>
                        </p:par>
                      </p:childTnLst>
                    </p:cTn>
                  </p:par>
                  <p:par>
                    <p:cTn id="21" fill="hold" nodeType="clickPar">
                      <p:stCondLst>
                        <p:cond delay="indefinite"/>
                      </p:stCondLst>
                      <p:childTnLst>
                        <p:par>
                          <p:cTn id="22" fill="hold" nodeType="withGroup">
                            <p:stCondLst>
                              <p:cond delay="0"/>
                            </p:stCondLst>
                            <p:childTnLst>
                              <p:par>
                                <p:cTn id="23" presetID="2" presetClass="entr" presetSubtype="4" fill="hold" nodeType="clickEffect">
                                  <p:stCondLst>
                                    <p:cond delay="0"/>
                                  </p:stCondLst>
                                  <p:childTnLst>
                                    <p:set>
                                      <p:cBhvr>
                                        <p:cTn id="24" dur="1" fill="hold">
                                          <p:stCondLst>
                                            <p:cond delay="0"/>
                                          </p:stCondLst>
                                        </p:cTn>
                                        <p:tgtEl>
                                          <p:spTgt spid="13317"/>
                                        </p:tgtEl>
                                        <p:attrNameLst>
                                          <p:attrName>style.visibility</p:attrName>
                                        </p:attrNameLst>
                                      </p:cBhvr>
                                      <p:to>
                                        <p:strVal val="visible"/>
                                      </p:to>
                                    </p:set>
                                    <p:anim calcmode="lin" valueType="num">
                                      <p:cBhvr additive="base">
                                        <p:cTn id="25" dur="500" fill="hold"/>
                                        <p:tgtEl>
                                          <p:spTgt spid="13317"/>
                                        </p:tgtEl>
                                        <p:attrNameLst>
                                          <p:attrName>ppt_x</p:attrName>
                                        </p:attrNameLst>
                                      </p:cBhvr>
                                      <p:tavLst>
                                        <p:tav tm="0">
                                          <p:val>
                                            <p:strVal val="#ppt_x"/>
                                          </p:val>
                                        </p:tav>
                                        <p:tav tm="100000">
                                          <p:val>
                                            <p:strVal val="#ppt_x"/>
                                          </p:val>
                                        </p:tav>
                                      </p:tavLst>
                                    </p:anim>
                                    <p:anim calcmode="lin" valueType="num">
                                      <p:cBhvr additive="base">
                                        <p:cTn id="26" dur="500" fill="hold"/>
                                        <p:tgtEl>
                                          <p:spTgt spid="13317"/>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25668" grpId="0" animBg="1"/>
    </p:bld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12290" name="Object 2"/>
          <p:cNvGraphicFramePr>
            <a:graphicFrameLocks noChangeAspect="1"/>
          </p:cNvGraphicFramePr>
          <p:nvPr>
            <p:extLst>
              <p:ext uri="{D42A27DB-BD31-4B8C-83A1-F6EECF244321}">
                <p14:modId xmlns:p14="http://schemas.microsoft.com/office/powerpoint/2010/main" val="2882046077"/>
              </p:ext>
            </p:extLst>
          </p:nvPr>
        </p:nvGraphicFramePr>
        <p:xfrm>
          <a:off x="1030288" y="519484"/>
          <a:ext cx="7083425" cy="3557588"/>
        </p:xfrm>
        <a:graphic>
          <a:graphicData uri="http://schemas.openxmlformats.org/presentationml/2006/ole">
            <mc:AlternateContent xmlns:mc="http://schemas.openxmlformats.org/markup-compatibility/2006">
              <mc:Choice xmlns:v="urn:schemas-microsoft-com:vml" Requires="v">
                <p:oleObj spid="_x0000_s10258" name="Document" r:id="rId3" imgW="3853430" imgH="1943558" progId="Word.Document.8">
                  <p:embed/>
                </p:oleObj>
              </mc:Choice>
              <mc:Fallback>
                <p:oleObj name="Document" r:id="rId3" imgW="3853430" imgH="1943558" progId="Word.Document.8">
                  <p:embed/>
                  <p:pic>
                    <p:nvPicPr>
                      <p:cNvPr id="12290" name="Object 2"/>
                      <p:cNvPicPr>
                        <a:picLocks noChangeAspect="1" noChangeArrowheads="1"/>
                      </p:cNvPicPr>
                      <p:nvPr/>
                    </p:nvPicPr>
                    <p:blipFill>
                      <a:blip r:embed="rId4"/>
                      <a:srcRect/>
                      <a:stretch>
                        <a:fillRect/>
                      </a:stretch>
                    </p:blipFill>
                    <p:spPr bwMode="auto">
                      <a:xfrm>
                        <a:off x="1030288" y="519484"/>
                        <a:ext cx="7083425" cy="355758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graphicFrame>
        <p:nvGraphicFramePr>
          <p:cNvPr id="626691" name="Object 3"/>
          <p:cNvGraphicFramePr>
            <a:graphicFrameLocks noChangeAspect="1"/>
          </p:cNvGraphicFramePr>
          <p:nvPr>
            <p:extLst>
              <p:ext uri="{D42A27DB-BD31-4B8C-83A1-F6EECF244321}">
                <p14:modId xmlns:p14="http://schemas.microsoft.com/office/powerpoint/2010/main" val="1370287197"/>
              </p:ext>
            </p:extLst>
          </p:nvPr>
        </p:nvGraphicFramePr>
        <p:xfrm>
          <a:off x="1036638" y="4479702"/>
          <a:ext cx="7162800" cy="1325562"/>
        </p:xfrm>
        <a:graphic>
          <a:graphicData uri="http://schemas.openxmlformats.org/presentationml/2006/ole">
            <mc:AlternateContent xmlns:mc="http://schemas.openxmlformats.org/markup-compatibility/2006">
              <mc:Choice xmlns:v="urn:schemas-microsoft-com:vml" Requires="v">
                <p:oleObj spid="_x0000_s10259" name="Document" r:id="rId5" imgW="3853430" imgH="720823" progId="Word.Document.8">
                  <p:embed/>
                </p:oleObj>
              </mc:Choice>
              <mc:Fallback>
                <p:oleObj name="Document" r:id="rId5" imgW="3853430" imgH="720823" progId="Word.Document.8">
                  <p:embed/>
                  <p:pic>
                    <p:nvPicPr>
                      <p:cNvPr id="626691" name="Object 3"/>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1036638" y="4479702"/>
                        <a:ext cx="7162800" cy="132556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
        <p:nvSpPr>
          <p:cNvPr id="3" name="スライド番号プレースホルダー 2"/>
          <p:cNvSpPr>
            <a:spLocks noGrp="1"/>
          </p:cNvSpPr>
          <p:nvPr>
            <p:ph type="sldNum" sz="quarter" idx="12"/>
          </p:nvPr>
        </p:nvSpPr>
        <p:spPr/>
        <p:txBody>
          <a:bodyPr/>
          <a:lstStyle/>
          <a:p>
            <a:fld id="{F06225BA-B0EB-481C-8A78-E726EEDFF1D4}" type="slidenum">
              <a:rPr lang="en-US" altLang="ja-JP" smtClean="0"/>
              <a:pPr/>
              <a:t>13</a:t>
            </a:fld>
            <a:endParaRPr lang="en-US" altLang="ja-JP"/>
          </a:p>
        </p:txBody>
      </p:sp>
      <p:sp>
        <p:nvSpPr>
          <p:cNvPr id="2" name="Date Placeholder 1">
            <a:extLst>
              <a:ext uri="{FF2B5EF4-FFF2-40B4-BE49-F238E27FC236}">
                <a16:creationId xmlns:a16="http://schemas.microsoft.com/office/drawing/2014/main" id="{597E1070-147B-456C-9241-0D45CB93F9A0}"/>
              </a:ext>
            </a:extLst>
          </p:cNvPr>
          <p:cNvSpPr>
            <a:spLocks noGrp="1"/>
          </p:cNvSpPr>
          <p:nvPr>
            <p:ph type="dt" sz="half" idx="10"/>
          </p:nvPr>
        </p:nvSpPr>
        <p:spPr/>
        <p:txBody>
          <a:bodyPr/>
          <a:lstStyle/>
          <a:p>
            <a:r>
              <a:rPr lang="en-US" altLang="ja-JP" smtClean="0"/>
              <a:t>18/06/21</a:t>
            </a:r>
            <a:endParaRPr lang="en-US" altLang="ja-JP"/>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2" presetClass="entr" presetSubtype="4" fill="hold" nodeType="clickEffect">
                                  <p:stCondLst>
                                    <p:cond delay="0"/>
                                  </p:stCondLst>
                                  <p:childTnLst>
                                    <p:set>
                                      <p:cBhvr>
                                        <p:cTn id="6" dur="1" fill="hold">
                                          <p:stCondLst>
                                            <p:cond delay="0"/>
                                          </p:stCondLst>
                                        </p:cTn>
                                        <p:tgtEl>
                                          <p:spTgt spid="626691"/>
                                        </p:tgtEl>
                                        <p:attrNameLst>
                                          <p:attrName>style.visibility</p:attrName>
                                        </p:attrNameLst>
                                      </p:cBhvr>
                                      <p:to>
                                        <p:strVal val="visible"/>
                                      </p:to>
                                    </p:set>
                                    <p:anim calcmode="lin" valueType="num">
                                      <p:cBhvr additive="base">
                                        <p:cTn id="7" dur="500" fill="hold"/>
                                        <p:tgtEl>
                                          <p:spTgt spid="626691"/>
                                        </p:tgtEl>
                                        <p:attrNameLst>
                                          <p:attrName>ppt_x</p:attrName>
                                        </p:attrNameLst>
                                      </p:cBhvr>
                                      <p:tavLst>
                                        <p:tav tm="0">
                                          <p:val>
                                            <p:strVal val="#ppt_x"/>
                                          </p:val>
                                        </p:tav>
                                        <p:tav tm="100000">
                                          <p:val>
                                            <p:strVal val="#ppt_x"/>
                                          </p:val>
                                        </p:tav>
                                      </p:tavLst>
                                    </p:anim>
                                    <p:anim calcmode="lin" valueType="num">
                                      <p:cBhvr additive="base">
                                        <p:cTn id="8" dur="500" fill="hold"/>
                                        <p:tgtEl>
                                          <p:spTgt spid="626691"/>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13314" name="オブジェクト 1"/>
          <p:cNvGraphicFramePr>
            <a:graphicFrameLocks noChangeAspect="1"/>
          </p:cNvGraphicFramePr>
          <p:nvPr/>
        </p:nvGraphicFramePr>
        <p:xfrm>
          <a:off x="827088" y="903288"/>
          <a:ext cx="7561262" cy="1992312"/>
        </p:xfrm>
        <a:graphic>
          <a:graphicData uri="http://schemas.openxmlformats.org/presentationml/2006/ole">
            <mc:AlternateContent xmlns:mc="http://schemas.openxmlformats.org/markup-compatibility/2006">
              <mc:Choice xmlns:v="urn:schemas-microsoft-com:vml" Requires="v">
                <p:oleObj spid="_x0000_s11274" name="文書" r:id="rId3" imgW="5401235" imgH="1422564" progId="Word.Document.12">
                  <p:embed/>
                </p:oleObj>
              </mc:Choice>
              <mc:Fallback>
                <p:oleObj name="文書" r:id="rId3" imgW="5401235" imgH="1422564" progId="Word.Document.12">
                  <p:embed/>
                  <p:pic>
                    <p:nvPicPr>
                      <p:cNvPr id="13314" name="オブジェクト 1"/>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827088" y="903288"/>
                        <a:ext cx="7561262" cy="1992312"/>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sp>
        <p:nvSpPr>
          <p:cNvPr id="3" name="スライド番号プレースホルダー 2"/>
          <p:cNvSpPr>
            <a:spLocks noGrp="1"/>
          </p:cNvSpPr>
          <p:nvPr>
            <p:ph type="sldNum" sz="quarter" idx="12"/>
          </p:nvPr>
        </p:nvSpPr>
        <p:spPr/>
        <p:txBody>
          <a:bodyPr/>
          <a:lstStyle/>
          <a:p>
            <a:fld id="{F06225BA-B0EB-481C-8A78-E726EEDFF1D4}" type="slidenum">
              <a:rPr lang="en-US" altLang="ja-JP" smtClean="0"/>
              <a:pPr/>
              <a:t>14</a:t>
            </a:fld>
            <a:endParaRPr lang="en-US" altLang="ja-JP"/>
          </a:p>
        </p:txBody>
      </p:sp>
      <p:sp>
        <p:nvSpPr>
          <p:cNvPr id="2" name="Date Placeholder 1">
            <a:extLst>
              <a:ext uri="{FF2B5EF4-FFF2-40B4-BE49-F238E27FC236}">
                <a16:creationId xmlns:a16="http://schemas.microsoft.com/office/drawing/2014/main" id="{767D05C3-DAC3-4056-A5BB-18DA85B41AD3}"/>
              </a:ext>
            </a:extLst>
          </p:cNvPr>
          <p:cNvSpPr>
            <a:spLocks noGrp="1"/>
          </p:cNvSpPr>
          <p:nvPr>
            <p:ph type="dt" sz="half" idx="10"/>
          </p:nvPr>
        </p:nvSpPr>
        <p:spPr/>
        <p:txBody>
          <a:bodyPr/>
          <a:lstStyle/>
          <a:p>
            <a:r>
              <a:rPr lang="en-US" altLang="ja-JP" smtClean="0"/>
              <a:t>18/06/21</a:t>
            </a:r>
            <a:endParaRPr lang="en-US" altLang="ja-JP"/>
          </a:p>
        </p:txBody>
      </p:sp>
    </p:spTree>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14338" name="オブジェクト 1"/>
          <p:cNvGraphicFramePr>
            <a:graphicFrameLocks noChangeAspect="1"/>
          </p:cNvGraphicFramePr>
          <p:nvPr>
            <p:extLst>
              <p:ext uri="{D42A27DB-BD31-4B8C-83A1-F6EECF244321}">
                <p14:modId xmlns:p14="http://schemas.microsoft.com/office/powerpoint/2010/main" val="4077477823"/>
              </p:ext>
            </p:extLst>
          </p:nvPr>
        </p:nvGraphicFramePr>
        <p:xfrm>
          <a:off x="831850" y="116632"/>
          <a:ext cx="7527925" cy="6186487"/>
        </p:xfrm>
        <a:graphic>
          <a:graphicData uri="http://schemas.openxmlformats.org/presentationml/2006/ole">
            <mc:AlternateContent xmlns:mc="http://schemas.openxmlformats.org/markup-compatibility/2006">
              <mc:Choice xmlns:v="urn:schemas-microsoft-com:vml" Requires="v">
                <p:oleObj spid="_x0000_s12298" name="Document" r:id="rId3" imgW="5401235" imgH="4435475" progId="Word.Document.8">
                  <p:embed/>
                </p:oleObj>
              </mc:Choice>
              <mc:Fallback>
                <p:oleObj name="Document" r:id="rId3" imgW="5401235" imgH="4435475" progId="Word.Document.8">
                  <p:embed/>
                  <p:pic>
                    <p:nvPicPr>
                      <p:cNvPr id="14338" name="オブジェクト 1"/>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831850" y="116632"/>
                        <a:ext cx="7527925" cy="6186487"/>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sp>
        <p:nvSpPr>
          <p:cNvPr id="3" name="スライド番号プレースホルダー 2"/>
          <p:cNvSpPr>
            <a:spLocks noGrp="1"/>
          </p:cNvSpPr>
          <p:nvPr>
            <p:ph type="sldNum" sz="quarter" idx="12"/>
          </p:nvPr>
        </p:nvSpPr>
        <p:spPr/>
        <p:txBody>
          <a:bodyPr/>
          <a:lstStyle/>
          <a:p>
            <a:fld id="{F06225BA-B0EB-481C-8A78-E726EEDFF1D4}" type="slidenum">
              <a:rPr lang="en-US" altLang="ja-JP" smtClean="0"/>
              <a:pPr/>
              <a:t>15</a:t>
            </a:fld>
            <a:endParaRPr lang="en-US" altLang="ja-JP"/>
          </a:p>
        </p:txBody>
      </p:sp>
      <p:sp>
        <p:nvSpPr>
          <p:cNvPr id="2" name="Date Placeholder 1">
            <a:extLst>
              <a:ext uri="{FF2B5EF4-FFF2-40B4-BE49-F238E27FC236}">
                <a16:creationId xmlns:a16="http://schemas.microsoft.com/office/drawing/2014/main" id="{0ED7220E-1A03-4871-881D-6B9E9D7924FB}"/>
              </a:ext>
            </a:extLst>
          </p:cNvPr>
          <p:cNvSpPr>
            <a:spLocks noGrp="1"/>
          </p:cNvSpPr>
          <p:nvPr>
            <p:ph type="dt" sz="half" idx="10"/>
          </p:nvPr>
        </p:nvSpPr>
        <p:spPr/>
        <p:txBody>
          <a:bodyPr/>
          <a:lstStyle/>
          <a:p>
            <a:r>
              <a:rPr lang="en-US" altLang="ja-JP" smtClean="0"/>
              <a:t>18/06/21</a:t>
            </a:r>
            <a:endParaRPr lang="en-US" altLang="ja-JP"/>
          </a:p>
        </p:txBody>
      </p:sp>
    </p:spTree>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15362" name="オブジェクト 1"/>
          <p:cNvGraphicFramePr>
            <a:graphicFrameLocks noChangeAspect="1"/>
          </p:cNvGraphicFramePr>
          <p:nvPr/>
        </p:nvGraphicFramePr>
        <p:xfrm>
          <a:off x="755650" y="404813"/>
          <a:ext cx="7561263" cy="2951162"/>
        </p:xfrm>
        <a:graphic>
          <a:graphicData uri="http://schemas.openxmlformats.org/presentationml/2006/ole">
            <mc:AlternateContent xmlns:mc="http://schemas.openxmlformats.org/markup-compatibility/2006">
              <mc:Choice xmlns:v="urn:schemas-microsoft-com:vml" Requires="v">
                <p:oleObj spid="_x0000_s13338" name="Document" r:id="rId3" imgW="5401235" imgH="2108462" progId="Word.Document.12">
                  <p:embed/>
                </p:oleObj>
              </mc:Choice>
              <mc:Fallback>
                <p:oleObj name="Document" r:id="rId3" imgW="5401235" imgH="2108462" progId="Word.Document.12">
                  <p:embed/>
                  <p:pic>
                    <p:nvPicPr>
                      <p:cNvPr id="15362" name="オブジェクト 1"/>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755650" y="404813"/>
                        <a:ext cx="7561263" cy="2951162"/>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15363" name="オブジェクト 2"/>
          <p:cNvGraphicFramePr>
            <a:graphicFrameLocks noChangeAspect="1"/>
          </p:cNvGraphicFramePr>
          <p:nvPr>
            <p:extLst>
              <p:ext uri="{D42A27DB-BD31-4B8C-83A1-F6EECF244321}">
                <p14:modId xmlns:p14="http://schemas.microsoft.com/office/powerpoint/2010/main" val="815569198"/>
              </p:ext>
            </p:extLst>
          </p:nvPr>
        </p:nvGraphicFramePr>
        <p:xfrm>
          <a:off x="903288" y="3573016"/>
          <a:ext cx="7527925" cy="2743200"/>
        </p:xfrm>
        <a:graphic>
          <a:graphicData uri="http://schemas.openxmlformats.org/presentationml/2006/ole">
            <mc:AlternateContent xmlns:mc="http://schemas.openxmlformats.org/markup-compatibility/2006">
              <mc:Choice xmlns:v="urn:schemas-microsoft-com:vml" Requires="v">
                <p:oleObj spid="_x0000_s13339" name="Document" r:id="rId5" imgW="5401235" imgH="1971282" progId="Word.Document.12">
                  <p:embed/>
                </p:oleObj>
              </mc:Choice>
              <mc:Fallback>
                <p:oleObj name="Document" r:id="rId5" imgW="5401235" imgH="1971282" progId="Word.Document.12">
                  <p:embed/>
                  <p:pic>
                    <p:nvPicPr>
                      <p:cNvPr id="15363" name="オブジェクト 2"/>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903288" y="3573016"/>
                        <a:ext cx="7527925" cy="2743200"/>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15364" name="Object 5"/>
          <p:cNvGraphicFramePr>
            <a:graphicFrameLocks noChangeAspect="1"/>
          </p:cNvGraphicFramePr>
          <p:nvPr/>
        </p:nvGraphicFramePr>
        <p:xfrm>
          <a:off x="6443663" y="2422525"/>
          <a:ext cx="1157287" cy="266700"/>
        </p:xfrm>
        <a:graphic>
          <a:graphicData uri="http://schemas.openxmlformats.org/presentationml/2006/ole">
            <mc:AlternateContent xmlns:mc="http://schemas.openxmlformats.org/markup-compatibility/2006">
              <mc:Choice xmlns:v="urn:schemas-microsoft-com:vml" Requires="v">
                <p:oleObj spid="_x0000_s13340" name="数式" r:id="rId7" imgW="787058" imgH="177723" progId="Equation.3">
                  <p:embed/>
                </p:oleObj>
              </mc:Choice>
              <mc:Fallback>
                <p:oleObj name="数式" r:id="rId7" imgW="787058" imgH="177723" progId="Equation.3">
                  <p:embed/>
                  <p:pic>
                    <p:nvPicPr>
                      <p:cNvPr id="15364" name="Object 5"/>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6443663" y="2422525"/>
                        <a:ext cx="1157287" cy="266700"/>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cxnSp>
        <p:nvCxnSpPr>
          <p:cNvPr id="6" name="直線矢印コネクタ 5"/>
          <p:cNvCxnSpPr/>
          <p:nvPr/>
        </p:nvCxnSpPr>
        <p:spPr>
          <a:xfrm flipH="1">
            <a:off x="5140325" y="2543175"/>
            <a:ext cx="1312863" cy="0"/>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sp>
        <p:nvSpPr>
          <p:cNvPr id="3" name="スライド番号プレースホルダー 2"/>
          <p:cNvSpPr>
            <a:spLocks noGrp="1"/>
          </p:cNvSpPr>
          <p:nvPr>
            <p:ph type="sldNum" sz="quarter" idx="12"/>
          </p:nvPr>
        </p:nvSpPr>
        <p:spPr/>
        <p:txBody>
          <a:bodyPr/>
          <a:lstStyle/>
          <a:p>
            <a:fld id="{F06225BA-B0EB-481C-8A78-E726EEDFF1D4}" type="slidenum">
              <a:rPr lang="en-US" altLang="ja-JP" smtClean="0"/>
              <a:pPr/>
              <a:t>16</a:t>
            </a:fld>
            <a:endParaRPr lang="en-US" altLang="ja-JP"/>
          </a:p>
        </p:txBody>
      </p:sp>
      <p:sp>
        <p:nvSpPr>
          <p:cNvPr id="2" name="Date Placeholder 1">
            <a:extLst>
              <a:ext uri="{FF2B5EF4-FFF2-40B4-BE49-F238E27FC236}">
                <a16:creationId xmlns:a16="http://schemas.microsoft.com/office/drawing/2014/main" id="{016D0C7B-6E12-4A77-A442-818048192FE6}"/>
              </a:ext>
            </a:extLst>
          </p:cNvPr>
          <p:cNvSpPr>
            <a:spLocks noGrp="1"/>
          </p:cNvSpPr>
          <p:nvPr>
            <p:ph type="dt" sz="half" idx="10"/>
          </p:nvPr>
        </p:nvSpPr>
        <p:spPr/>
        <p:txBody>
          <a:bodyPr/>
          <a:lstStyle/>
          <a:p>
            <a:r>
              <a:rPr lang="en-US" altLang="ja-JP" smtClean="0"/>
              <a:t>18/06/21</a:t>
            </a:r>
            <a:endParaRPr lang="en-US" altLang="ja-JP"/>
          </a:p>
        </p:txBody>
      </p:sp>
    </p:spTree>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16386" name="オブジェクト 1"/>
          <p:cNvGraphicFramePr>
            <a:graphicFrameLocks noChangeAspect="1"/>
          </p:cNvGraphicFramePr>
          <p:nvPr/>
        </p:nvGraphicFramePr>
        <p:xfrm>
          <a:off x="250825" y="1855788"/>
          <a:ext cx="8642350" cy="3373437"/>
        </p:xfrm>
        <a:graphic>
          <a:graphicData uri="http://schemas.openxmlformats.org/presentationml/2006/ole">
            <mc:AlternateContent xmlns:mc="http://schemas.openxmlformats.org/markup-compatibility/2006">
              <mc:Choice xmlns:v="urn:schemas-microsoft-com:vml" Requires="v">
                <p:oleObj spid="_x0000_s14370" name="Document" r:id="rId3" imgW="5401235" imgH="2108462" progId="Word.Document.12">
                  <p:embed/>
                </p:oleObj>
              </mc:Choice>
              <mc:Fallback>
                <p:oleObj name="Document" r:id="rId3" imgW="5401235" imgH="2108462" progId="Word.Document.12">
                  <p:embed/>
                  <p:pic>
                    <p:nvPicPr>
                      <p:cNvPr id="16386" name="オブジェクト 1"/>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250825" y="1855788"/>
                        <a:ext cx="8642350" cy="3373437"/>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cxnSp>
        <p:nvCxnSpPr>
          <p:cNvPr id="6" name="直線コネクタ 5"/>
          <p:cNvCxnSpPr/>
          <p:nvPr/>
        </p:nvCxnSpPr>
        <p:spPr>
          <a:xfrm>
            <a:off x="2339975" y="2986088"/>
            <a:ext cx="1295400" cy="0"/>
          </a:xfrm>
          <a:prstGeom prst="line">
            <a:avLst/>
          </a:prstGeom>
          <a:ln w="19050">
            <a:solidFill>
              <a:schemeClr val="accent2"/>
            </a:solidFill>
          </a:ln>
        </p:spPr>
        <p:style>
          <a:lnRef idx="1">
            <a:schemeClr val="accent1"/>
          </a:lnRef>
          <a:fillRef idx="0">
            <a:schemeClr val="accent1"/>
          </a:fillRef>
          <a:effectRef idx="0">
            <a:schemeClr val="accent1"/>
          </a:effectRef>
          <a:fontRef idx="minor">
            <a:schemeClr val="tx1"/>
          </a:fontRef>
        </p:style>
      </p:cxnSp>
      <p:cxnSp>
        <p:nvCxnSpPr>
          <p:cNvPr id="8" name="直線コネクタ 7"/>
          <p:cNvCxnSpPr/>
          <p:nvPr/>
        </p:nvCxnSpPr>
        <p:spPr>
          <a:xfrm>
            <a:off x="3613150" y="2997200"/>
            <a:ext cx="3816350" cy="1800225"/>
          </a:xfrm>
          <a:prstGeom prst="line">
            <a:avLst/>
          </a:prstGeom>
          <a:ln w="19050">
            <a:solidFill>
              <a:schemeClr val="accent2"/>
            </a:solidFill>
          </a:ln>
        </p:spPr>
        <p:style>
          <a:lnRef idx="1">
            <a:schemeClr val="accent1"/>
          </a:lnRef>
          <a:fillRef idx="0">
            <a:schemeClr val="accent1"/>
          </a:fillRef>
          <a:effectRef idx="0">
            <a:schemeClr val="accent1"/>
          </a:effectRef>
          <a:fontRef idx="minor">
            <a:schemeClr val="tx1"/>
          </a:fontRef>
        </p:style>
      </p:cxnSp>
      <p:graphicFrame>
        <p:nvGraphicFramePr>
          <p:cNvPr id="10" name="Object 5"/>
          <p:cNvGraphicFramePr>
            <a:graphicFrameLocks noChangeAspect="1"/>
          </p:cNvGraphicFramePr>
          <p:nvPr/>
        </p:nvGraphicFramePr>
        <p:xfrm>
          <a:off x="7161213" y="3484563"/>
          <a:ext cx="1587500" cy="304800"/>
        </p:xfrm>
        <a:graphic>
          <a:graphicData uri="http://schemas.openxmlformats.org/presentationml/2006/ole">
            <mc:AlternateContent xmlns:mc="http://schemas.openxmlformats.org/markup-compatibility/2006">
              <mc:Choice xmlns:v="urn:schemas-microsoft-com:vml" Requires="v">
                <p:oleObj spid="_x0000_s14371" name="数式" r:id="rId5" imgW="1079032" imgH="203112" progId="Equation.3">
                  <p:embed/>
                </p:oleObj>
              </mc:Choice>
              <mc:Fallback>
                <p:oleObj name="数式" r:id="rId5" imgW="1079032" imgH="203112" progId="Equation.3">
                  <p:embed/>
                  <p:pic>
                    <p:nvPicPr>
                      <p:cNvPr id="10" name="Object 5"/>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7161213" y="3484563"/>
                        <a:ext cx="1587500" cy="304800"/>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cxnSp>
        <p:nvCxnSpPr>
          <p:cNvPr id="12" name="直線矢印コネクタ 11"/>
          <p:cNvCxnSpPr/>
          <p:nvPr/>
        </p:nvCxnSpPr>
        <p:spPr>
          <a:xfrm flipH="1">
            <a:off x="6372225" y="3716338"/>
            <a:ext cx="788988" cy="504825"/>
          </a:xfrm>
          <a:prstGeom prst="straightConnector1">
            <a:avLst/>
          </a:prstGeom>
          <a:ln w="19050">
            <a:solidFill>
              <a:schemeClr val="accent2"/>
            </a:solidFill>
            <a:tailEnd type="triangle"/>
          </a:ln>
        </p:spPr>
        <p:style>
          <a:lnRef idx="1">
            <a:schemeClr val="accent1"/>
          </a:lnRef>
          <a:fillRef idx="0">
            <a:schemeClr val="accent1"/>
          </a:fillRef>
          <a:effectRef idx="0">
            <a:schemeClr val="accent1"/>
          </a:effectRef>
          <a:fontRef idx="minor">
            <a:schemeClr val="tx1"/>
          </a:fontRef>
        </p:style>
      </p:cxnSp>
      <p:graphicFrame>
        <p:nvGraphicFramePr>
          <p:cNvPr id="16388" name="オブジェクト 12"/>
          <p:cNvGraphicFramePr>
            <a:graphicFrameLocks noChangeAspect="1"/>
          </p:cNvGraphicFramePr>
          <p:nvPr/>
        </p:nvGraphicFramePr>
        <p:xfrm>
          <a:off x="684213" y="539750"/>
          <a:ext cx="7561262" cy="568325"/>
        </p:xfrm>
        <a:graphic>
          <a:graphicData uri="http://schemas.openxmlformats.org/presentationml/2006/ole">
            <mc:AlternateContent xmlns:mc="http://schemas.openxmlformats.org/markup-compatibility/2006">
              <mc:Choice xmlns:v="urn:schemas-microsoft-com:vml" Requires="v">
                <p:oleObj spid="_x0000_s14372" name="文書" r:id="rId7" imgW="5401235" imgH="406498" progId="Word.Document.12">
                  <p:embed/>
                </p:oleObj>
              </mc:Choice>
              <mc:Fallback>
                <p:oleObj name="文書" r:id="rId7" imgW="5401235" imgH="406498" progId="Word.Document.12">
                  <p:embed/>
                  <p:pic>
                    <p:nvPicPr>
                      <p:cNvPr id="16388" name="オブジェクト 12"/>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684213" y="539750"/>
                        <a:ext cx="7561262" cy="568325"/>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16389" name="Object 5"/>
          <p:cNvGraphicFramePr>
            <a:graphicFrameLocks noChangeAspect="1"/>
          </p:cNvGraphicFramePr>
          <p:nvPr/>
        </p:nvGraphicFramePr>
        <p:xfrm>
          <a:off x="7446963" y="4314825"/>
          <a:ext cx="1157287" cy="266700"/>
        </p:xfrm>
        <a:graphic>
          <a:graphicData uri="http://schemas.openxmlformats.org/presentationml/2006/ole">
            <mc:AlternateContent xmlns:mc="http://schemas.openxmlformats.org/markup-compatibility/2006">
              <mc:Choice xmlns:v="urn:schemas-microsoft-com:vml" Requires="v">
                <p:oleObj spid="_x0000_s14373" name="数式" r:id="rId9" imgW="787058" imgH="177723" progId="Equation.3">
                  <p:embed/>
                </p:oleObj>
              </mc:Choice>
              <mc:Fallback>
                <p:oleObj name="数式" r:id="rId9" imgW="787058" imgH="177723" progId="Equation.3">
                  <p:embed/>
                  <p:pic>
                    <p:nvPicPr>
                      <p:cNvPr id="16389" name="Object 5"/>
                      <p:cNvPicPr>
                        <a:picLocks noChangeAspect="1" noChangeArrowheads="1"/>
                      </p:cNvPicPr>
                      <p:nvPr/>
                    </p:nvPicPr>
                    <p:blipFill>
                      <a:blip r:embed="rId10">
                        <a:extLst>
                          <a:ext uri="{28A0092B-C50C-407E-A947-70E740481C1C}">
                            <a14:useLocalDpi xmlns:a14="http://schemas.microsoft.com/office/drawing/2010/main" val="0"/>
                          </a:ext>
                        </a:extLst>
                      </a:blip>
                      <a:srcRect/>
                      <a:stretch>
                        <a:fillRect/>
                      </a:stretch>
                    </p:blipFill>
                    <p:spPr bwMode="auto">
                      <a:xfrm>
                        <a:off x="7446963" y="4314825"/>
                        <a:ext cx="1157287" cy="266700"/>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cxnSp>
        <p:nvCxnSpPr>
          <p:cNvPr id="11" name="直線矢印コネクタ 10"/>
          <p:cNvCxnSpPr/>
          <p:nvPr/>
        </p:nvCxnSpPr>
        <p:spPr>
          <a:xfrm flipH="1">
            <a:off x="5580063" y="4437063"/>
            <a:ext cx="1728787" cy="0"/>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sp>
        <p:nvSpPr>
          <p:cNvPr id="3" name="スライド番号プレースホルダー 2"/>
          <p:cNvSpPr>
            <a:spLocks noGrp="1"/>
          </p:cNvSpPr>
          <p:nvPr>
            <p:ph type="sldNum" sz="quarter" idx="12"/>
          </p:nvPr>
        </p:nvSpPr>
        <p:spPr/>
        <p:txBody>
          <a:bodyPr/>
          <a:lstStyle/>
          <a:p>
            <a:fld id="{F06225BA-B0EB-481C-8A78-E726EEDFF1D4}" type="slidenum">
              <a:rPr lang="en-US" altLang="ja-JP" smtClean="0"/>
              <a:pPr/>
              <a:t>17</a:t>
            </a:fld>
            <a:endParaRPr lang="en-US" altLang="ja-JP"/>
          </a:p>
        </p:txBody>
      </p:sp>
      <p:sp>
        <p:nvSpPr>
          <p:cNvPr id="2" name="Date Placeholder 1">
            <a:extLst>
              <a:ext uri="{FF2B5EF4-FFF2-40B4-BE49-F238E27FC236}">
                <a16:creationId xmlns:a16="http://schemas.microsoft.com/office/drawing/2014/main" id="{4C8E3F59-7ADD-417A-A928-F96DF9C9651D}"/>
              </a:ext>
            </a:extLst>
          </p:cNvPr>
          <p:cNvSpPr>
            <a:spLocks noGrp="1"/>
          </p:cNvSpPr>
          <p:nvPr>
            <p:ph type="dt" sz="half" idx="10"/>
          </p:nvPr>
        </p:nvSpPr>
        <p:spPr/>
        <p:txBody>
          <a:bodyPr/>
          <a:lstStyle/>
          <a:p>
            <a:r>
              <a:rPr lang="en-US" altLang="ja-JP" smtClean="0"/>
              <a:t>18/06/21</a:t>
            </a:r>
            <a:endParaRPr lang="en-US" altLang="ja-JP"/>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2" presetClass="entr" presetSubtype="4" fill="hold" nodeType="clickEffect">
                                  <p:stCondLst>
                                    <p:cond delay="0"/>
                                  </p:stCondLst>
                                  <p:childTnLst>
                                    <p:set>
                                      <p:cBhvr>
                                        <p:cTn id="6" dur="1" fill="hold">
                                          <p:stCondLst>
                                            <p:cond delay="0"/>
                                          </p:stCondLst>
                                        </p:cTn>
                                        <p:tgtEl>
                                          <p:spTgt spid="6"/>
                                        </p:tgtEl>
                                        <p:attrNameLst>
                                          <p:attrName>style.visibility</p:attrName>
                                        </p:attrNameLst>
                                      </p:cBhvr>
                                      <p:to>
                                        <p:strVal val="visible"/>
                                      </p:to>
                                    </p:set>
                                    <p:anim calcmode="lin" valueType="num">
                                      <p:cBhvr additive="base">
                                        <p:cTn id="7" dur="500" fill="hold"/>
                                        <p:tgtEl>
                                          <p:spTgt spid="6"/>
                                        </p:tgtEl>
                                        <p:attrNameLst>
                                          <p:attrName>ppt_x</p:attrName>
                                        </p:attrNameLst>
                                      </p:cBhvr>
                                      <p:tavLst>
                                        <p:tav tm="0">
                                          <p:val>
                                            <p:strVal val="#ppt_x"/>
                                          </p:val>
                                        </p:tav>
                                        <p:tav tm="100000">
                                          <p:val>
                                            <p:strVal val="#ppt_x"/>
                                          </p:val>
                                        </p:tav>
                                      </p:tavLst>
                                    </p:anim>
                                    <p:anim calcmode="lin" valueType="num">
                                      <p:cBhvr additive="base">
                                        <p:cTn id="8" dur="500" fill="hold"/>
                                        <p:tgtEl>
                                          <p:spTgt spid="6"/>
                                        </p:tgtEl>
                                        <p:attrNameLst>
                                          <p:attrName>ppt_y</p:attrName>
                                        </p:attrNameLst>
                                      </p:cBhvr>
                                      <p:tavLst>
                                        <p:tav tm="0">
                                          <p:val>
                                            <p:strVal val="1+#ppt_h/2"/>
                                          </p:val>
                                        </p:tav>
                                        <p:tav tm="100000">
                                          <p:val>
                                            <p:strVal val="#ppt_y"/>
                                          </p:val>
                                        </p:tav>
                                      </p:tavLst>
                                    </p:anim>
                                  </p:childTnLst>
                                </p:cTn>
                              </p:par>
                            </p:childTnLst>
                          </p:cTn>
                        </p:par>
                      </p:childTnLst>
                    </p:cTn>
                  </p:par>
                  <p:par>
                    <p:cTn id="9" fill="hold" nodeType="clickPar">
                      <p:stCondLst>
                        <p:cond delay="indefinite"/>
                      </p:stCondLst>
                      <p:childTnLst>
                        <p:par>
                          <p:cTn id="10" fill="hold" nodeType="withGroup">
                            <p:stCondLst>
                              <p:cond delay="0"/>
                            </p:stCondLst>
                            <p:childTnLst>
                              <p:par>
                                <p:cTn id="11" presetID="2" presetClass="entr" presetSubtype="4" fill="hold" nodeType="clickEffect">
                                  <p:stCondLst>
                                    <p:cond delay="0"/>
                                  </p:stCondLst>
                                  <p:childTnLst>
                                    <p:set>
                                      <p:cBhvr>
                                        <p:cTn id="12" dur="1" fill="hold">
                                          <p:stCondLst>
                                            <p:cond delay="0"/>
                                          </p:stCondLst>
                                        </p:cTn>
                                        <p:tgtEl>
                                          <p:spTgt spid="8"/>
                                        </p:tgtEl>
                                        <p:attrNameLst>
                                          <p:attrName>style.visibility</p:attrName>
                                        </p:attrNameLst>
                                      </p:cBhvr>
                                      <p:to>
                                        <p:strVal val="visible"/>
                                      </p:to>
                                    </p:set>
                                    <p:anim calcmode="lin" valueType="num">
                                      <p:cBhvr additive="base">
                                        <p:cTn id="13" dur="500" fill="hold"/>
                                        <p:tgtEl>
                                          <p:spTgt spid="8"/>
                                        </p:tgtEl>
                                        <p:attrNameLst>
                                          <p:attrName>ppt_x</p:attrName>
                                        </p:attrNameLst>
                                      </p:cBhvr>
                                      <p:tavLst>
                                        <p:tav tm="0">
                                          <p:val>
                                            <p:strVal val="#ppt_x"/>
                                          </p:val>
                                        </p:tav>
                                        <p:tav tm="100000">
                                          <p:val>
                                            <p:strVal val="#ppt_x"/>
                                          </p:val>
                                        </p:tav>
                                      </p:tavLst>
                                    </p:anim>
                                    <p:anim calcmode="lin" valueType="num">
                                      <p:cBhvr additive="base">
                                        <p:cTn id="14" dur="500" fill="hold"/>
                                        <p:tgtEl>
                                          <p:spTgt spid="8"/>
                                        </p:tgtEl>
                                        <p:attrNameLst>
                                          <p:attrName>ppt_y</p:attrName>
                                        </p:attrNameLst>
                                      </p:cBhvr>
                                      <p:tavLst>
                                        <p:tav tm="0">
                                          <p:val>
                                            <p:strVal val="1+#ppt_h/2"/>
                                          </p:val>
                                        </p:tav>
                                        <p:tav tm="100000">
                                          <p:val>
                                            <p:strVal val="#ppt_y"/>
                                          </p:val>
                                        </p:tav>
                                      </p:tavLst>
                                    </p:anim>
                                  </p:childTnLst>
                                </p:cTn>
                              </p:par>
                            </p:childTnLst>
                          </p:cTn>
                        </p:par>
                      </p:childTnLst>
                    </p:cTn>
                  </p:par>
                  <p:par>
                    <p:cTn id="15" fill="hold" nodeType="clickPar">
                      <p:stCondLst>
                        <p:cond delay="indefinite"/>
                      </p:stCondLst>
                      <p:childTnLst>
                        <p:par>
                          <p:cTn id="16" fill="hold" nodeType="withGroup">
                            <p:stCondLst>
                              <p:cond delay="0"/>
                            </p:stCondLst>
                            <p:childTnLst>
                              <p:par>
                                <p:cTn id="17" presetID="2" presetClass="entr" presetSubtype="4" fill="hold" nodeType="clickEffect">
                                  <p:stCondLst>
                                    <p:cond delay="0"/>
                                  </p:stCondLst>
                                  <p:childTnLst>
                                    <p:set>
                                      <p:cBhvr>
                                        <p:cTn id="18" dur="1" fill="hold">
                                          <p:stCondLst>
                                            <p:cond delay="0"/>
                                          </p:stCondLst>
                                        </p:cTn>
                                        <p:tgtEl>
                                          <p:spTgt spid="12"/>
                                        </p:tgtEl>
                                        <p:attrNameLst>
                                          <p:attrName>style.visibility</p:attrName>
                                        </p:attrNameLst>
                                      </p:cBhvr>
                                      <p:to>
                                        <p:strVal val="visible"/>
                                      </p:to>
                                    </p:set>
                                    <p:anim calcmode="lin" valueType="num">
                                      <p:cBhvr additive="base">
                                        <p:cTn id="19" dur="500" fill="hold"/>
                                        <p:tgtEl>
                                          <p:spTgt spid="12"/>
                                        </p:tgtEl>
                                        <p:attrNameLst>
                                          <p:attrName>ppt_x</p:attrName>
                                        </p:attrNameLst>
                                      </p:cBhvr>
                                      <p:tavLst>
                                        <p:tav tm="0">
                                          <p:val>
                                            <p:strVal val="#ppt_x"/>
                                          </p:val>
                                        </p:tav>
                                        <p:tav tm="100000">
                                          <p:val>
                                            <p:strVal val="#ppt_x"/>
                                          </p:val>
                                        </p:tav>
                                      </p:tavLst>
                                    </p:anim>
                                    <p:anim calcmode="lin" valueType="num">
                                      <p:cBhvr additive="base">
                                        <p:cTn id="20" dur="500" fill="hold"/>
                                        <p:tgtEl>
                                          <p:spTgt spid="12"/>
                                        </p:tgtEl>
                                        <p:attrNameLst>
                                          <p:attrName>ppt_y</p:attrName>
                                        </p:attrNameLst>
                                      </p:cBhvr>
                                      <p:tavLst>
                                        <p:tav tm="0">
                                          <p:val>
                                            <p:strVal val="1+#ppt_h/2"/>
                                          </p:val>
                                        </p:tav>
                                        <p:tav tm="100000">
                                          <p:val>
                                            <p:strVal val="#ppt_y"/>
                                          </p:val>
                                        </p:tav>
                                      </p:tavLst>
                                    </p:anim>
                                  </p:childTnLst>
                                </p:cTn>
                              </p:par>
                            </p:childTnLst>
                          </p:cTn>
                        </p:par>
                      </p:childTnLst>
                    </p:cTn>
                  </p:par>
                  <p:par>
                    <p:cTn id="21" fill="hold" nodeType="clickPar">
                      <p:stCondLst>
                        <p:cond delay="indefinite"/>
                      </p:stCondLst>
                      <p:childTnLst>
                        <p:par>
                          <p:cTn id="22" fill="hold" nodeType="withGroup">
                            <p:stCondLst>
                              <p:cond delay="0"/>
                            </p:stCondLst>
                            <p:childTnLst>
                              <p:par>
                                <p:cTn id="23" presetID="2" presetClass="entr" presetSubtype="4" fill="hold" nodeType="clickEffect">
                                  <p:stCondLst>
                                    <p:cond delay="0"/>
                                  </p:stCondLst>
                                  <p:childTnLst>
                                    <p:set>
                                      <p:cBhvr>
                                        <p:cTn id="24" dur="1" fill="hold">
                                          <p:stCondLst>
                                            <p:cond delay="0"/>
                                          </p:stCondLst>
                                        </p:cTn>
                                        <p:tgtEl>
                                          <p:spTgt spid="10"/>
                                        </p:tgtEl>
                                        <p:attrNameLst>
                                          <p:attrName>style.visibility</p:attrName>
                                        </p:attrNameLst>
                                      </p:cBhvr>
                                      <p:to>
                                        <p:strVal val="visible"/>
                                      </p:to>
                                    </p:set>
                                    <p:anim calcmode="lin" valueType="num">
                                      <p:cBhvr additive="base">
                                        <p:cTn id="25" dur="500" fill="hold"/>
                                        <p:tgtEl>
                                          <p:spTgt spid="10"/>
                                        </p:tgtEl>
                                        <p:attrNameLst>
                                          <p:attrName>ppt_x</p:attrName>
                                        </p:attrNameLst>
                                      </p:cBhvr>
                                      <p:tavLst>
                                        <p:tav tm="0">
                                          <p:val>
                                            <p:strVal val="#ppt_x"/>
                                          </p:val>
                                        </p:tav>
                                        <p:tav tm="100000">
                                          <p:val>
                                            <p:strVal val="#ppt_x"/>
                                          </p:val>
                                        </p:tav>
                                      </p:tavLst>
                                    </p:anim>
                                    <p:anim calcmode="lin" valueType="num">
                                      <p:cBhvr additive="base">
                                        <p:cTn id="26" dur="500" fill="hold"/>
                                        <p:tgtEl>
                                          <p:spTgt spid="10"/>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17410" name="オブジェクト 1"/>
          <p:cNvGraphicFramePr>
            <a:graphicFrameLocks noChangeAspect="1"/>
          </p:cNvGraphicFramePr>
          <p:nvPr/>
        </p:nvGraphicFramePr>
        <p:xfrm>
          <a:off x="271463" y="1885950"/>
          <a:ext cx="8609012" cy="3360738"/>
        </p:xfrm>
        <a:graphic>
          <a:graphicData uri="http://schemas.openxmlformats.org/presentationml/2006/ole">
            <mc:AlternateContent xmlns:mc="http://schemas.openxmlformats.org/markup-compatibility/2006">
              <mc:Choice xmlns:v="urn:schemas-microsoft-com:vml" Requires="v">
                <p:oleObj spid="_x0000_s15402" name="Document" r:id="rId3" imgW="5401235" imgH="2108462" progId="Word.Document.12">
                  <p:embed/>
                </p:oleObj>
              </mc:Choice>
              <mc:Fallback>
                <p:oleObj name="Document" r:id="rId3" imgW="5401235" imgH="2108462" progId="Word.Document.12">
                  <p:embed/>
                  <p:pic>
                    <p:nvPicPr>
                      <p:cNvPr id="17410" name="オブジェクト 1"/>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271463" y="1885950"/>
                        <a:ext cx="8609012" cy="3360738"/>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cxnSp>
        <p:nvCxnSpPr>
          <p:cNvPr id="6" name="直線コネクタ 5"/>
          <p:cNvCxnSpPr/>
          <p:nvPr/>
        </p:nvCxnSpPr>
        <p:spPr>
          <a:xfrm>
            <a:off x="2339975" y="2986088"/>
            <a:ext cx="1295400" cy="0"/>
          </a:xfrm>
          <a:prstGeom prst="line">
            <a:avLst/>
          </a:prstGeom>
          <a:ln w="19050">
            <a:solidFill>
              <a:schemeClr val="accent2"/>
            </a:solidFill>
          </a:ln>
        </p:spPr>
        <p:style>
          <a:lnRef idx="1">
            <a:schemeClr val="accent1"/>
          </a:lnRef>
          <a:fillRef idx="0">
            <a:schemeClr val="accent1"/>
          </a:fillRef>
          <a:effectRef idx="0">
            <a:schemeClr val="accent1"/>
          </a:effectRef>
          <a:fontRef idx="minor">
            <a:schemeClr val="tx1"/>
          </a:fontRef>
        </p:style>
      </p:cxnSp>
      <p:cxnSp>
        <p:nvCxnSpPr>
          <p:cNvPr id="8" name="直線コネクタ 7"/>
          <p:cNvCxnSpPr/>
          <p:nvPr/>
        </p:nvCxnSpPr>
        <p:spPr>
          <a:xfrm>
            <a:off x="3613150" y="2997200"/>
            <a:ext cx="3816350" cy="1800225"/>
          </a:xfrm>
          <a:prstGeom prst="line">
            <a:avLst/>
          </a:prstGeom>
          <a:ln w="19050">
            <a:solidFill>
              <a:schemeClr val="accent2"/>
            </a:solidFill>
          </a:ln>
        </p:spPr>
        <p:style>
          <a:lnRef idx="1">
            <a:schemeClr val="accent1"/>
          </a:lnRef>
          <a:fillRef idx="0">
            <a:schemeClr val="accent1"/>
          </a:fillRef>
          <a:effectRef idx="0">
            <a:schemeClr val="accent1"/>
          </a:effectRef>
          <a:fontRef idx="minor">
            <a:schemeClr val="tx1"/>
          </a:fontRef>
        </p:style>
      </p:cxnSp>
      <p:graphicFrame>
        <p:nvGraphicFramePr>
          <p:cNvPr id="17411" name="Object 5"/>
          <p:cNvGraphicFramePr>
            <a:graphicFrameLocks noChangeAspect="1"/>
          </p:cNvGraphicFramePr>
          <p:nvPr/>
        </p:nvGraphicFramePr>
        <p:xfrm>
          <a:off x="7161213" y="3484563"/>
          <a:ext cx="1587500" cy="304800"/>
        </p:xfrm>
        <a:graphic>
          <a:graphicData uri="http://schemas.openxmlformats.org/presentationml/2006/ole">
            <mc:AlternateContent xmlns:mc="http://schemas.openxmlformats.org/markup-compatibility/2006">
              <mc:Choice xmlns:v="urn:schemas-microsoft-com:vml" Requires="v">
                <p:oleObj spid="_x0000_s15403" name="数式" r:id="rId5" imgW="1079032" imgH="203112" progId="Equation.3">
                  <p:embed/>
                </p:oleObj>
              </mc:Choice>
              <mc:Fallback>
                <p:oleObj name="数式" r:id="rId5" imgW="1079032" imgH="203112" progId="Equation.3">
                  <p:embed/>
                  <p:pic>
                    <p:nvPicPr>
                      <p:cNvPr id="17411" name="Object 5"/>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7161213" y="3484563"/>
                        <a:ext cx="1587500" cy="304800"/>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cxnSp>
        <p:nvCxnSpPr>
          <p:cNvPr id="12" name="直線矢印コネクタ 11"/>
          <p:cNvCxnSpPr/>
          <p:nvPr/>
        </p:nvCxnSpPr>
        <p:spPr>
          <a:xfrm flipH="1">
            <a:off x="6372225" y="3716338"/>
            <a:ext cx="788988" cy="504825"/>
          </a:xfrm>
          <a:prstGeom prst="straightConnector1">
            <a:avLst/>
          </a:prstGeom>
          <a:ln w="19050">
            <a:solidFill>
              <a:schemeClr val="accent2"/>
            </a:solidFill>
            <a:tailEnd type="triangle"/>
          </a:ln>
        </p:spPr>
        <p:style>
          <a:lnRef idx="1">
            <a:schemeClr val="accent1"/>
          </a:lnRef>
          <a:fillRef idx="0">
            <a:schemeClr val="accent1"/>
          </a:fillRef>
          <a:effectRef idx="0">
            <a:schemeClr val="accent1"/>
          </a:effectRef>
          <a:fontRef idx="minor">
            <a:schemeClr val="tx1"/>
          </a:fontRef>
        </p:style>
      </p:cxnSp>
      <p:cxnSp>
        <p:nvCxnSpPr>
          <p:cNvPr id="5" name="直線コネクタ 4"/>
          <p:cNvCxnSpPr/>
          <p:nvPr/>
        </p:nvCxnSpPr>
        <p:spPr>
          <a:xfrm>
            <a:off x="4932363" y="3622675"/>
            <a:ext cx="2016125" cy="0"/>
          </a:xfrm>
          <a:prstGeom prst="line">
            <a:avLst/>
          </a:prstGeom>
          <a:ln w="25400">
            <a:solidFill>
              <a:schemeClr val="accent2"/>
            </a:solidFill>
          </a:ln>
        </p:spPr>
        <p:style>
          <a:lnRef idx="1">
            <a:schemeClr val="accent1"/>
          </a:lnRef>
          <a:fillRef idx="0">
            <a:schemeClr val="accent1"/>
          </a:fillRef>
          <a:effectRef idx="0">
            <a:schemeClr val="accent1"/>
          </a:effectRef>
          <a:fontRef idx="minor">
            <a:schemeClr val="tx1"/>
          </a:fontRef>
        </p:style>
      </p:cxnSp>
      <p:sp>
        <p:nvSpPr>
          <p:cNvPr id="7" name="フローチャート: 結合子 6"/>
          <p:cNvSpPr/>
          <p:nvPr/>
        </p:nvSpPr>
        <p:spPr>
          <a:xfrm>
            <a:off x="4848225" y="3556000"/>
            <a:ext cx="144463" cy="133350"/>
          </a:xfrm>
          <a:prstGeom prst="flowChartConnector">
            <a:avLst/>
          </a:prstGeom>
          <a:solidFill>
            <a:schemeClr val="accent2"/>
          </a:solid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ja-JP" altLang="en-US"/>
          </a:p>
        </p:txBody>
      </p:sp>
      <p:sp>
        <p:nvSpPr>
          <p:cNvPr id="13" name="フローチャート: 結合子 12"/>
          <p:cNvSpPr/>
          <p:nvPr/>
        </p:nvSpPr>
        <p:spPr>
          <a:xfrm>
            <a:off x="3552825" y="2770188"/>
            <a:ext cx="144463" cy="133350"/>
          </a:xfrm>
          <a:prstGeom prst="flowChartConnector">
            <a:avLst/>
          </a:prstGeom>
          <a:solidFill>
            <a:schemeClr val="accent2"/>
          </a:solid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ja-JP" altLang="en-US"/>
          </a:p>
        </p:txBody>
      </p:sp>
      <p:cxnSp>
        <p:nvCxnSpPr>
          <p:cNvPr id="14" name="直線コネクタ 13"/>
          <p:cNvCxnSpPr/>
          <p:nvPr/>
        </p:nvCxnSpPr>
        <p:spPr>
          <a:xfrm>
            <a:off x="3679825" y="2830513"/>
            <a:ext cx="1138238" cy="0"/>
          </a:xfrm>
          <a:prstGeom prst="line">
            <a:avLst/>
          </a:prstGeom>
          <a:ln w="25400">
            <a:solidFill>
              <a:schemeClr val="accent2"/>
            </a:solidFill>
          </a:ln>
        </p:spPr>
        <p:style>
          <a:lnRef idx="1">
            <a:schemeClr val="accent1"/>
          </a:lnRef>
          <a:fillRef idx="0">
            <a:schemeClr val="accent1"/>
          </a:fillRef>
          <a:effectRef idx="0">
            <a:schemeClr val="accent1"/>
          </a:effectRef>
          <a:fontRef idx="minor">
            <a:schemeClr val="tx1"/>
          </a:fontRef>
        </p:style>
      </p:cxnSp>
      <p:sp>
        <p:nvSpPr>
          <p:cNvPr id="15" name="フローチャート: 結合子 14"/>
          <p:cNvSpPr/>
          <p:nvPr/>
        </p:nvSpPr>
        <p:spPr>
          <a:xfrm>
            <a:off x="4821238" y="2781300"/>
            <a:ext cx="144462" cy="133350"/>
          </a:xfrm>
          <a:prstGeom prst="flowChartConnector">
            <a:avLst/>
          </a:prstGeom>
          <a:no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ja-JP" altLang="en-US"/>
          </a:p>
        </p:txBody>
      </p:sp>
      <p:sp>
        <p:nvSpPr>
          <p:cNvPr id="16" name="フローチャート: 結合子 15"/>
          <p:cNvSpPr/>
          <p:nvPr/>
        </p:nvSpPr>
        <p:spPr>
          <a:xfrm>
            <a:off x="2268538" y="2060575"/>
            <a:ext cx="142875" cy="133350"/>
          </a:xfrm>
          <a:prstGeom prst="flowChartConnector">
            <a:avLst/>
          </a:prstGeom>
          <a:solidFill>
            <a:schemeClr val="accent2"/>
          </a:solid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ja-JP" altLang="en-US"/>
          </a:p>
        </p:txBody>
      </p:sp>
      <p:cxnSp>
        <p:nvCxnSpPr>
          <p:cNvPr id="17" name="直線コネクタ 16"/>
          <p:cNvCxnSpPr/>
          <p:nvPr/>
        </p:nvCxnSpPr>
        <p:spPr>
          <a:xfrm>
            <a:off x="2387600" y="2133600"/>
            <a:ext cx="1136650" cy="0"/>
          </a:xfrm>
          <a:prstGeom prst="line">
            <a:avLst/>
          </a:prstGeom>
          <a:ln w="25400">
            <a:solidFill>
              <a:schemeClr val="accent2"/>
            </a:solidFill>
          </a:ln>
        </p:spPr>
        <p:style>
          <a:lnRef idx="1">
            <a:schemeClr val="accent1"/>
          </a:lnRef>
          <a:fillRef idx="0">
            <a:schemeClr val="accent1"/>
          </a:fillRef>
          <a:effectRef idx="0">
            <a:schemeClr val="accent1"/>
          </a:effectRef>
          <a:fontRef idx="minor">
            <a:schemeClr val="tx1"/>
          </a:fontRef>
        </p:style>
      </p:cxnSp>
      <p:sp>
        <p:nvSpPr>
          <p:cNvPr id="18" name="フローチャート: 結合子 17"/>
          <p:cNvSpPr/>
          <p:nvPr/>
        </p:nvSpPr>
        <p:spPr>
          <a:xfrm>
            <a:off x="3541713" y="2060575"/>
            <a:ext cx="144462" cy="133350"/>
          </a:xfrm>
          <a:prstGeom prst="flowChartConnector">
            <a:avLst/>
          </a:prstGeom>
          <a:no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ja-JP" altLang="en-US"/>
          </a:p>
        </p:txBody>
      </p:sp>
      <p:sp>
        <p:nvSpPr>
          <p:cNvPr id="17426" name="Rectangle 2"/>
          <p:cNvSpPr>
            <a:spLocks noChangeArrowheads="1"/>
          </p:cNvSpPr>
          <p:nvPr/>
        </p:nvSpPr>
        <p:spPr bwMode="auto">
          <a:xfrm>
            <a:off x="0" y="0"/>
            <a:ext cx="9144000" cy="457200"/>
          </a:xfrm>
          <a:prstGeom prst="rect">
            <a:avLst/>
          </a:prstGeom>
          <a:noFill/>
          <a:ln w="9525">
            <a:noFill/>
            <a:miter lim="800000"/>
            <a:headEnd/>
            <a:tailEnd/>
          </a:ln>
        </p:spPr>
        <p:txBody>
          <a:bodyPr wrap="none" anchor="ctr">
            <a:spAutoFit/>
          </a:bodyPr>
          <a:lstStyle/>
          <a:p>
            <a:endParaRPr lang="ja-JP" altLang="en-US"/>
          </a:p>
        </p:txBody>
      </p:sp>
      <p:graphicFrame>
        <p:nvGraphicFramePr>
          <p:cNvPr id="19" name="オブジェクト 18"/>
          <p:cNvGraphicFramePr>
            <a:graphicFrameLocks noChangeAspect="1"/>
          </p:cNvGraphicFramePr>
          <p:nvPr/>
        </p:nvGraphicFramePr>
        <p:xfrm>
          <a:off x="5026025" y="3387725"/>
          <a:ext cx="212725" cy="266700"/>
        </p:xfrm>
        <a:graphic>
          <a:graphicData uri="http://schemas.openxmlformats.org/presentationml/2006/ole">
            <mc:AlternateContent xmlns:mc="http://schemas.openxmlformats.org/markup-compatibility/2006">
              <mc:Choice xmlns:v="urn:schemas-microsoft-com:vml" Requires="v">
                <p:oleObj spid="_x0000_s15404" name="数式" r:id="rId7" imgW="152334" imgH="190417" progId="Equation.3">
                  <p:embed/>
                </p:oleObj>
              </mc:Choice>
              <mc:Fallback>
                <p:oleObj name="数式" r:id="rId7" imgW="152334" imgH="190417" progId="Equation.3">
                  <p:embed/>
                  <p:pic>
                    <p:nvPicPr>
                      <p:cNvPr id="19" name="オブジェクト 18"/>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5026025" y="3387725"/>
                        <a:ext cx="212725" cy="266700"/>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17413" name="オブジェクト 21"/>
          <p:cNvGraphicFramePr>
            <a:graphicFrameLocks noChangeAspect="1"/>
          </p:cNvGraphicFramePr>
          <p:nvPr/>
        </p:nvGraphicFramePr>
        <p:xfrm>
          <a:off x="804863" y="487363"/>
          <a:ext cx="7561262" cy="854075"/>
        </p:xfrm>
        <a:graphic>
          <a:graphicData uri="http://schemas.openxmlformats.org/presentationml/2006/ole">
            <mc:AlternateContent xmlns:mc="http://schemas.openxmlformats.org/markup-compatibility/2006">
              <mc:Choice xmlns:v="urn:schemas-microsoft-com:vml" Requires="v">
                <p:oleObj spid="_x0000_s15405" name="文書" r:id="rId9" imgW="5401235" imgH="609567" progId="Word.Document.12">
                  <p:embed/>
                </p:oleObj>
              </mc:Choice>
              <mc:Fallback>
                <p:oleObj name="文書" r:id="rId9" imgW="5401235" imgH="609567" progId="Word.Document.12">
                  <p:embed/>
                  <p:pic>
                    <p:nvPicPr>
                      <p:cNvPr id="17413" name="オブジェクト 21"/>
                      <p:cNvPicPr>
                        <a:picLocks noChangeAspect="1" noChangeArrowheads="1"/>
                      </p:cNvPicPr>
                      <p:nvPr/>
                    </p:nvPicPr>
                    <p:blipFill>
                      <a:blip r:embed="rId10">
                        <a:extLst>
                          <a:ext uri="{28A0092B-C50C-407E-A947-70E740481C1C}">
                            <a14:useLocalDpi xmlns:a14="http://schemas.microsoft.com/office/drawing/2010/main" val="0"/>
                          </a:ext>
                        </a:extLst>
                      </a:blip>
                      <a:srcRect/>
                      <a:stretch>
                        <a:fillRect/>
                      </a:stretch>
                    </p:blipFill>
                    <p:spPr bwMode="auto">
                      <a:xfrm>
                        <a:off x="804863" y="487363"/>
                        <a:ext cx="7561262" cy="854075"/>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sp>
        <p:nvSpPr>
          <p:cNvPr id="17427" name="Rectangle 4"/>
          <p:cNvSpPr>
            <a:spLocks noChangeArrowheads="1"/>
          </p:cNvSpPr>
          <p:nvPr/>
        </p:nvSpPr>
        <p:spPr bwMode="auto">
          <a:xfrm>
            <a:off x="0" y="0"/>
            <a:ext cx="9144000" cy="457200"/>
          </a:xfrm>
          <a:prstGeom prst="rect">
            <a:avLst/>
          </a:prstGeom>
          <a:noFill/>
          <a:ln w="9525">
            <a:noFill/>
            <a:miter lim="800000"/>
            <a:headEnd/>
            <a:tailEnd/>
          </a:ln>
        </p:spPr>
        <p:txBody>
          <a:bodyPr wrap="none" anchor="ctr">
            <a:spAutoFit/>
          </a:bodyPr>
          <a:lstStyle/>
          <a:p>
            <a:endParaRPr lang="ja-JP" altLang="en-US"/>
          </a:p>
        </p:txBody>
      </p:sp>
      <p:graphicFrame>
        <p:nvGraphicFramePr>
          <p:cNvPr id="24" name="オブジェクト 23"/>
          <p:cNvGraphicFramePr>
            <a:graphicFrameLocks noChangeAspect="1"/>
          </p:cNvGraphicFramePr>
          <p:nvPr/>
        </p:nvGraphicFramePr>
        <p:xfrm>
          <a:off x="5761038" y="2309813"/>
          <a:ext cx="230187" cy="249237"/>
        </p:xfrm>
        <a:graphic>
          <a:graphicData uri="http://schemas.openxmlformats.org/presentationml/2006/ole">
            <mc:AlternateContent xmlns:mc="http://schemas.openxmlformats.org/markup-compatibility/2006">
              <mc:Choice xmlns:v="urn:schemas-microsoft-com:vml" Requires="v">
                <p:oleObj spid="_x0000_s15406" name="数式" r:id="rId11" imgW="164814" imgH="177492" progId="Equation.3">
                  <p:embed/>
                </p:oleObj>
              </mc:Choice>
              <mc:Fallback>
                <p:oleObj name="数式" r:id="rId11" imgW="164814" imgH="177492" progId="Equation.3">
                  <p:embed/>
                  <p:pic>
                    <p:nvPicPr>
                      <p:cNvPr id="24" name="オブジェクト 23"/>
                      <p:cNvPicPr>
                        <a:picLocks noChangeAspect="1" noChangeArrowheads="1"/>
                      </p:cNvPicPr>
                      <p:nvPr/>
                    </p:nvPicPr>
                    <p:blipFill>
                      <a:blip r:embed="rId12">
                        <a:extLst>
                          <a:ext uri="{28A0092B-C50C-407E-A947-70E740481C1C}">
                            <a14:useLocalDpi xmlns:a14="http://schemas.microsoft.com/office/drawing/2010/main" val="0"/>
                          </a:ext>
                        </a:extLst>
                      </a:blip>
                      <a:srcRect/>
                      <a:stretch>
                        <a:fillRect/>
                      </a:stretch>
                    </p:blipFill>
                    <p:spPr bwMode="auto">
                      <a:xfrm>
                        <a:off x="5761038" y="2309813"/>
                        <a:ext cx="230187" cy="249237"/>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cxnSp>
        <p:nvCxnSpPr>
          <p:cNvPr id="28" name="直線矢印コネクタ 27"/>
          <p:cNvCxnSpPr/>
          <p:nvPr/>
        </p:nvCxnSpPr>
        <p:spPr>
          <a:xfrm flipH="1" flipV="1">
            <a:off x="3132138" y="2193925"/>
            <a:ext cx="2628900" cy="261938"/>
          </a:xfrm>
          <a:prstGeom prst="straightConnector1">
            <a:avLst/>
          </a:prstGeom>
          <a:ln w="19050">
            <a:solidFill>
              <a:schemeClr val="accent2"/>
            </a:solidFill>
            <a:tailEnd type="triangle"/>
          </a:ln>
        </p:spPr>
        <p:style>
          <a:lnRef idx="1">
            <a:schemeClr val="accent1"/>
          </a:lnRef>
          <a:fillRef idx="0">
            <a:schemeClr val="accent1"/>
          </a:fillRef>
          <a:effectRef idx="0">
            <a:schemeClr val="accent1"/>
          </a:effectRef>
          <a:fontRef idx="minor">
            <a:schemeClr val="tx1"/>
          </a:fontRef>
        </p:style>
      </p:cxnSp>
      <p:cxnSp>
        <p:nvCxnSpPr>
          <p:cNvPr id="29" name="直線矢印コネクタ 28"/>
          <p:cNvCxnSpPr/>
          <p:nvPr/>
        </p:nvCxnSpPr>
        <p:spPr>
          <a:xfrm flipH="1">
            <a:off x="4427538" y="2465388"/>
            <a:ext cx="1311275" cy="315912"/>
          </a:xfrm>
          <a:prstGeom prst="straightConnector1">
            <a:avLst/>
          </a:prstGeom>
          <a:ln w="19050">
            <a:solidFill>
              <a:schemeClr val="accent2"/>
            </a:solidFill>
            <a:tailEnd type="triangle"/>
          </a:ln>
        </p:spPr>
        <p:style>
          <a:lnRef idx="1">
            <a:schemeClr val="accent1"/>
          </a:lnRef>
          <a:fillRef idx="0">
            <a:schemeClr val="accent1"/>
          </a:fillRef>
          <a:effectRef idx="0">
            <a:schemeClr val="accent1"/>
          </a:effectRef>
          <a:fontRef idx="minor">
            <a:schemeClr val="tx1"/>
          </a:fontRef>
        </p:style>
      </p:cxnSp>
      <p:cxnSp>
        <p:nvCxnSpPr>
          <p:cNvPr id="32" name="直線矢印コネクタ 31"/>
          <p:cNvCxnSpPr/>
          <p:nvPr/>
        </p:nvCxnSpPr>
        <p:spPr>
          <a:xfrm flipH="1">
            <a:off x="5462588" y="2470150"/>
            <a:ext cx="273050" cy="1130300"/>
          </a:xfrm>
          <a:prstGeom prst="straightConnector1">
            <a:avLst/>
          </a:prstGeom>
          <a:ln w="19050">
            <a:solidFill>
              <a:schemeClr val="accent2"/>
            </a:solidFill>
            <a:tailEnd type="triangle"/>
          </a:ln>
        </p:spPr>
        <p:style>
          <a:lnRef idx="1">
            <a:schemeClr val="accent1"/>
          </a:lnRef>
          <a:fillRef idx="0">
            <a:schemeClr val="accent1"/>
          </a:fillRef>
          <a:effectRef idx="0">
            <a:schemeClr val="accent1"/>
          </a:effectRef>
          <a:fontRef idx="minor">
            <a:schemeClr val="tx1"/>
          </a:fontRef>
        </p:style>
      </p:cxnSp>
      <p:sp>
        <p:nvSpPr>
          <p:cNvPr id="2" name="右矢印 1"/>
          <p:cNvSpPr/>
          <p:nvPr/>
        </p:nvSpPr>
        <p:spPr>
          <a:xfrm>
            <a:off x="3749675" y="3511550"/>
            <a:ext cx="1038225" cy="204788"/>
          </a:xfrm>
          <a:prstGeom prst="rightArrow">
            <a:avLst/>
          </a:prstGeom>
          <a:solidFill>
            <a:srgbClr val="FF0000">
              <a:alpha val="50000"/>
            </a:srgbClr>
          </a:solidFill>
          <a:ln>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ja-JP" altLang="en-US"/>
          </a:p>
        </p:txBody>
      </p:sp>
      <p:sp>
        <p:nvSpPr>
          <p:cNvPr id="4" name="スライド番号プレースホルダー 3"/>
          <p:cNvSpPr>
            <a:spLocks noGrp="1"/>
          </p:cNvSpPr>
          <p:nvPr>
            <p:ph type="sldNum" sz="quarter" idx="12"/>
          </p:nvPr>
        </p:nvSpPr>
        <p:spPr/>
        <p:txBody>
          <a:bodyPr/>
          <a:lstStyle/>
          <a:p>
            <a:fld id="{F06225BA-B0EB-481C-8A78-E726EEDFF1D4}" type="slidenum">
              <a:rPr lang="en-US" altLang="ja-JP" smtClean="0"/>
              <a:pPr/>
              <a:t>18</a:t>
            </a:fld>
            <a:endParaRPr lang="en-US" altLang="ja-JP"/>
          </a:p>
        </p:txBody>
      </p:sp>
      <p:sp>
        <p:nvSpPr>
          <p:cNvPr id="3" name="Date Placeholder 2">
            <a:extLst>
              <a:ext uri="{FF2B5EF4-FFF2-40B4-BE49-F238E27FC236}">
                <a16:creationId xmlns:a16="http://schemas.microsoft.com/office/drawing/2014/main" id="{A10140B9-22B5-4BDE-B00B-914B38224DD6}"/>
              </a:ext>
            </a:extLst>
          </p:cNvPr>
          <p:cNvSpPr>
            <a:spLocks noGrp="1"/>
          </p:cNvSpPr>
          <p:nvPr>
            <p:ph type="dt" sz="half" idx="10"/>
          </p:nvPr>
        </p:nvSpPr>
        <p:spPr/>
        <p:txBody>
          <a:bodyPr/>
          <a:lstStyle/>
          <a:p>
            <a:r>
              <a:rPr lang="en-US" altLang="ja-JP" smtClean="0"/>
              <a:t>18/06/21</a:t>
            </a:r>
            <a:endParaRPr lang="en-US" altLang="ja-JP"/>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2" presetClass="entr" presetSubtype="4" fill="hold" grpId="0" nodeType="clickEffect">
                                  <p:stCondLst>
                                    <p:cond delay="0"/>
                                  </p:stCondLst>
                                  <p:childTnLst>
                                    <p:set>
                                      <p:cBhvr>
                                        <p:cTn id="6" dur="1" fill="hold">
                                          <p:stCondLst>
                                            <p:cond delay="0"/>
                                          </p:stCondLst>
                                        </p:cTn>
                                        <p:tgtEl>
                                          <p:spTgt spid="16"/>
                                        </p:tgtEl>
                                        <p:attrNameLst>
                                          <p:attrName>style.visibility</p:attrName>
                                        </p:attrNameLst>
                                      </p:cBhvr>
                                      <p:to>
                                        <p:strVal val="visible"/>
                                      </p:to>
                                    </p:set>
                                    <p:anim calcmode="lin" valueType="num">
                                      <p:cBhvr additive="base">
                                        <p:cTn id="7" dur="500" fill="hold"/>
                                        <p:tgtEl>
                                          <p:spTgt spid="16"/>
                                        </p:tgtEl>
                                        <p:attrNameLst>
                                          <p:attrName>ppt_x</p:attrName>
                                        </p:attrNameLst>
                                      </p:cBhvr>
                                      <p:tavLst>
                                        <p:tav tm="0">
                                          <p:val>
                                            <p:strVal val="#ppt_x"/>
                                          </p:val>
                                        </p:tav>
                                        <p:tav tm="100000">
                                          <p:val>
                                            <p:strVal val="#ppt_x"/>
                                          </p:val>
                                        </p:tav>
                                      </p:tavLst>
                                    </p:anim>
                                    <p:anim calcmode="lin" valueType="num">
                                      <p:cBhvr additive="base">
                                        <p:cTn id="8" dur="500" fill="hold"/>
                                        <p:tgtEl>
                                          <p:spTgt spid="16"/>
                                        </p:tgtEl>
                                        <p:attrNameLst>
                                          <p:attrName>ppt_y</p:attrName>
                                        </p:attrNameLst>
                                      </p:cBhvr>
                                      <p:tavLst>
                                        <p:tav tm="0">
                                          <p:val>
                                            <p:strVal val="1+#ppt_h/2"/>
                                          </p:val>
                                        </p:tav>
                                        <p:tav tm="100000">
                                          <p:val>
                                            <p:strVal val="#ppt_y"/>
                                          </p:val>
                                        </p:tav>
                                      </p:tavLst>
                                    </p:anim>
                                  </p:childTnLst>
                                </p:cTn>
                              </p:par>
                            </p:childTnLst>
                          </p:cTn>
                        </p:par>
                      </p:childTnLst>
                    </p:cTn>
                  </p:par>
                  <p:par>
                    <p:cTn id="9" fill="hold" nodeType="clickPar">
                      <p:stCondLst>
                        <p:cond delay="indefinite"/>
                      </p:stCondLst>
                      <p:childTnLst>
                        <p:par>
                          <p:cTn id="10" fill="hold" nodeType="withGroup">
                            <p:stCondLst>
                              <p:cond delay="0"/>
                            </p:stCondLst>
                            <p:childTnLst>
                              <p:par>
                                <p:cTn id="11" presetID="2" presetClass="entr" presetSubtype="4" fill="hold" nodeType="clickEffect">
                                  <p:stCondLst>
                                    <p:cond delay="0"/>
                                  </p:stCondLst>
                                  <p:childTnLst>
                                    <p:set>
                                      <p:cBhvr>
                                        <p:cTn id="12" dur="1" fill="hold">
                                          <p:stCondLst>
                                            <p:cond delay="0"/>
                                          </p:stCondLst>
                                        </p:cTn>
                                        <p:tgtEl>
                                          <p:spTgt spid="17"/>
                                        </p:tgtEl>
                                        <p:attrNameLst>
                                          <p:attrName>style.visibility</p:attrName>
                                        </p:attrNameLst>
                                      </p:cBhvr>
                                      <p:to>
                                        <p:strVal val="visible"/>
                                      </p:to>
                                    </p:set>
                                    <p:anim calcmode="lin" valueType="num">
                                      <p:cBhvr additive="base">
                                        <p:cTn id="13" dur="500" fill="hold"/>
                                        <p:tgtEl>
                                          <p:spTgt spid="17"/>
                                        </p:tgtEl>
                                        <p:attrNameLst>
                                          <p:attrName>ppt_x</p:attrName>
                                        </p:attrNameLst>
                                      </p:cBhvr>
                                      <p:tavLst>
                                        <p:tav tm="0">
                                          <p:val>
                                            <p:strVal val="#ppt_x"/>
                                          </p:val>
                                        </p:tav>
                                        <p:tav tm="100000">
                                          <p:val>
                                            <p:strVal val="#ppt_x"/>
                                          </p:val>
                                        </p:tav>
                                      </p:tavLst>
                                    </p:anim>
                                    <p:anim calcmode="lin" valueType="num">
                                      <p:cBhvr additive="base">
                                        <p:cTn id="14" dur="500" fill="hold"/>
                                        <p:tgtEl>
                                          <p:spTgt spid="17"/>
                                        </p:tgtEl>
                                        <p:attrNameLst>
                                          <p:attrName>ppt_y</p:attrName>
                                        </p:attrNameLst>
                                      </p:cBhvr>
                                      <p:tavLst>
                                        <p:tav tm="0">
                                          <p:val>
                                            <p:strVal val="1+#ppt_h/2"/>
                                          </p:val>
                                        </p:tav>
                                        <p:tav tm="100000">
                                          <p:val>
                                            <p:strVal val="#ppt_y"/>
                                          </p:val>
                                        </p:tav>
                                      </p:tavLst>
                                    </p:anim>
                                  </p:childTnLst>
                                </p:cTn>
                              </p:par>
                            </p:childTnLst>
                          </p:cTn>
                        </p:par>
                      </p:childTnLst>
                    </p:cTn>
                  </p:par>
                  <p:par>
                    <p:cTn id="15" fill="hold" nodeType="clickPar">
                      <p:stCondLst>
                        <p:cond delay="indefinite"/>
                      </p:stCondLst>
                      <p:childTnLst>
                        <p:par>
                          <p:cTn id="16" fill="hold" nodeType="withGroup">
                            <p:stCondLst>
                              <p:cond delay="0"/>
                            </p:stCondLst>
                            <p:childTnLst>
                              <p:par>
                                <p:cTn id="17" presetID="2" presetClass="entr" presetSubtype="4" fill="hold" grpId="0" nodeType="clickEffect">
                                  <p:stCondLst>
                                    <p:cond delay="0"/>
                                  </p:stCondLst>
                                  <p:childTnLst>
                                    <p:set>
                                      <p:cBhvr>
                                        <p:cTn id="18" dur="1" fill="hold">
                                          <p:stCondLst>
                                            <p:cond delay="0"/>
                                          </p:stCondLst>
                                        </p:cTn>
                                        <p:tgtEl>
                                          <p:spTgt spid="18"/>
                                        </p:tgtEl>
                                        <p:attrNameLst>
                                          <p:attrName>style.visibility</p:attrName>
                                        </p:attrNameLst>
                                      </p:cBhvr>
                                      <p:to>
                                        <p:strVal val="visible"/>
                                      </p:to>
                                    </p:set>
                                    <p:anim calcmode="lin" valueType="num">
                                      <p:cBhvr additive="base">
                                        <p:cTn id="19" dur="500" fill="hold"/>
                                        <p:tgtEl>
                                          <p:spTgt spid="18"/>
                                        </p:tgtEl>
                                        <p:attrNameLst>
                                          <p:attrName>ppt_x</p:attrName>
                                        </p:attrNameLst>
                                      </p:cBhvr>
                                      <p:tavLst>
                                        <p:tav tm="0">
                                          <p:val>
                                            <p:strVal val="#ppt_x"/>
                                          </p:val>
                                        </p:tav>
                                        <p:tav tm="100000">
                                          <p:val>
                                            <p:strVal val="#ppt_x"/>
                                          </p:val>
                                        </p:tav>
                                      </p:tavLst>
                                    </p:anim>
                                    <p:anim calcmode="lin" valueType="num">
                                      <p:cBhvr additive="base">
                                        <p:cTn id="20" dur="500" fill="hold"/>
                                        <p:tgtEl>
                                          <p:spTgt spid="18"/>
                                        </p:tgtEl>
                                        <p:attrNameLst>
                                          <p:attrName>ppt_y</p:attrName>
                                        </p:attrNameLst>
                                      </p:cBhvr>
                                      <p:tavLst>
                                        <p:tav tm="0">
                                          <p:val>
                                            <p:strVal val="1+#ppt_h/2"/>
                                          </p:val>
                                        </p:tav>
                                        <p:tav tm="100000">
                                          <p:val>
                                            <p:strVal val="#ppt_y"/>
                                          </p:val>
                                        </p:tav>
                                      </p:tavLst>
                                    </p:anim>
                                  </p:childTnLst>
                                </p:cTn>
                              </p:par>
                            </p:childTnLst>
                          </p:cTn>
                        </p:par>
                      </p:childTnLst>
                    </p:cTn>
                  </p:par>
                  <p:par>
                    <p:cTn id="21" fill="hold" nodeType="clickPar">
                      <p:stCondLst>
                        <p:cond delay="indefinite"/>
                      </p:stCondLst>
                      <p:childTnLst>
                        <p:par>
                          <p:cTn id="22" fill="hold" nodeType="withGroup">
                            <p:stCondLst>
                              <p:cond delay="0"/>
                            </p:stCondLst>
                            <p:childTnLst>
                              <p:par>
                                <p:cTn id="23" presetID="2" presetClass="entr" presetSubtype="4" fill="hold" grpId="0" nodeType="clickEffect">
                                  <p:stCondLst>
                                    <p:cond delay="0"/>
                                  </p:stCondLst>
                                  <p:childTnLst>
                                    <p:set>
                                      <p:cBhvr>
                                        <p:cTn id="24" dur="1" fill="hold">
                                          <p:stCondLst>
                                            <p:cond delay="0"/>
                                          </p:stCondLst>
                                        </p:cTn>
                                        <p:tgtEl>
                                          <p:spTgt spid="13"/>
                                        </p:tgtEl>
                                        <p:attrNameLst>
                                          <p:attrName>style.visibility</p:attrName>
                                        </p:attrNameLst>
                                      </p:cBhvr>
                                      <p:to>
                                        <p:strVal val="visible"/>
                                      </p:to>
                                    </p:set>
                                    <p:anim calcmode="lin" valueType="num">
                                      <p:cBhvr additive="base">
                                        <p:cTn id="25" dur="500" fill="hold"/>
                                        <p:tgtEl>
                                          <p:spTgt spid="13"/>
                                        </p:tgtEl>
                                        <p:attrNameLst>
                                          <p:attrName>ppt_x</p:attrName>
                                        </p:attrNameLst>
                                      </p:cBhvr>
                                      <p:tavLst>
                                        <p:tav tm="0">
                                          <p:val>
                                            <p:strVal val="#ppt_x"/>
                                          </p:val>
                                        </p:tav>
                                        <p:tav tm="100000">
                                          <p:val>
                                            <p:strVal val="#ppt_x"/>
                                          </p:val>
                                        </p:tav>
                                      </p:tavLst>
                                    </p:anim>
                                    <p:anim calcmode="lin" valueType="num">
                                      <p:cBhvr additive="base">
                                        <p:cTn id="26" dur="500" fill="hold"/>
                                        <p:tgtEl>
                                          <p:spTgt spid="13"/>
                                        </p:tgtEl>
                                        <p:attrNameLst>
                                          <p:attrName>ppt_y</p:attrName>
                                        </p:attrNameLst>
                                      </p:cBhvr>
                                      <p:tavLst>
                                        <p:tav tm="0">
                                          <p:val>
                                            <p:strVal val="1+#ppt_h/2"/>
                                          </p:val>
                                        </p:tav>
                                        <p:tav tm="100000">
                                          <p:val>
                                            <p:strVal val="#ppt_y"/>
                                          </p:val>
                                        </p:tav>
                                      </p:tavLst>
                                    </p:anim>
                                  </p:childTnLst>
                                </p:cTn>
                              </p:par>
                            </p:childTnLst>
                          </p:cTn>
                        </p:par>
                      </p:childTnLst>
                    </p:cTn>
                  </p:par>
                  <p:par>
                    <p:cTn id="27" fill="hold" nodeType="clickPar">
                      <p:stCondLst>
                        <p:cond delay="indefinite"/>
                      </p:stCondLst>
                      <p:childTnLst>
                        <p:par>
                          <p:cTn id="28" fill="hold" nodeType="withGroup">
                            <p:stCondLst>
                              <p:cond delay="0"/>
                            </p:stCondLst>
                            <p:childTnLst>
                              <p:par>
                                <p:cTn id="29" presetID="2" presetClass="entr" presetSubtype="4" fill="hold" nodeType="clickEffect">
                                  <p:stCondLst>
                                    <p:cond delay="0"/>
                                  </p:stCondLst>
                                  <p:childTnLst>
                                    <p:set>
                                      <p:cBhvr>
                                        <p:cTn id="30" dur="1" fill="hold">
                                          <p:stCondLst>
                                            <p:cond delay="0"/>
                                          </p:stCondLst>
                                        </p:cTn>
                                        <p:tgtEl>
                                          <p:spTgt spid="14"/>
                                        </p:tgtEl>
                                        <p:attrNameLst>
                                          <p:attrName>style.visibility</p:attrName>
                                        </p:attrNameLst>
                                      </p:cBhvr>
                                      <p:to>
                                        <p:strVal val="visible"/>
                                      </p:to>
                                    </p:set>
                                    <p:anim calcmode="lin" valueType="num">
                                      <p:cBhvr additive="base">
                                        <p:cTn id="31" dur="500" fill="hold"/>
                                        <p:tgtEl>
                                          <p:spTgt spid="14"/>
                                        </p:tgtEl>
                                        <p:attrNameLst>
                                          <p:attrName>ppt_x</p:attrName>
                                        </p:attrNameLst>
                                      </p:cBhvr>
                                      <p:tavLst>
                                        <p:tav tm="0">
                                          <p:val>
                                            <p:strVal val="#ppt_x"/>
                                          </p:val>
                                        </p:tav>
                                        <p:tav tm="100000">
                                          <p:val>
                                            <p:strVal val="#ppt_x"/>
                                          </p:val>
                                        </p:tav>
                                      </p:tavLst>
                                    </p:anim>
                                    <p:anim calcmode="lin" valueType="num">
                                      <p:cBhvr additive="base">
                                        <p:cTn id="32" dur="500" fill="hold"/>
                                        <p:tgtEl>
                                          <p:spTgt spid="14"/>
                                        </p:tgtEl>
                                        <p:attrNameLst>
                                          <p:attrName>ppt_y</p:attrName>
                                        </p:attrNameLst>
                                      </p:cBhvr>
                                      <p:tavLst>
                                        <p:tav tm="0">
                                          <p:val>
                                            <p:strVal val="1+#ppt_h/2"/>
                                          </p:val>
                                        </p:tav>
                                        <p:tav tm="100000">
                                          <p:val>
                                            <p:strVal val="#ppt_y"/>
                                          </p:val>
                                        </p:tav>
                                      </p:tavLst>
                                    </p:anim>
                                  </p:childTnLst>
                                </p:cTn>
                              </p:par>
                            </p:childTnLst>
                          </p:cTn>
                        </p:par>
                      </p:childTnLst>
                    </p:cTn>
                  </p:par>
                  <p:par>
                    <p:cTn id="33" fill="hold" nodeType="clickPar">
                      <p:stCondLst>
                        <p:cond delay="indefinite"/>
                      </p:stCondLst>
                      <p:childTnLst>
                        <p:par>
                          <p:cTn id="34" fill="hold" nodeType="withGroup">
                            <p:stCondLst>
                              <p:cond delay="0"/>
                            </p:stCondLst>
                            <p:childTnLst>
                              <p:par>
                                <p:cTn id="35" presetID="2" presetClass="entr" presetSubtype="4" fill="hold" grpId="0" nodeType="clickEffect">
                                  <p:stCondLst>
                                    <p:cond delay="0"/>
                                  </p:stCondLst>
                                  <p:childTnLst>
                                    <p:set>
                                      <p:cBhvr>
                                        <p:cTn id="36" dur="1" fill="hold">
                                          <p:stCondLst>
                                            <p:cond delay="0"/>
                                          </p:stCondLst>
                                        </p:cTn>
                                        <p:tgtEl>
                                          <p:spTgt spid="15"/>
                                        </p:tgtEl>
                                        <p:attrNameLst>
                                          <p:attrName>style.visibility</p:attrName>
                                        </p:attrNameLst>
                                      </p:cBhvr>
                                      <p:to>
                                        <p:strVal val="visible"/>
                                      </p:to>
                                    </p:set>
                                    <p:anim calcmode="lin" valueType="num">
                                      <p:cBhvr additive="base">
                                        <p:cTn id="37" dur="500" fill="hold"/>
                                        <p:tgtEl>
                                          <p:spTgt spid="15"/>
                                        </p:tgtEl>
                                        <p:attrNameLst>
                                          <p:attrName>ppt_x</p:attrName>
                                        </p:attrNameLst>
                                      </p:cBhvr>
                                      <p:tavLst>
                                        <p:tav tm="0">
                                          <p:val>
                                            <p:strVal val="#ppt_x"/>
                                          </p:val>
                                        </p:tav>
                                        <p:tav tm="100000">
                                          <p:val>
                                            <p:strVal val="#ppt_x"/>
                                          </p:val>
                                        </p:tav>
                                      </p:tavLst>
                                    </p:anim>
                                    <p:anim calcmode="lin" valueType="num">
                                      <p:cBhvr additive="base">
                                        <p:cTn id="38" dur="500" fill="hold"/>
                                        <p:tgtEl>
                                          <p:spTgt spid="15"/>
                                        </p:tgtEl>
                                        <p:attrNameLst>
                                          <p:attrName>ppt_y</p:attrName>
                                        </p:attrNameLst>
                                      </p:cBhvr>
                                      <p:tavLst>
                                        <p:tav tm="0">
                                          <p:val>
                                            <p:strVal val="1+#ppt_h/2"/>
                                          </p:val>
                                        </p:tav>
                                        <p:tav tm="100000">
                                          <p:val>
                                            <p:strVal val="#ppt_y"/>
                                          </p:val>
                                        </p:tav>
                                      </p:tavLst>
                                    </p:anim>
                                  </p:childTnLst>
                                </p:cTn>
                              </p:par>
                            </p:childTnLst>
                          </p:cTn>
                        </p:par>
                      </p:childTnLst>
                    </p:cTn>
                  </p:par>
                  <p:par>
                    <p:cTn id="39" fill="hold" nodeType="clickPar">
                      <p:stCondLst>
                        <p:cond delay="indefinite"/>
                      </p:stCondLst>
                      <p:childTnLst>
                        <p:par>
                          <p:cTn id="40" fill="hold" nodeType="withGroup">
                            <p:stCondLst>
                              <p:cond delay="0"/>
                            </p:stCondLst>
                            <p:childTnLst>
                              <p:par>
                                <p:cTn id="41" presetID="2" presetClass="entr" presetSubtype="4" fill="hold" grpId="0" nodeType="clickEffect">
                                  <p:stCondLst>
                                    <p:cond delay="0"/>
                                  </p:stCondLst>
                                  <p:childTnLst>
                                    <p:set>
                                      <p:cBhvr>
                                        <p:cTn id="42" dur="1" fill="hold">
                                          <p:stCondLst>
                                            <p:cond delay="0"/>
                                          </p:stCondLst>
                                        </p:cTn>
                                        <p:tgtEl>
                                          <p:spTgt spid="7"/>
                                        </p:tgtEl>
                                        <p:attrNameLst>
                                          <p:attrName>style.visibility</p:attrName>
                                        </p:attrNameLst>
                                      </p:cBhvr>
                                      <p:to>
                                        <p:strVal val="visible"/>
                                      </p:to>
                                    </p:set>
                                    <p:anim calcmode="lin" valueType="num">
                                      <p:cBhvr additive="base">
                                        <p:cTn id="43" dur="500" fill="hold"/>
                                        <p:tgtEl>
                                          <p:spTgt spid="7"/>
                                        </p:tgtEl>
                                        <p:attrNameLst>
                                          <p:attrName>ppt_x</p:attrName>
                                        </p:attrNameLst>
                                      </p:cBhvr>
                                      <p:tavLst>
                                        <p:tav tm="0">
                                          <p:val>
                                            <p:strVal val="#ppt_x"/>
                                          </p:val>
                                        </p:tav>
                                        <p:tav tm="100000">
                                          <p:val>
                                            <p:strVal val="#ppt_x"/>
                                          </p:val>
                                        </p:tav>
                                      </p:tavLst>
                                    </p:anim>
                                    <p:anim calcmode="lin" valueType="num">
                                      <p:cBhvr additive="base">
                                        <p:cTn id="44" dur="500" fill="hold"/>
                                        <p:tgtEl>
                                          <p:spTgt spid="7"/>
                                        </p:tgtEl>
                                        <p:attrNameLst>
                                          <p:attrName>ppt_y</p:attrName>
                                        </p:attrNameLst>
                                      </p:cBhvr>
                                      <p:tavLst>
                                        <p:tav tm="0">
                                          <p:val>
                                            <p:strVal val="1+#ppt_h/2"/>
                                          </p:val>
                                        </p:tav>
                                        <p:tav tm="100000">
                                          <p:val>
                                            <p:strVal val="#ppt_y"/>
                                          </p:val>
                                        </p:tav>
                                      </p:tavLst>
                                    </p:anim>
                                  </p:childTnLst>
                                </p:cTn>
                              </p:par>
                            </p:childTnLst>
                          </p:cTn>
                        </p:par>
                      </p:childTnLst>
                    </p:cTn>
                  </p:par>
                  <p:par>
                    <p:cTn id="45" fill="hold" nodeType="clickPar">
                      <p:stCondLst>
                        <p:cond delay="indefinite"/>
                      </p:stCondLst>
                      <p:childTnLst>
                        <p:par>
                          <p:cTn id="46" fill="hold" nodeType="withGroup">
                            <p:stCondLst>
                              <p:cond delay="0"/>
                            </p:stCondLst>
                            <p:childTnLst>
                              <p:par>
                                <p:cTn id="47" presetID="2" presetClass="entr" presetSubtype="4" fill="hold" nodeType="clickEffect">
                                  <p:stCondLst>
                                    <p:cond delay="0"/>
                                  </p:stCondLst>
                                  <p:childTnLst>
                                    <p:set>
                                      <p:cBhvr>
                                        <p:cTn id="48" dur="1" fill="hold">
                                          <p:stCondLst>
                                            <p:cond delay="0"/>
                                          </p:stCondLst>
                                        </p:cTn>
                                        <p:tgtEl>
                                          <p:spTgt spid="5"/>
                                        </p:tgtEl>
                                        <p:attrNameLst>
                                          <p:attrName>style.visibility</p:attrName>
                                        </p:attrNameLst>
                                      </p:cBhvr>
                                      <p:to>
                                        <p:strVal val="visible"/>
                                      </p:to>
                                    </p:set>
                                    <p:anim calcmode="lin" valueType="num">
                                      <p:cBhvr additive="base">
                                        <p:cTn id="49" dur="500" fill="hold"/>
                                        <p:tgtEl>
                                          <p:spTgt spid="5"/>
                                        </p:tgtEl>
                                        <p:attrNameLst>
                                          <p:attrName>ppt_x</p:attrName>
                                        </p:attrNameLst>
                                      </p:cBhvr>
                                      <p:tavLst>
                                        <p:tav tm="0">
                                          <p:val>
                                            <p:strVal val="#ppt_x"/>
                                          </p:val>
                                        </p:tav>
                                        <p:tav tm="100000">
                                          <p:val>
                                            <p:strVal val="#ppt_x"/>
                                          </p:val>
                                        </p:tav>
                                      </p:tavLst>
                                    </p:anim>
                                    <p:anim calcmode="lin" valueType="num">
                                      <p:cBhvr additive="base">
                                        <p:cTn id="50" dur="500" fill="hold"/>
                                        <p:tgtEl>
                                          <p:spTgt spid="5"/>
                                        </p:tgtEl>
                                        <p:attrNameLst>
                                          <p:attrName>ppt_y</p:attrName>
                                        </p:attrNameLst>
                                      </p:cBhvr>
                                      <p:tavLst>
                                        <p:tav tm="0">
                                          <p:val>
                                            <p:strVal val="1+#ppt_h/2"/>
                                          </p:val>
                                        </p:tav>
                                        <p:tav tm="100000">
                                          <p:val>
                                            <p:strVal val="#ppt_y"/>
                                          </p:val>
                                        </p:tav>
                                      </p:tavLst>
                                    </p:anim>
                                  </p:childTnLst>
                                </p:cTn>
                              </p:par>
                            </p:childTnLst>
                          </p:cTn>
                        </p:par>
                      </p:childTnLst>
                    </p:cTn>
                  </p:par>
                  <p:par>
                    <p:cTn id="51" fill="hold" nodeType="clickPar">
                      <p:stCondLst>
                        <p:cond delay="indefinite"/>
                      </p:stCondLst>
                      <p:childTnLst>
                        <p:par>
                          <p:cTn id="52" fill="hold" nodeType="withGroup">
                            <p:stCondLst>
                              <p:cond delay="0"/>
                            </p:stCondLst>
                            <p:childTnLst>
                              <p:par>
                                <p:cTn id="53" presetID="2" presetClass="entr" presetSubtype="4" fill="hold" nodeType="clickEffect">
                                  <p:stCondLst>
                                    <p:cond delay="0"/>
                                  </p:stCondLst>
                                  <p:childTnLst>
                                    <p:set>
                                      <p:cBhvr>
                                        <p:cTn id="54" dur="1" fill="hold">
                                          <p:stCondLst>
                                            <p:cond delay="0"/>
                                          </p:stCondLst>
                                        </p:cTn>
                                        <p:tgtEl>
                                          <p:spTgt spid="24"/>
                                        </p:tgtEl>
                                        <p:attrNameLst>
                                          <p:attrName>style.visibility</p:attrName>
                                        </p:attrNameLst>
                                      </p:cBhvr>
                                      <p:to>
                                        <p:strVal val="visible"/>
                                      </p:to>
                                    </p:set>
                                    <p:anim calcmode="lin" valueType="num">
                                      <p:cBhvr additive="base">
                                        <p:cTn id="55" dur="500" fill="hold"/>
                                        <p:tgtEl>
                                          <p:spTgt spid="24"/>
                                        </p:tgtEl>
                                        <p:attrNameLst>
                                          <p:attrName>ppt_x</p:attrName>
                                        </p:attrNameLst>
                                      </p:cBhvr>
                                      <p:tavLst>
                                        <p:tav tm="0">
                                          <p:val>
                                            <p:strVal val="#ppt_x"/>
                                          </p:val>
                                        </p:tav>
                                        <p:tav tm="100000">
                                          <p:val>
                                            <p:strVal val="#ppt_x"/>
                                          </p:val>
                                        </p:tav>
                                      </p:tavLst>
                                    </p:anim>
                                    <p:anim calcmode="lin" valueType="num">
                                      <p:cBhvr additive="base">
                                        <p:cTn id="56" dur="500" fill="hold"/>
                                        <p:tgtEl>
                                          <p:spTgt spid="24"/>
                                        </p:tgtEl>
                                        <p:attrNameLst>
                                          <p:attrName>ppt_y</p:attrName>
                                        </p:attrNameLst>
                                      </p:cBhvr>
                                      <p:tavLst>
                                        <p:tav tm="0">
                                          <p:val>
                                            <p:strVal val="1+#ppt_h/2"/>
                                          </p:val>
                                        </p:tav>
                                        <p:tav tm="100000">
                                          <p:val>
                                            <p:strVal val="#ppt_y"/>
                                          </p:val>
                                        </p:tav>
                                      </p:tavLst>
                                    </p:anim>
                                  </p:childTnLst>
                                </p:cTn>
                              </p:par>
                            </p:childTnLst>
                          </p:cTn>
                        </p:par>
                      </p:childTnLst>
                    </p:cTn>
                  </p:par>
                  <p:par>
                    <p:cTn id="57" fill="hold" nodeType="clickPar">
                      <p:stCondLst>
                        <p:cond delay="indefinite"/>
                      </p:stCondLst>
                      <p:childTnLst>
                        <p:par>
                          <p:cTn id="58" fill="hold" nodeType="withGroup">
                            <p:stCondLst>
                              <p:cond delay="0"/>
                            </p:stCondLst>
                            <p:childTnLst>
                              <p:par>
                                <p:cTn id="59" presetID="2" presetClass="entr" presetSubtype="4" fill="hold" nodeType="clickEffect">
                                  <p:stCondLst>
                                    <p:cond delay="0"/>
                                  </p:stCondLst>
                                  <p:childTnLst>
                                    <p:set>
                                      <p:cBhvr>
                                        <p:cTn id="60" dur="1" fill="hold">
                                          <p:stCondLst>
                                            <p:cond delay="0"/>
                                          </p:stCondLst>
                                        </p:cTn>
                                        <p:tgtEl>
                                          <p:spTgt spid="28"/>
                                        </p:tgtEl>
                                        <p:attrNameLst>
                                          <p:attrName>style.visibility</p:attrName>
                                        </p:attrNameLst>
                                      </p:cBhvr>
                                      <p:to>
                                        <p:strVal val="visible"/>
                                      </p:to>
                                    </p:set>
                                    <p:anim calcmode="lin" valueType="num">
                                      <p:cBhvr additive="base">
                                        <p:cTn id="61" dur="500" fill="hold"/>
                                        <p:tgtEl>
                                          <p:spTgt spid="28"/>
                                        </p:tgtEl>
                                        <p:attrNameLst>
                                          <p:attrName>ppt_x</p:attrName>
                                        </p:attrNameLst>
                                      </p:cBhvr>
                                      <p:tavLst>
                                        <p:tav tm="0">
                                          <p:val>
                                            <p:strVal val="#ppt_x"/>
                                          </p:val>
                                        </p:tav>
                                        <p:tav tm="100000">
                                          <p:val>
                                            <p:strVal val="#ppt_x"/>
                                          </p:val>
                                        </p:tav>
                                      </p:tavLst>
                                    </p:anim>
                                    <p:anim calcmode="lin" valueType="num">
                                      <p:cBhvr additive="base">
                                        <p:cTn id="62" dur="500" fill="hold"/>
                                        <p:tgtEl>
                                          <p:spTgt spid="28"/>
                                        </p:tgtEl>
                                        <p:attrNameLst>
                                          <p:attrName>ppt_y</p:attrName>
                                        </p:attrNameLst>
                                      </p:cBhvr>
                                      <p:tavLst>
                                        <p:tav tm="0">
                                          <p:val>
                                            <p:strVal val="1+#ppt_h/2"/>
                                          </p:val>
                                        </p:tav>
                                        <p:tav tm="100000">
                                          <p:val>
                                            <p:strVal val="#ppt_y"/>
                                          </p:val>
                                        </p:tav>
                                      </p:tavLst>
                                    </p:anim>
                                  </p:childTnLst>
                                </p:cTn>
                              </p:par>
                            </p:childTnLst>
                          </p:cTn>
                        </p:par>
                      </p:childTnLst>
                    </p:cTn>
                  </p:par>
                  <p:par>
                    <p:cTn id="63" fill="hold" nodeType="clickPar">
                      <p:stCondLst>
                        <p:cond delay="indefinite"/>
                      </p:stCondLst>
                      <p:childTnLst>
                        <p:par>
                          <p:cTn id="64" fill="hold" nodeType="withGroup">
                            <p:stCondLst>
                              <p:cond delay="0"/>
                            </p:stCondLst>
                            <p:childTnLst>
                              <p:par>
                                <p:cTn id="65" presetID="2" presetClass="entr" presetSubtype="4" fill="hold" nodeType="clickEffect">
                                  <p:stCondLst>
                                    <p:cond delay="0"/>
                                  </p:stCondLst>
                                  <p:childTnLst>
                                    <p:set>
                                      <p:cBhvr>
                                        <p:cTn id="66" dur="1" fill="hold">
                                          <p:stCondLst>
                                            <p:cond delay="0"/>
                                          </p:stCondLst>
                                        </p:cTn>
                                        <p:tgtEl>
                                          <p:spTgt spid="29"/>
                                        </p:tgtEl>
                                        <p:attrNameLst>
                                          <p:attrName>style.visibility</p:attrName>
                                        </p:attrNameLst>
                                      </p:cBhvr>
                                      <p:to>
                                        <p:strVal val="visible"/>
                                      </p:to>
                                    </p:set>
                                    <p:anim calcmode="lin" valueType="num">
                                      <p:cBhvr additive="base">
                                        <p:cTn id="67" dur="500" fill="hold"/>
                                        <p:tgtEl>
                                          <p:spTgt spid="29"/>
                                        </p:tgtEl>
                                        <p:attrNameLst>
                                          <p:attrName>ppt_x</p:attrName>
                                        </p:attrNameLst>
                                      </p:cBhvr>
                                      <p:tavLst>
                                        <p:tav tm="0">
                                          <p:val>
                                            <p:strVal val="#ppt_x"/>
                                          </p:val>
                                        </p:tav>
                                        <p:tav tm="100000">
                                          <p:val>
                                            <p:strVal val="#ppt_x"/>
                                          </p:val>
                                        </p:tav>
                                      </p:tavLst>
                                    </p:anim>
                                    <p:anim calcmode="lin" valueType="num">
                                      <p:cBhvr additive="base">
                                        <p:cTn id="68" dur="500" fill="hold"/>
                                        <p:tgtEl>
                                          <p:spTgt spid="29"/>
                                        </p:tgtEl>
                                        <p:attrNameLst>
                                          <p:attrName>ppt_y</p:attrName>
                                        </p:attrNameLst>
                                      </p:cBhvr>
                                      <p:tavLst>
                                        <p:tav tm="0">
                                          <p:val>
                                            <p:strVal val="1+#ppt_h/2"/>
                                          </p:val>
                                        </p:tav>
                                        <p:tav tm="100000">
                                          <p:val>
                                            <p:strVal val="#ppt_y"/>
                                          </p:val>
                                        </p:tav>
                                      </p:tavLst>
                                    </p:anim>
                                  </p:childTnLst>
                                </p:cTn>
                              </p:par>
                            </p:childTnLst>
                          </p:cTn>
                        </p:par>
                      </p:childTnLst>
                    </p:cTn>
                  </p:par>
                  <p:par>
                    <p:cTn id="69" fill="hold" nodeType="clickPar">
                      <p:stCondLst>
                        <p:cond delay="indefinite"/>
                      </p:stCondLst>
                      <p:childTnLst>
                        <p:par>
                          <p:cTn id="70" fill="hold" nodeType="withGroup">
                            <p:stCondLst>
                              <p:cond delay="0"/>
                            </p:stCondLst>
                            <p:childTnLst>
                              <p:par>
                                <p:cTn id="71" presetID="2" presetClass="entr" presetSubtype="4" fill="hold" nodeType="clickEffect">
                                  <p:stCondLst>
                                    <p:cond delay="0"/>
                                  </p:stCondLst>
                                  <p:childTnLst>
                                    <p:set>
                                      <p:cBhvr>
                                        <p:cTn id="72" dur="1" fill="hold">
                                          <p:stCondLst>
                                            <p:cond delay="0"/>
                                          </p:stCondLst>
                                        </p:cTn>
                                        <p:tgtEl>
                                          <p:spTgt spid="32"/>
                                        </p:tgtEl>
                                        <p:attrNameLst>
                                          <p:attrName>style.visibility</p:attrName>
                                        </p:attrNameLst>
                                      </p:cBhvr>
                                      <p:to>
                                        <p:strVal val="visible"/>
                                      </p:to>
                                    </p:set>
                                    <p:anim calcmode="lin" valueType="num">
                                      <p:cBhvr additive="base">
                                        <p:cTn id="73" dur="500" fill="hold"/>
                                        <p:tgtEl>
                                          <p:spTgt spid="32"/>
                                        </p:tgtEl>
                                        <p:attrNameLst>
                                          <p:attrName>ppt_x</p:attrName>
                                        </p:attrNameLst>
                                      </p:cBhvr>
                                      <p:tavLst>
                                        <p:tav tm="0">
                                          <p:val>
                                            <p:strVal val="#ppt_x"/>
                                          </p:val>
                                        </p:tav>
                                        <p:tav tm="100000">
                                          <p:val>
                                            <p:strVal val="#ppt_x"/>
                                          </p:val>
                                        </p:tav>
                                      </p:tavLst>
                                    </p:anim>
                                    <p:anim calcmode="lin" valueType="num">
                                      <p:cBhvr additive="base">
                                        <p:cTn id="74" dur="500" fill="hold"/>
                                        <p:tgtEl>
                                          <p:spTgt spid="32"/>
                                        </p:tgtEl>
                                        <p:attrNameLst>
                                          <p:attrName>ppt_y</p:attrName>
                                        </p:attrNameLst>
                                      </p:cBhvr>
                                      <p:tavLst>
                                        <p:tav tm="0">
                                          <p:val>
                                            <p:strVal val="1+#ppt_h/2"/>
                                          </p:val>
                                        </p:tav>
                                        <p:tav tm="100000">
                                          <p:val>
                                            <p:strVal val="#ppt_y"/>
                                          </p:val>
                                        </p:tav>
                                      </p:tavLst>
                                    </p:anim>
                                  </p:childTnLst>
                                </p:cTn>
                              </p:par>
                            </p:childTnLst>
                          </p:cTn>
                        </p:par>
                      </p:childTnLst>
                    </p:cTn>
                  </p:par>
                  <p:par>
                    <p:cTn id="75" fill="hold" nodeType="clickPar">
                      <p:stCondLst>
                        <p:cond delay="indefinite"/>
                      </p:stCondLst>
                      <p:childTnLst>
                        <p:par>
                          <p:cTn id="76" fill="hold" nodeType="withGroup">
                            <p:stCondLst>
                              <p:cond delay="0"/>
                            </p:stCondLst>
                            <p:childTnLst>
                              <p:par>
                                <p:cTn id="77" presetID="2" presetClass="entr" presetSubtype="4" fill="hold" nodeType="clickEffect">
                                  <p:stCondLst>
                                    <p:cond delay="0"/>
                                  </p:stCondLst>
                                  <p:childTnLst>
                                    <p:set>
                                      <p:cBhvr>
                                        <p:cTn id="78" dur="1" fill="hold">
                                          <p:stCondLst>
                                            <p:cond delay="0"/>
                                          </p:stCondLst>
                                        </p:cTn>
                                        <p:tgtEl>
                                          <p:spTgt spid="19"/>
                                        </p:tgtEl>
                                        <p:attrNameLst>
                                          <p:attrName>style.visibility</p:attrName>
                                        </p:attrNameLst>
                                      </p:cBhvr>
                                      <p:to>
                                        <p:strVal val="visible"/>
                                      </p:to>
                                    </p:set>
                                    <p:anim calcmode="lin" valueType="num">
                                      <p:cBhvr additive="base">
                                        <p:cTn id="79" dur="500" fill="hold"/>
                                        <p:tgtEl>
                                          <p:spTgt spid="19"/>
                                        </p:tgtEl>
                                        <p:attrNameLst>
                                          <p:attrName>ppt_x</p:attrName>
                                        </p:attrNameLst>
                                      </p:cBhvr>
                                      <p:tavLst>
                                        <p:tav tm="0">
                                          <p:val>
                                            <p:strVal val="#ppt_x"/>
                                          </p:val>
                                        </p:tav>
                                        <p:tav tm="100000">
                                          <p:val>
                                            <p:strVal val="#ppt_x"/>
                                          </p:val>
                                        </p:tav>
                                      </p:tavLst>
                                    </p:anim>
                                    <p:anim calcmode="lin" valueType="num">
                                      <p:cBhvr additive="base">
                                        <p:cTn id="80" dur="500" fill="hold"/>
                                        <p:tgtEl>
                                          <p:spTgt spid="19"/>
                                        </p:tgtEl>
                                        <p:attrNameLst>
                                          <p:attrName>ppt_y</p:attrName>
                                        </p:attrNameLst>
                                      </p:cBhvr>
                                      <p:tavLst>
                                        <p:tav tm="0">
                                          <p:val>
                                            <p:strVal val="1+#ppt_h/2"/>
                                          </p:val>
                                        </p:tav>
                                        <p:tav tm="100000">
                                          <p:val>
                                            <p:strVal val="#ppt_y"/>
                                          </p:val>
                                        </p:tav>
                                      </p:tavLst>
                                    </p:anim>
                                  </p:childTnLst>
                                </p:cTn>
                              </p:par>
                            </p:childTnLst>
                          </p:cTn>
                        </p:par>
                      </p:childTnLst>
                    </p:cTn>
                  </p:par>
                  <p:par>
                    <p:cTn id="81" fill="hold" nodeType="clickPar">
                      <p:stCondLst>
                        <p:cond delay="indefinite"/>
                      </p:stCondLst>
                      <p:childTnLst>
                        <p:par>
                          <p:cTn id="82" fill="hold" nodeType="withGroup">
                            <p:stCondLst>
                              <p:cond delay="0"/>
                            </p:stCondLst>
                            <p:childTnLst>
                              <p:par>
                                <p:cTn id="83" presetID="2" presetClass="entr" presetSubtype="4" fill="hold" grpId="0" nodeType="clickEffect">
                                  <p:stCondLst>
                                    <p:cond delay="0"/>
                                  </p:stCondLst>
                                  <p:childTnLst>
                                    <p:set>
                                      <p:cBhvr>
                                        <p:cTn id="84" dur="1" fill="hold">
                                          <p:stCondLst>
                                            <p:cond delay="0"/>
                                          </p:stCondLst>
                                        </p:cTn>
                                        <p:tgtEl>
                                          <p:spTgt spid="2"/>
                                        </p:tgtEl>
                                        <p:attrNameLst>
                                          <p:attrName>style.visibility</p:attrName>
                                        </p:attrNameLst>
                                      </p:cBhvr>
                                      <p:to>
                                        <p:strVal val="visible"/>
                                      </p:to>
                                    </p:set>
                                    <p:anim calcmode="lin" valueType="num">
                                      <p:cBhvr additive="base">
                                        <p:cTn id="85" dur="500" fill="hold"/>
                                        <p:tgtEl>
                                          <p:spTgt spid="2"/>
                                        </p:tgtEl>
                                        <p:attrNameLst>
                                          <p:attrName>ppt_x</p:attrName>
                                        </p:attrNameLst>
                                      </p:cBhvr>
                                      <p:tavLst>
                                        <p:tav tm="0">
                                          <p:val>
                                            <p:strVal val="#ppt_x"/>
                                          </p:val>
                                        </p:tav>
                                        <p:tav tm="100000">
                                          <p:val>
                                            <p:strVal val="#ppt_x"/>
                                          </p:val>
                                        </p:tav>
                                      </p:tavLst>
                                    </p:anim>
                                    <p:anim calcmode="lin" valueType="num">
                                      <p:cBhvr additive="base">
                                        <p:cTn id="86" dur="500" fill="hold"/>
                                        <p:tgtEl>
                                          <p:spTgt spid="2"/>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animBg="1"/>
      <p:bldP spid="13" grpId="0" animBg="1"/>
      <p:bldP spid="15" grpId="0" animBg="1"/>
      <p:bldP spid="16" grpId="0" animBg="1"/>
      <p:bldP spid="18" grpId="0" animBg="1"/>
      <p:bldP spid="2" grpId="0" animBg="1"/>
    </p:bld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25602" name="オブジェクト 1"/>
          <p:cNvGraphicFramePr>
            <a:graphicFrameLocks noChangeAspect="1"/>
          </p:cNvGraphicFramePr>
          <p:nvPr/>
        </p:nvGraphicFramePr>
        <p:xfrm>
          <a:off x="271463" y="1885950"/>
          <a:ext cx="8609012" cy="3360738"/>
        </p:xfrm>
        <a:graphic>
          <a:graphicData uri="http://schemas.openxmlformats.org/presentationml/2006/ole">
            <mc:AlternateContent xmlns:mc="http://schemas.openxmlformats.org/markup-compatibility/2006">
              <mc:Choice xmlns:v="urn:schemas-microsoft-com:vml" Requires="v">
                <p:oleObj spid="_x0000_s16466" name="Document" r:id="rId3" imgW="5401235" imgH="2108462" progId="Word.Document.12">
                  <p:embed/>
                </p:oleObj>
              </mc:Choice>
              <mc:Fallback>
                <p:oleObj name="Document" r:id="rId3" imgW="5401235" imgH="2108462" progId="Word.Document.12">
                  <p:embed/>
                  <p:pic>
                    <p:nvPicPr>
                      <p:cNvPr id="25602" name="オブジェクト 1"/>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271463" y="1885950"/>
                        <a:ext cx="8609012" cy="33607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oleObj>
              </mc:Fallback>
            </mc:AlternateContent>
          </a:graphicData>
        </a:graphic>
      </p:graphicFrame>
      <p:cxnSp>
        <p:nvCxnSpPr>
          <p:cNvPr id="6" name="直線コネクタ 5"/>
          <p:cNvCxnSpPr/>
          <p:nvPr/>
        </p:nvCxnSpPr>
        <p:spPr>
          <a:xfrm>
            <a:off x="2339975" y="2986088"/>
            <a:ext cx="1295400" cy="0"/>
          </a:xfrm>
          <a:prstGeom prst="line">
            <a:avLst/>
          </a:prstGeom>
          <a:ln w="19050">
            <a:solidFill>
              <a:schemeClr val="accent2"/>
            </a:solidFill>
          </a:ln>
        </p:spPr>
        <p:style>
          <a:lnRef idx="1">
            <a:schemeClr val="accent1"/>
          </a:lnRef>
          <a:fillRef idx="0">
            <a:schemeClr val="accent1"/>
          </a:fillRef>
          <a:effectRef idx="0">
            <a:schemeClr val="accent1"/>
          </a:effectRef>
          <a:fontRef idx="minor">
            <a:schemeClr val="tx1"/>
          </a:fontRef>
        </p:style>
      </p:cxnSp>
      <p:cxnSp>
        <p:nvCxnSpPr>
          <p:cNvPr id="8" name="直線コネクタ 7"/>
          <p:cNvCxnSpPr/>
          <p:nvPr/>
        </p:nvCxnSpPr>
        <p:spPr>
          <a:xfrm>
            <a:off x="3613150" y="2997200"/>
            <a:ext cx="3816350" cy="1800225"/>
          </a:xfrm>
          <a:prstGeom prst="line">
            <a:avLst/>
          </a:prstGeom>
          <a:ln w="19050">
            <a:solidFill>
              <a:schemeClr val="accent2"/>
            </a:solidFill>
          </a:ln>
        </p:spPr>
        <p:style>
          <a:lnRef idx="1">
            <a:schemeClr val="accent1"/>
          </a:lnRef>
          <a:fillRef idx="0">
            <a:schemeClr val="accent1"/>
          </a:fillRef>
          <a:effectRef idx="0">
            <a:schemeClr val="accent1"/>
          </a:effectRef>
          <a:fontRef idx="minor">
            <a:schemeClr val="tx1"/>
          </a:fontRef>
        </p:style>
      </p:cxnSp>
      <p:graphicFrame>
        <p:nvGraphicFramePr>
          <p:cNvPr id="25605" name="Object 5"/>
          <p:cNvGraphicFramePr>
            <a:graphicFrameLocks noChangeAspect="1"/>
          </p:cNvGraphicFramePr>
          <p:nvPr/>
        </p:nvGraphicFramePr>
        <p:xfrm>
          <a:off x="7161213" y="3484563"/>
          <a:ext cx="1587500" cy="304800"/>
        </p:xfrm>
        <a:graphic>
          <a:graphicData uri="http://schemas.openxmlformats.org/presentationml/2006/ole">
            <mc:AlternateContent xmlns:mc="http://schemas.openxmlformats.org/markup-compatibility/2006">
              <mc:Choice xmlns:v="urn:schemas-microsoft-com:vml" Requires="v">
                <p:oleObj spid="_x0000_s16467" name="数式" r:id="rId5" imgW="1079032" imgH="203112" progId="Equation.3">
                  <p:embed/>
                </p:oleObj>
              </mc:Choice>
              <mc:Fallback>
                <p:oleObj name="数式" r:id="rId5" imgW="1079032" imgH="203112" progId="Equation.3">
                  <p:embed/>
                  <p:pic>
                    <p:nvPicPr>
                      <p:cNvPr id="25605" name="Object 5"/>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7161213" y="3484563"/>
                        <a:ext cx="1587500" cy="304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oleObj>
              </mc:Fallback>
            </mc:AlternateContent>
          </a:graphicData>
        </a:graphic>
      </p:graphicFrame>
      <p:cxnSp>
        <p:nvCxnSpPr>
          <p:cNvPr id="12" name="直線矢印コネクタ 11"/>
          <p:cNvCxnSpPr/>
          <p:nvPr/>
        </p:nvCxnSpPr>
        <p:spPr>
          <a:xfrm flipH="1">
            <a:off x="6372225" y="3716338"/>
            <a:ext cx="788988" cy="504825"/>
          </a:xfrm>
          <a:prstGeom prst="straightConnector1">
            <a:avLst/>
          </a:prstGeom>
          <a:ln w="19050">
            <a:solidFill>
              <a:schemeClr val="accent2"/>
            </a:solidFill>
            <a:tailEnd type="triangle"/>
          </a:ln>
        </p:spPr>
        <p:style>
          <a:lnRef idx="1">
            <a:schemeClr val="accent1"/>
          </a:lnRef>
          <a:fillRef idx="0">
            <a:schemeClr val="accent1"/>
          </a:fillRef>
          <a:effectRef idx="0">
            <a:schemeClr val="accent1"/>
          </a:effectRef>
          <a:fontRef idx="minor">
            <a:schemeClr val="tx1"/>
          </a:fontRef>
        </p:style>
      </p:cxnSp>
      <p:cxnSp>
        <p:nvCxnSpPr>
          <p:cNvPr id="5" name="直線コネクタ 4"/>
          <p:cNvCxnSpPr/>
          <p:nvPr/>
        </p:nvCxnSpPr>
        <p:spPr>
          <a:xfrm>
            <a:off x="4932363" y="3622675"/>
            <a:ext cx="2016125" cy="0"/>
          </a:xfrm>
          <a:prstGeom prst="line">
            <a:avLst/>
          </a:prstGeom>
          <a:ln w="25400">
            <a:solidFill>
              <a:schemeClr val="accent2"/>
            </a:solidFill>
          </a:ln>
        </p:spPr>
        <p:style>
          <a:lnRef idx="1">
            <a:schemeClr val="accent1"/>
          </a:lnRef>
          <a:fillRef idx="0">
            <a:schemeClr val="accent1"/>
          </a:fillRef>
          <a:effectRef idx="0">
            <a:schemeClr val="accent1"/>
          </a:effectRef>
          <a:fontRef idx="minor">
            <a:schemeClr val="tx1"/>
          </a:fontRef>
        </p:style>
      </p:cxnSp>
      <p:sp>
        <p:nvSpPr>
          <p:cNvPr id="7" name="フローチャート: 結合子 6"/>
          <p:cNvSpPr/>
          <p:nvPr/>
        </p:nvSpPr>
        <p:spPr>
          <a:xfrm>
            <a:off x="4848225" y="3556000"/>
            <a:ext cx="144463" cy="133350"/>
          </a:xfrm>
          <a:prstGeom prst="flowChartConnector">
            <a:avLst/>
          </a:prstGeom>
          <a:solidFill>
            <a:schemeClr val="accent2"/>
          </a:solid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ja-JP" altLang="en-US"/>
          </a:p>
        </p:txBody>
      </p:sp>
      <p:sp>
        <p:nvSpPr>
          <p:cNvPr id="13" name="フローチャート: 結合子 12"/>
          <p:cNvSpPr/>
          <p:nvPr/>
        </p:nvSpPr>
        <p:spPr>
          <a:xfrm>
            <a:off x="3552825" y="2770188"/>
            <a:ext cx="144463" cy="133350"/>
          </a:xfrm>
          <a:prstGeom prst="flowChartConnector">
            <a:avLst/>
          </a:prstGeom>
          <a:solidFill>
            <a:schemeClr val="accent2"/>
          </a:solid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ja-JP" altLang="en-US"/>
          </a:p>
        </p:txBody>
      </p:sp>
      <p:cxnSp>
        <p:nvCxnSpPr>
          <p:cNvPr id="14" name="直線コネクタ 13"/>
          <p:cNvCxnSpPr/>
          <p:nvPr/>
        </p:nvCxnSpPr>
        <p:spPr>
          <a:xfrm>
            <a:off x="3679825" y="2830513"/>
            <a:ext cx="1138238" cy="0"/>
          </a:xfrm>
          <a:prstGeom prst="line">
            <a:avLst/>
          </a:prstGeom>
          <a:ln w="25400">
            <a:solidFill>
              <a:schemeClr val="accent2"/>
            </a:solidFill>
          </a:ln>
        </p:spPr>
        <p:style>
          <a:lnRef idx="1">
            <a:schemeClr val="accent1"/>
          </a:lnRef>
          <a:fillRef idx="0">
            <a:schemeClr val="accent1"/>
          </a:fillRef>
          <a:effectRef idx="0">
            <a:schemeClr val="accent1"/>
          </a:effectRef>
          <a:fontRef idx="minor">
            <a:schemeClr val="tx1"/>
          </a:fontRef>
        </p:style>
      </p:cxnSp>
      <p:sp>
        <p:nvSpPr>
          <p:cNvPr id="15" name="フローチャート: 結合子 14"/>
          <p:cNvSpPr/>
          <p:nvPr/>
        </p:nvSpPr>
        <p:spPr>
          <a:xfrm>
            <a:off x="4821238" y="2781300"/>
            <a:ext cx="144462" cy="133350"/>
          </a:xfrm>
          <a:prstGeom prst="flowChartConnector">
            <a:avLst/>
          </a:prstGeom>
          <a:no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ja-JP" altLang="en-US"/>
          </a:p>
        </p:txBody>
      </p:sp>
      <p:sp>
        <p:nvSpPr>
          <p:cNvPr id="16" name="フローチャート: 結合子 15"/>
          <p:cNvSpPr/>
          <p:nvPr/>
        </p:nvSpPr>
        <p:spPr>
          <a:xfrm>
            <a:off x="2268538" y="2060575"/>
            <a:ext cx="142875" cy="133350"/>
          </a:xfrm>
          <a:prstGeom prst="flowChartConnector">
            <a:avLst/>
          </a:prstGeom>
          <a:solidFill>
            <a:schemeClr val="accent2"/>
          </a:solid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ja-JP" altLang="en-US"/>
          </a:p>
        </p:txBody>
      </p:sp>
      <p:cxnSp>
        <p:nvCxnSpPr>
          <p:cNvPr id="17" name="直線コネクタ 16"/>
          <p:cNvCxnSpPr/>
          <p:nvPr/>
        </p:nvCxnSpPr>
        <p:spPr>
          <a:xfrm>
            <a:off x="2387600" y="2133600"/>
            <a:ext cx="1136650" cy="0"/>
          </a:xfrm>
          <a:prstGeom prst="line">
            <a:avLst/>
          </a:prstGeom>
          <a:ln w="25400">
            <a:solidFill>
              <a:schemeClr val="accent2"/>
            </a:solidFill>
          </a:ln>
        </p:spPr>
        <p:style>
          <a:lnRef idx="1">
            <a:schemeClr val="accent1"/>
          </a:lnRef>
          <a:fillRef idx="0">
            <a:schemeClr val="accent1"/>
          </a:fillRef>
          <a:effectRef idx="0">
            <a:schemeClr val="accent1"/>
          </a:effectRef>
          <a:fontRef idx="minor">
            <a:schemeClr val="tx1"/>
          </a:fontRef>
        </p:style>
      </p:cxnSp>
      <p:sp>
        <p:nvSpPr>
          <p:cNvPr id="18" name="フローチャート: 結合子 17"/>
          <p:cNvSpPr/>
          <p:nvPr/>
        </p:nvSpPr>
        <p:spPr>
          <a:xfrm>
            <a:off x="3541713" y="2060575"/>
            <a:ext cx="144462" cy="133350"/>
          </a:xfrm>
          <a:prstGeom prst="flowChartConnector">
            <a:avLst/>
          </a:prstGeom>
          <a:no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ja-JP" altLang="en-US"/>
          </a:p>
        </p:txBody>
      </p:sp>
      <p:sp>
        <p:nvSpPr>
          <p:cNvPr id="25615" name="Rectangle 2"/>
          <p:cNvSpPr>
            <a:spLocks noChangeArrowheads="1"/>
          </p:cNvSpPr>
          <p:nvPr/>
        </p:nvSpPr>
        <p:spPr bwMode="auto">
          <a:xfrm>
            <a:off x="0" y="0"/>
            <a:ext cx="914400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spcBef>
                <a:spcPct val="20000"/>
              </a:spcBef>
              <a:buChar char="•"/>
              <a:defRPr kumimoji="1" sz="3200">
                <a:solidFill>
                  <a:schemeClr val="tx1"/>
                </a:solidFill>
                <a:latin typeface="Arial" panose="020B0604020202020204" pitchFamily="34" charset="0"/>
                <a:ea typeface="ＭＳ Ｐゴシック" panose="020B0600070205080204" pitchFamily="50" charset="-128"/>
              </a:defRPr>
            </a:lvl1pPr>
            <a:lvl2pPr marL="742950" indent="-285750">
              <a:spcBef>
                <a:spcPct val="20000"/>
              </a:spcBef>
              <a:buChar char="–"/>
              <a:defRPr kumimoji="1" sz="2800">
                <a:solidFill>
                  <a:schemeClr val="tx1"/>
                </a:solidFill>
                <a:latin typeface="Arial" panose="020B0604020202020204" pitchFamily="34" charset="0"/>
                <a:ea typeface="ＭＳ Ｐゴシック" panose="020B0600070205080204" pitchFamily="50" charset="-128"/>
              </a:defRPr>
            </a:lvl2pPr>
            <a:lvl3pPr marL="1143000" indent="-228600">
              <a:spcBef>
                <a:spcPct val="20000"/>
              </a:spcBef>
              <a:buChar char="•"/>
              <a:defRPr kumimoji="1" sz="2400">
                <a:solidFill>
                  <a:schemeClr val="tx1"/>
                </a:solidFill>
                <a:latin typeface="Arial" panose="020B0604020202020204" pitchFamily="34" charset="0"/>
                <a:ea typeface="ＭＳ Ｐゴシック" panose="020B0600070205080204" pitchFamily="50" charset="-128"/>
              </a:defRPr>
            </a:lvl3pPr>
            <a:lvl4pPr marL="1600200" indent="-228600">
              <a:spcBef>
                <a:spcPct val="20000"/>
              </a:spcBef>
              <a:buChar char="–"/>
              <a:defRPr kumimoji="1" sz="2000">
                <a:solidFill>
                  <a:schemeClr val="tx1"/>
                </a:solidFill>
                <a:latin typeface="Arial" panose="020B0604020202020204" pitchFamily="34" charset="0"/>
                <a:ea typeface="ＭＳ Ｐゴシック" panose="020B0600070205080204" pitchFamily="50" charset="-128"/>
              </a:defRPr>
            </a:lvl4pPr>
            <a:lvl5pPr marL="2057400" indent="-228600">
              <a:spcBef>
                <a:spcPct val="20000"/>
              </a:spcBef>
              <a:buChar char="»"/>
              <a:defRPr kumimoji="1" sz="2000">
                <a:solidFill>
                  <a:schemeClr val="tx1"/>
                </a:solidFill>
                <a:latin typeface="Arial" panose="020B0604020202020204" pitchFamily="34" charset="0"/>
                <a:ea typeface="ＭＳ Ｐゴシック" panose="020B0600070205080204" pitchFamily="50" charset="-128"/>
              </a:defRPr>
            </a:lvl5pPr>
            <a:lvl6pPr marL="2514600" indent="-228600" eaLnBrk="0" fontAlgn="base" hangingPunct="0">
              <a:spcBef>
                <a:spcPct val="20000"/>
              </a:spcBef>
              <a:spcAft>
                <a:spcPct val="0"/>
              </a:spcAft>
              <a:buChar char="»"/>
              <a:defRPr kumimoji="1" sz="2000">
                <a:solidFill>
                  <a:schemeClr val="tx1"/>
                </a:solidFill>
                <a:latin typeface="Arial" panose="020B0604020202020204" pitchFamily="34" charset="0"/>
                <a:ea typeface="ＭＳ Ｐゴシック" panose="020B0600070205080204" pitchFamily="50" charset="-128"/>
              </a:defRPr>
            </a:lvl6pPr>
            <a:lvl7pPr marL="2971800" indent="-228600" eaLnBrk="0" fontAlgn="base" hangingPunct="0">
              <a:spcBef>
                <a:spcPct val="20000"/>
              </a:spcBef>
              <a:spcAft>
                <a:spcPct val="0"/>
              </a:spcAft>
              <a:buChar char="»"/>
              <a:defRPr kumimoji="1" sz="2000">
                <a:solidFill>
                  <a:schemeClr val="tx1"/>
                </a:solidFill>
                <a:latin typeface="Arial" panose="020B0604020202020204" pitchFamily="34" charset="0"/>
                <a:ea typeface="ＭＳ Ｐゴシック" panose="020B0600070205080204" pitchFamily="50" charset="-128"/>
              </a:defRPr>
            </a:lvl7pPr>
            <a:lvl8pPr marL="3429000" indent="-228600" eaLnBrk="0" fontAlgn="base" hangingPunct="0">
              <a:spcBef>
                <a:spcPct val="20000"/>
              </a:spcBef>
              <a:spcAft>
                <a:spcPct val="0"/>
              </a:spcAft>
              <a:buChar char="»"/>
              <a:defRPr kumimoji="1" sz="2000">
                <a:solidFill>
                  <a:schemeClr val="tx1"/>
                </a:solidFill>
                <a:latin typeface="Arial" panose="020B0604020202020204" pitchFamily="34" charset="0"/>
                <a:ea typeface="ＭＳ Ｐゴシック" panose="020B0600070205080204" pitchFamily="50" charset="-128"/>
              </a:defRPr>
            </a:lvl8pPr>
            <a:lvl9pPr marL="3886200" indent="-228600" eaLnBrk="0" fontAlgn="base" hangingPunct="0">
              <a:spcBef>
                <a:spcPct val="20000"/>
              </a:spcBef>
              <a:spcAft>
                <a:spcPct val="0"/>
              </a:spcAft>
              <a:buChar char="»"/>
              <a:defRPr kumimoji="1" sz="2000">
                <a:solidFill>
                  <a:schemeClr val="tx1"/>
                </a:solidFill>
                <a:latin typeface="Arial" panose="020B0604020202020204" pitchFamily="34" charset="0"/>
                <a:ea typeface="ＭＳ Ｐゴシック" panose="020B0600070205080204" pitchFamily="50" charset="-128"/>
              </a:defRPr>
            </a:lvl9pPr>
          </a:lstStyle>
          <a:p>
            <a:pPr>
              <a:spcBef>
                <a:spcPct val="0"/>
              </a:spcBef>
              <a:buFontTx/>
              <a:buNone/>
            </a:pPr>
            <a:endParaRPr lang="ja-JP" altLang="en-US" sz="1800"/>
          </a:p>
        </p:txBody>
      </p:sp>
      <p:graphicFrame>
        <p:nvGraphicFramePr>
          <p:cNvPr id="25616" name="オブジェクト 18"/>
          <p:cNvGraphicFramePr>
            <a:graphicFrameLocks noChangeAspect="1"/>
          </p:cNvGraphicFramePr>
          <p:nvPr/>
        </p:nvGraphicFramePr>
        <p:xfrm>
          <a:off x="5026025" y="3387725"/>
          <a:ext cx="212725" cy="266700"/>
        </p:xfrm>
        <a:graphic>
          <a:graphicData uri="http://schemas.openxmlformats.org/presentationml/2006/ole">
            <mc:AlternateContent xmlns:mc="http://schemas.openxmlformats.org/markup-compatibility/2006">
              <mc:Choice xmlns:v="urn:schemas-microsoft-com:vml" Requires="v">
                <p:oleObj spid="_x0000_s16468" name="数式" r:id="rId7" imgW="152334" imgH="190417" progId="Equation.3">
                  <p:embed/>
                </p:oleObj>
              </mc:Choice>
              <mc:Fallback>
                <p:oleObj name="数式" r:id="rId7" imgW="152334" imgH="190417" progId="Equation.3">
                  <p:embed/>
                  <p:pic>
                    <p:nvPicPr>
                      <p:cNvPr id="25616" name="オブジェクト 18"/>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5026025" y="3387725"/>
                        <a:ext cx="212725" cy="2667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oleObj>
              </mc:Fallback>
            </mc:AlternateContent>
          </a:graphicData>
        </a:graphic>
      </p:graphicFrame>
      <p:sp>
        <p:nvSpPr>
          <p:cNvPr id="25617" name="Rectangle 4"/>
          <p:cNvSpPr>
            <a:spLocks noChangeArrowheads="1"/>
          </p:cNvSpPr>
          <p:nvPr/>
        </p:nvSpPr>
        <p:spPr bwMode="auto">
          <a:xfrm>
            <a:off x="0" y="0"/>
            <a:ext cx="914400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spcBef>
                <a:spcPct val="20000"/>
              </a:spcBef>
              <a:buChar char="•"/>
              <a:defRPr kumimoji="1" sz="3200">
                <a:solidFill>
                  <a:schemeClr val="tx1"/>
                </a:solidFill>
                <a:latin typeface="Arial" panose="020B0604020202020204" pitchFamily="34" charset="0"/>
                <a:ea typeface="ＭＳ Ｐゴシック" panose="020B0600070205080204" pitchFamily="50" charset="-128"/>
              </a:defRPr>
            </a:lvl1pPr>
            <a:lvl2pPr marL="742950" indent="-285750">
              <a:spcBef>
                <a:spcPct val="20000"/>
              </a:spcBef>
              <a:buChar char="–"/>
              <a:defRPr kumimoji="1" sz="2800">
                <a:solidFill>
                  <a:schemeClr val="tx1"/>
                </a:solidFill>
                <a:latin typeface="Arial" panose="020B0604020202020204" pitchFamily="34" charset="0"/>
                <a:ea typeface="ＭＳ Ｐゴシック" panose="020B0600070205080204" pitchFamily="50" charset="-128"/>
              </a:defRPr>
            </a:lvl2pPr>
            <a:lvl3pPr marL="1143000" indent="-228600">
              <a:spcBef>
                <a:spcPct val="20000"/>
              </a:spcBef>
              <a:buChar char="•"/>
              <a:defRPr kumimoji="1" sz="2400">
                <a:solidFill>
                  <a:schemeClr val="tx1"/>
                </a:solidFill>
                <a:latin typeface="Arial" panose="020B0604020202020204" pitchFamily="34" charset="0"/>
                <a:ea typeface="ＭＳ Ｐゴシック" panose="020B0600070205080204" pitchFamily="50" charset="-128"/>
              </a:defRPr>
            </a:lvl3pPr>
            <a:lvl4pPr marL="1600200" indent="-228600">
              <a:spcBef>
                <a:spcPct val="20000"/>
              </a:spcBef>
              <a:buChar char="–"/>
              <a:defRPr kumimoji="1" sz="2000">
                <a:solidFill>
                  <a:schemeClr val="tx1"/>
                </a:solidFill>
                <a:latin typeface="Arial" panose="020B0604020202020204" pitchFamily="34" charset="0"/>
                <a:ea typeface="ＭＳ Ｐゴシック" panose="020B0600070205080204" pitchFamily="50" charset="-128"/>
              </a:defRPr>
            </a:lvl4pPr>
            <a:lvl5pPr marL="2057400" indent="-228600">
              <a:spcBef>
                <a:spcPct val="20000"/>
              </a:spcBef>
              <a:buChar char="»"/>
              <a:defRPr kumimoji="1" sz="2000">
                <a:solidFill>
                  <a:schemeClr val="tx1"/>
                </a:solidFill>
                <a:latin typeface="Arial" panose="020B0604020202020204" pitchFamily="34" charset="0"/>
                <a:ea typeface="ＭＳ Ｐゴシック" panose="020B0600070205080204" pitchFamily="50" charset="-128"/>
              </a:defRPr>
            </a:lvl5pPr>
            <a:lvl6pPr marL="2514600" indent="-228600" eaLnBrk="0" fontAlgn="base" hangingPunct="0">
              <a:spcBef>
                <a:spcPct val="20000"/>
              </a:spcBef>
              <a:spcAft>
                <a:spcPct val="0"/>
              </a:spcAft>
              <a:buChar char="»"/>
              <a:defRPr kumimoji="1" sz="2000">
                <a:solidFill>
                  <a:schemeClr val="tx1"/>
                </a:solidFill>
                <a:latin typeface="Arial" panose="020B0604020202020204" pitchFamily="34" charset="0"/>
                <a:ea typeface="ＭＳ Ｐゴシック" panose="020B0600070205080204" pitchFamily="50" charset="-128"/>
              </a:defRPr>
            </a:lvl6pPr>
            <a:lvl7pPr marL="2971800" indent="-228600" eaLnBrk="0" fontAlgn="base" hangingPunct="0">
              <a:spcBef>
                <a:spcPct val="20000"/>
              </a:spcBef>
              <a:spcAft>
                <a:spcPct val="0"/>
              </a:spcAft>
              <a:buChar char="»"/>
              <a:defRPr kumimoji="1" sz="2000">
                <a:solidFill>
                  <a:schemeClr val="tx1"/>
                </a:solidFill>
                <a:latin typeface="Arial" panose="020B0604020202020204" pitchFamily="34" charset="0"/>
                <a:ea typeface="ＭＳ Ｐゴシック" panose="020B0600070205080204" pitchFamily="50" charset="-128"/>
              </a:defRPr>
            </a:lvl7pPr>
            <a:lvl8pPr marL="3429000" indent="-228600" eaLnBrk="0" fontAlgn="base" hangingPunct="0">
              <a:spcBef>
                <a:spcPct val="20000"/>
              </a:spcBef>
              <a:spcAft>
                <a:spcPct val="0"/>
              </a:spcAft>
              <a:buChar char="»"/>
              <a:defRPr kumimoji="1" sz="2000">
                <a:solidFill>
                  <a:schemeClr val="tx1"/>
                </a:solidFill>
                <a:latin typeface="Arial" panose="020B0604020202020204" pitchFamily="34" charset="0"/>
                <a:ea typeface="ＭＳ Ｐゴシック" panose="020B0600070205080204" pitchFamily="50" charset="-128"/>
              </a:defRPr>
            </a:lvl8pPr>
            <a:lvl9pPr marL="3886200" indent="-228600" eaLnBrk="0" fontAlgn="base" hangingPunct="0">
              <a:spcBef>
                <a:spcPct val="20000"/>
              </a:spcBef>
              <a:spcAft>
                <a:spcPct val="0"/>
              </a:spcAft>
              <a:buChar char="»"/>
              <a:defRPr kumimoji="1" sz="2000">
                <a:solidFill>
                  <a:schemeClr val="tx1"/>
                </a:solidFill>
                <a:latin typeface="Arial" panose="020B0604020202020204" pitchFamily="34" charset="0"/>
                <a:ea typeface="ＭＳ Ｐゴシック" panose="020B0600070205080204" pitchFamily="50" charset="-128"/>
              </a:defRPr>
            </a:lvl9pPr>
          </a:lstStyle>
          <a:p>
            <a:pPr>
              <a:spcBef>
                <a:spcPct val="0"/>
              </a:spcBef>
              <a:buFontTx/>
              <a:buNone/>
            </a:pPr>
            <a:endParaRPr lang="ja-JP" altLang="en-US" sz="1800"/>
          </a:p>
        </p:txBody>
      </p:sp>
      <p:graphicFrame>
        <p:nvGraphicFramePr>
          <p:cNvPr id="25618" name="オブジェクト 23"/>
          <p:cNvGraphicFramePr>
            <a:graphicFrameLocks noChangeAspect="1"/>
          </p:cNvGraphicFramePr>
          <p:nvPr/>
        </p:nvGraphicFramePr>
        <p:xfrm>
          <a:off x="5761038" y="2309813"/>
          <a:ext cx="230187" cy="249237"/>
        </p:xfrm>
        <a:graphic>
          <a:graphicData uri="http://schemas.openxmlformats.org/presentationml/2006/ole">
            <mc:AlternateContent xmlns:mc="http://schemas.openxmlformats.org/markup-compatibility/2006">
              <mc:Choice xmlns:v="urn:schemas-microsoft-com:vml" Requires="v">
                <p:oleObj spid="_x0000_s16469" name="数式" r:id="rId9" imgW="164814" imgH="177492" progId="Equation.3">
                  <p:embed/>
                </p:oleObj>
              </mc:Choice>
              <mc:Fallback>
                <p:oleObj name="数式" r:id="rId9" imgW="164814" imgH="177492" progId="Equation.3">
                  <p:embed/>
                  <p:pic>
                    <p:nvPicPr>
                      <p:cNvPr id="25618" name="オブジェクト 23"/>
                      <p:cNvPicPr>
                        <a:picLocks noChangeAspect="1" noChangeArrowheads="1"/>
                      </p:cNvPicPr>
                      <p:nvPr/>
                    </p:nvPicPr>
                    <p:blipFill>
                      <a:blip r:embed="rId10">
                        <a:extLst>
                          <a:ext uri="{28A0092B-C50C-407E-A947-70E740481C1C}">
                            <a14:useLocalDpi xmlns:a14="http://schemas.microsoft.com/office/drawing/2010/main" val="0"/>
                          </a:ext>
                        </a:extLst>
                      </a:blip>
                      <a:srcRect/>
                      <a:stretch>
                        <a:fillRect/>
                      </a:stretch>
                    </p:blipFill>
                    <p:spPr bwMode="auto">
                      <a:xfrm>
                        <a:off x="5761038" y="2309813"/>
                        <a:ext cx="230187" cy="2492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oleObj>
              </mc:Fallback>
            </mc:AlternateContent>
          </a:graphicData>
        </a:graphic>
      </p:graphicFrame>
      <p:cxnSp>
        <p:nvCxnSpPr>
          <p:cNvPr id="28" name="直線矢印コネクタ 27"/>
          <p:cNvCxnSpPr/>
          <p:nvPr/>
        </p:nvCxnSpPr>
        <p:spPr>
          <a:xfrm flipH="1" flipV="1">
            <a:off x="3132138" y="2193925"/>
            <a:ext cx="2628900" cy="261938"/>
          </a:xfrm>
          <a:prstGeom prst="straightConnector1">
            <a:avLst/>
          </a:prstGeom>
          <a:ln w="19050">
            <a:solidFill>
              <a:schemeClr val="accent2"/>
            </a:solidFill>
            <a:tailEnd type="triangle"/>
          </a:ln>
        </p:spPr>
        <p:style>
          <a:lnRef idx="1">
            <a:schemeClr val="accent1"/>
          </a:lnRef>
          <a:fillRef idx="0">
            <a:schemeClr val="accent1"/>
          </a:fillRef>
          <a:effectRef idx="0">
            <a:schemeClr val="accent1"/>
          </a:effectRef>
          <a:fontRef idx="minor">
            <a:schemeClr val="tx1"/>
          </a:fontRef>
        </p:style>
      </p:cxnSp>
      <p:cxnSp>
        <p:nvCxnSpPr>
          <p:cNvPr id="29" name="直線矢印コネクタ 28"/>
          <p:cNvCxnSpPr/>
          <p:nvPr/>
        </p:nvCxnSpPr>
        <p:spPr>
          <a:xfrm flipH="1">
            <a:off x="4427538" y="2465388"/>
            <a:ext cx="1311275" cy="315912"/>
          </a:xfrm>
          <a:prstGeom prst="straightConnector1">
            <a:avLst/>
          </a:prstGeom>
          <a:ln w="19050">
            <a:solidFill>
              <a:schemeClr val="accent2"/>
            </a:solidFill>
            <a:tailEnd type="triangle"/>
          </a:ln>
        </p:spPr>
        <p:style>
          <a:lnRef idx="1">
            <a:schemeClr val="accent1"/>
          </a:lnRef>
          <a:fillRef idx="0">
            <a:schemeClr val="accent1"/>
          </a:fillRef>
          <a:effectRef idx="0">
            <a:schemeClr val="accent1"/>
          </a:effectRef>
          <a:fontRef idx="minor">
            <a:schemeClr val="tx1"/>
          </a:fontRef>
        </p:style>
      </p:cxnSp>
      <p:cxnSp>
        <p:nvCxnSpPr>
          <p:cNvPr id="32" name="直線矢印コネクタ 31"/>
          <p:cNvCxnSpPr/>
          <p:nvPr/>
        </p:nvCxnSpPr>
        <p:spPr>
          <a:xfrm flipH="1">
            <a:off x="5462588" y="2470150"/>
            <a:ext cx="273050" cy="1130300"/>
          </a:xfrm>
          <a:prstGeom prst="straightConnector1">
            <a:avLst/>
          </a:prstGeom>
          <a:ln w="19050">
            <a:solidFill>
              <a:schemeClr val="accent2"/>
            </a:solidFill>
            <a:tailEnd type="triangle"/>
          </a:ln>
        </p:spPr>
        <p:style>
          <a:lnRef idx="1">
            <a:schemeClr val="accent1"/>
          </a:lnRef>
          <a:fillRef idx="0">
            <a:schemeClr val="accent1"/>
          </a:fillRef>
          <a:effectRef idx="0">
            <a:schemeClr val="accent1"/>
          </a:effectRef>
          <a:fontRef idx="minor">
            <a:schemeClr val="tx1"/>
          </a:fontRef>
        </p:style>
      </p:cxnSp>
      <p:graphicFrame>
        <p:nvGraphicFramePr>
          <p:cNvPr id="25622" name="オブジェクト 24"/>
          <p:cNvGraphicFramePr>
            <a:graphicFrameLocks noChangeAspect="1"/>
          </p:cNvGraphicFramePr>
          <p:nvPr>
            <p:extLst>
              <p:ext uri="{D42A27DB-BD31-4B8C-83A1-F6EECF244321}">
                <p14:modId xmlns:p14="http://schemas.microsoft.com/office/powerpoint/2010/main" val="4131857702"/>
              </p:ext>
            </p:extLst>
          </p:nvPr>
        </p:nvGraphicFramePr>
        <p:xfrm>
          <a:off x="755650" y="549275"/>
          <a:ext cx="7561263" cy="852488"/>
        </p:xfrm>
        <a:graphic>
          <a:graphicData uri="http://schemas.openxmlformats.org/presentationml/2006/ole">
            <mc:AlternateContent xmlns:mc="http://schemas.openxmlformats.org/markup-compatibility/2006">
              <mc:Choice xmlns:v="urn:schemas-microsoft-com:vml" Requires="v">
                <p:oleObj spid="_x0000_s16470" name="Document" r:id="rId11" imgW="5401235" imgH="609567" progId="Word.Document.12">
                  <p:embed/>
                </p:oleObj>
              </mc:Choice>
              <mc:Fallback>
                <p:oleObj name="Document" r:id="rId11" imgW="5401235" imgH="609567" progId="Word.Document.12">
                  <p:embed/>
                  <p:pic>
                    <p:nvPicPr>
                      <p:cNvPr id="25622" name="オブジェクト 24"/>
                      <p:cNvPicPr>
                        <a:picLocks noChangeAspect="1" noChangeArrowheads="1"/>
                      </p:cNvPicPr>
                      <p:nvPr/>
                    </p:nvPicPr>
                    <p:blipFill>
                      <a:blip r:embed="rId12"/>
                      <a:srcRect/>
                      <a:stretch>
                        <a:fillRect/>
                      </a:stretch>
                    </p:blipFill>
                    <p:spPr bwMode="auto">
                      <a:xfrm>
                        <a:off x="755650" y="549275"/>
                        <a:ext cx="7561263" cy="8524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oleObj>
              </mc:Fallback>
            </mc:AlternateContent>
          </a:graphicData>
        </a:graphic>
      </p:graphicFrame>
      <p:cxnSp>
        <p:nvCxnSpPr>
          <p:cNvPr id="26" name="直線コネクタ 25"/>
          <p:cNvCxnSpPr/>
          <p:nvPr/>
        </p:nvCxnSpPr>
        <p:spPr>
          <a:xfrm>
            <a:off x="2330450" y="2371725"/>
            <a:ext cx="1316038" cy="636588"/>
          </a:xfrm>
          <a:prstGeom prst="line">
            <a:avLst/>
          </a:prstGeom>
          <a:ln w="19050">
            <a:solidFill>
              <a:srgbClr val="FF0000"/>
            </a:solidFill>
          </a:ln>
        </p:spPr>
        <p:style>
          <a:lnRef idx="1">
            <a:schemeClr val="accent1"/>
          </a:lnRef>
          <a:fillRef idx="0">
            <a:schemeClr val="accent1"/>
          </a:fillRef>
          <a:effectRef idx="0">
            <a:schemeClr val="accent1"/>
          </a:effectRef>
          <a:fontRef idx="minor">
            <a:schemeClr val="tx1"/>
          </a:fontRef>
        </p:style>
      </p:cxnSp>
      <p:graphicFrame>
        <p:nvGraphicFramePr>
          <p:cNvPr id="31" name="Object 5"/>
          <p:cNvGraphicFramePr>
            <a:graphicFrameLocks noChangeAspect="1"/>
          </p:cNvGraphicFramePr>
          <p:nvPr/>
        </p:nvGraphicFramePr>
        <p:xfrm>
          <a:off x="1538288" y="2189163"/>
          <a:ext cx="763587" cy="303212"/>
        </p:xfrm>
        <a:graphic>
          <a:graphicData uri="http://schemas.openxmlformats.org/presentationml/2006/ole">
            <mc:AlternateContent xmlns:mc="http://schemas.openxmlformats.org/markup-compatibility/2006">
              <mc:Choice xmlns:v="urn:schemas-microsoft-com:vml" Requires="v">
                <p:oleObj spid="_x0000_s16471" name="数式" r:id="rId13" imgW="545626" imgH="215713" progId="Equation.3">
                  <p:embed/>
                </p:oleObj>
              </mc:Choice>
              <mc:Fallback>
                <p:oleObj name="数式" r:id="rId13" imgW="545626" imgH="215713" progId="Equation.3">
                  <p:embed/>
                  <p:pic>
                    <p:nvPicPr>
                      <p:cNvPr id="31" name="Object 5"/>
                      <p:cNvPicPr>
                        <a:picLocks noChangeAspect="1" noChangeArrowheads="1"/>
                      </p:cNvPicPr>
                      <p:nvPr/>
                    </p:nvPicPr>
                    <p:blipFill>
                      <a:blip r:embed="rId14">
                        <a:extLst>
                          <a:ext uri="{28A0092B-C50C-407E-A947-70E740481C1C}">
                            <a14:useLocalDpi xmlns:a14="http://schemas.microsoft.com/office/drawing/2010/main" val="0"/>
                          </a:ext>
                        </a:extLst>
                      </a:blip>
                      <a:srcRect/>
                      <a:stretch>
                        <a:fillRect/>
                      </a:stretch>
                    </p:blipFill>
                    <p:spPr bwMode="auto">
                      <a:xfrm>
                        <a:off x="1538288" y="2189163"/>
                        <a:ext cx="763587" cy="3032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oleObj>
              </mc:Fallback>
            </mc:AlternateContent>
          </a:graphicData>
        </a:graphic>
      </p:graphicFrame>
      <p:sp>
        <p:nvSpPr>
          <p:cNvPr id="30" name="左中かっこ 29"/>
          <p:cNvSpPr/>
          <p:nvPr/>
        </p:nvSpPr>
        <p:spPr>
          <a:xfrm>
            <a:off x="900113" y="2263775"/>
            <a:ext cx="215900" cy="779463"/>
          </a:xfrm>
          <a:prstGeom prst="leftBrace">
            <a:avLst/>
          </a:prstGeom>
          <a:ln w="19050">
            <a:solidFill>
              <a:srgbClr val="FF0000"/>
            </a:solidFill>
          </a:ln>
        </p:spPr>
        <p:style>
          <a:lnRef idx="1">
            <a:schemeClr val="accent1"/>
          </a:lnRef>
          <a:fillRef idx="0">
            <a:schemeClr val="accent1"/>
          </a:fillRef>
          <a:effectRef idx="0">
            <a:schemeClr val="accent1"/>
          </a:effectRef>
          <a:fontRef idx="minor">
            <a:schemeClr val="tx1"/>
          </a:fontRef>
        </p:style>
        <p:txBody>
          <a:bodyPr anchor="ctr"/>
          <a:lstStyle/>
          <a:p>
            <a:pPr algn="ctr">
              <a:defRPr/>
            </a:pPr>
            <a:endParaRPr lang="ja-JP" altLang="en-US"/>
          </a:p>
        </p:txBody>
      </p:sp>
      <p:graphicFrame>
        <p:nvGraphicFramePr>
          <p:cNvPr id="35" name="Object 5"/>
          <p:cNvGraphicFramePr>
            <a:graphicFrameLocks noChangeAspect="1"/>
          </p:cNvGraphicFramePr>
          <p:nvPr/>
        </p:nvGraphicFramePr>
        <p:xfrm>
          <a:off x="1136650" y="2874963"/>
          <a:ext cx="944563" cy="303212"/>
        </p:xfrm>
        <a:graphic>
          <a:graphicData uri="http://schemas.openxmlformats.org/presentationml/2006/ole">
            <mc:AlternateContent xmlns:mc="http://schemas.openxmlformats.org/markup-compatibility/2006">
              <mc:Choice xmlns:v="urn:schemas-microsoft-com:vml" Requires="v">
                <p:oleObj spid="_x0000_s16472" name="数式" r:id="rId15" imgW="672808" imgH="215806" progId="Equation.3">
                  <p:embed/>
                </p:oleObj>
              </mc:Choice>
              <mc:Fallback>
                <p:oleObj name="数式" r:id="rId15" imgW="672808" imgH="215806" progId="Equation.3">
                  <p:embed/>
                  <p:pic>
                    <p:nvPicPr>
                      <p:cNvPr id="35" name="Object 5"/>
                      <p:cNvPicPr>
                        <a:picLocks noChangeAspect="1" noChangeArrowheads="1"/>
                      </p:cNvPicPr>
                      <p:nvPr/>
                    </p:nvPicPr>
                    <p:blipFill>
                      <a:blip r:embed="rId16">
                        <a:extLst>
                          <a:ext uri="{28A0092B-C50C-407E-A947-70E740481C1C}">
                            <a14:useLocalDpi xmlns:a14="http://schemas.microsoft.com/office/drawing/2010/main" val="0"/>
                          </a:ext>
                        </a:extLst>
                      </a:blip>
                      <a:srcRect/>
                      <a:stretch>
                        <a:fillRect/>
                      </a:stretch>
                    </p:blipFill>
                    <p:spPr bwMode="auto">
                      <a:xfrm>
                        <a:off x="1136650" y="2874963"/>
                        <a:ext cx="944563" cy="3032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oleObj>
              </mc:Fallback>
            </mc:AlternateContent>
          </a:graphicData>
        </a:graphic>
      </p:graphicFrame>
      <p:graphicFrame>
        <p:nvGraphicFramePr>
          <p:cNvPr id="36" name="Object 5"/>
          <p:cNvGraphicFramePr>
            <a:graphicFrameLocks noChangeAspect="1"/>
          </p:cNvGraphicFramePr>
          <p:nvPr/>
        </p:nvGraphicFramePr>
        <p:xfrm>
          <a:off x="485775" y="2520950"/>
          <a:ext cx="374650" cy="249238"/>
        </p:xfrm>
        <a:graphic>
          <a:graphicData uri="http://schemas.openxmlformats.org/presentationml/2006/ole">
            <mc:AlternateContent xmlns:mc="http://schemas.openxmlformats.org/markup-compatibility/2006">
              <mc:Choice xmlns:v="urn:schemas-microsoft-com:vml" Requires="v">
                <p:oleObj spid="_x0000_s16473" name="数式" r:id="rId17" imgW="266353" imgH="177569" progId="Equation.3">
                  <p:embed/>
                </p:oleObj>
              </mc:Choice>
              <mc:Fallback>
                <p:oleObj name="数式" r:id="rId17" imgW="266353" imgH="177569" progId="Equation.3">
                  <p:embed/>
                  <p:pic>
                    <p:nvPicPr>
                      <p:cNvPr id="36" name="Object 5"/>
                      <p:cNvPicPr>
                        <a:picLocks noChangeAspect="1" noChangeArrowheads="1"/>
                      </p:cNvPicPr>
                      <p:nvPr/>
                    </p:nvPicPr>
                    <p:blipFill>
                      <a:blip r:embed="rId18">
                        <a:extLst>
                          <a:ext uri="{28A0092B-C50C-407E-A947-70E740481C1C}">
                            <a14:useLocalDpi xmlns:a14="http://schemas.microsoft.com/office/drawing/2010/main" val="0"/>
                          </a:ext>
                        </a:extLst>
                      </a:blip>
                      <a:srcRect/>
                      <a:stretch>
                        <a:fillRect/>
                      </a:stretch>
                    </p:blipFill>
                    <p:spPr bwMode="auto">
                      <a:xfrm>
                        <a:off x="485775" y="2520950"/>
                        <a:ext cx="374650" cy="2492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oleObj>
              </mc:Fallback>
            </mc:AlternateContent>
          </a:graphicData>
        </a:graphic>
      </p:graphicFrame>
      <p:sp>
        <p:nvSpPr>
          <p:cNvPr id="38" name="円弧 37"/>
          <p:cNvSpPr/>
          <p:nvPr/>
        </p:nvSpPr>
        <p:spPr>
          <a:xfrm rot="16200000">
            <a:off x="6465888" y="4597400"/>
            <a:ext cx="581025" cy="371475"/>
          </a:xfrm>
          <a:prstGeom prst="arc">
            <a:avLst/>
          </a:prstGeom>
          <a:ln>
            <a:solidFill>
              <a:srgbClr val="FF0000"/>
            </a:solidFill>
          </a:ln>
        </p:spPr>
        <p:style>
          <a:lnRef idx="1">
            <a:schemeClr val="accent1"/>
          </a:lnRef>
          <a:fillRef idx="0">
            <a:schemeClr val="accent1"/>
          </a:fillRef>
          <a:effectRef idx="0">
            <a:schemeClr val="accent1"/>
          </a:effectRef>
          <a:fontRef idx="minor">
            <a:schemeClr val="tx1"/>
          </a:fontRef>
        </p:style>
        <p:txBody>
          <a:bodyPr anchor="ctr"/>
          <a:lstStyle/>
          <a:p>
            <a:pPr algn="ctr">
              <a:defRPr/>
            </a:pPr>
            <a:endParaRPr lang="ja-JP" altLang="en-US"/>
          </a:p>
        </p:txBody>
      </p:sp>
      <p:sp>
        <p:nvSpPr>
          <p:cNvPr id="39" name="直角三角形 38"/>
          <p:cNvSpPr/>
          <p:nvPr/>
        </p:nvSpPr>
        <p:spPr>
          <a:xfrm>
            <a:off x="2339975" y="2371725"/>
            <a:ext cx="1273175" cy="614363"/>
          </a:xfrm>
          <a:prstGeom prst="rtTriangle">
            <a:avLst/>
          </a:prstGeom>
          <a:solidFill>
            <a:srgbClr val="FF0000">
              <a:alpha val="50000"/>
            </a:srgbClr>
          </a:solidFill>
          <a:ln>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ja-JP" altLang="en-US"/>
          </a:p>
        </p:txBody>
      </p:sp>
      <p:cxnSp>
        <p:nvCxnSpPr>
          <p:cNvPr id="41" name="直線コネクタ 40"/>
          <p:cNvCxnSpPr/>
          <p:nvPr/>
        </p:nvCxnSpPr>
        <p:spPr>
          <a:xfrm>
            <a:off x="2484438" y="1412875"/>
            <a:ext cx="719137" cy="0"/>
          </a:xfrm>
          <a:prstGeom prst="line">
            <a:avLst/>
          </a:prstGeom>
          <a:ln w="19050">
            <a:solidFill>
              <a:srgbClr val="FF0000"/>
            </a:solidFill>
          </a:ln>
        </p:spPr>
        <p:style>
          <a:lnRef idx="1">
            <a:schemeClr val="accent1"/>
          </a:lnRef>
          <a:fillRef idx="0">
            <a:schemeClr val="accent1"/>
          </a:fillRef>
          <a:effectRef idx="0">
            <a:schemeClr val="accent1"/>
          </a:effectRef>
          <a:fontRef idx="minor">
            <a:schemeClr val="tx1"/>
          </a:fontRef>
        </p:style>
      </p:cxnSp>
      <p:cxnSp>
        <p:nvCxnSpPr>
          <p:cNvPr id="33" name="直線コネクタ 32"/>
          <p:cNvCxnSpPr/>
          <p:nvPr/>
        </p:nvCxnSpPr>
        <p:spPr>
          <a:xfrm>
            <a:off x="6227763" y="1125538"/>
            <a:ext cx="1871662" cy="0"/>
          </a:xfrm>
          <a:prstGeom prst="line">
            <a:avLst/>
          </a:prstGeom>
          <a:ln w="19050">
            <a:solidFill>
              <a:srgbClr val="FF0000"/>
            </a:solidFill>
          </a:ln>
        </p:spPr>
        <p:style>
          <a:lnRef idx="1">
            <a:schemeClr val="accent1"/>
          </a:lnRef>
          <a:fillRef idx="0">
            <a:schemeClr val="accent1"/>
          </a:fillRef>
          <a:effectRef idx="0">
            <a:schemeClr val="accent1"/>
          </a:effectRef>
          <a:fontRef idx="minor">
            <a:schemeClr val="tx1"/>
          </a:fontRef>
        </p:style>
      </p:cxnSp>
      <p:cxnSp>
        <p:nvCxnSpPr>
          <p:cNvPr id="3" name="直線矢印コネクタ 2"/>
          <p:cNvCxnSpPr/>
          <p:nvPr/>
        </p:nvCxnSpPr>
        <p:spPr>
          <a:xfrm flipH="1">
            <a:off x="2393950" y="1133475"/>
            <a:ext cx="4319588" cy="1008063"/>
          </a:xfrm>
          <a:prstGeom prst="straightConnector1">
            <a:avLst/>
          </a:prstGeom>
          <a:ln>
            <a:solidFill>
              <a:srgbClr val="FF0000"/>
            </a:solidFill>
            <a:tailEnd type="triangle"/>
          </a:ln>
        </p:spPr>
        <p:style>
          <a:lnRef idx="1">
            <a:schemeClr val="accent1"/>
          </a:lnRef>
          <a:fillRef idx="0">
            <a:schemeClr val="accent1"/>
          </a:fillRef>
          <a:effectRef idx="0">
            <a:schemeClr val="accent1"/>
          </a:effectRef>
          <a:fontRef idx="minor">
            <a:schemeClr val="tx1"/>
          </a:fontRef>
        </p:style>
      </p:cxnSp>
      <p:cxnSp>
        <p:nvCxnSpPr>
          <p:cNvPr id="34" name="直線矢印コネクタ 33"/>
          <p:cNvCxnSpPr/>
          <p:nvPr/>
        </p:nvCxnSpPr>
        <p:spPr>
          <a:xfrm flipH="1">
            <a:off x="2339975" y="1125538"/>
            <a:ext cx="4464050" cy="1223962"/>
          </a:xfrm>
          <a:prstGeom prst="straightConnector1">
            <a:avLst/>
          </a:prstGeom>
          <a:ln>
            <a:solidFill>
              <a:srgbClr val="FF0000"/>
            </a:solidFill>
            <a:tailEnd type="triangle"/>
          </a:ln>
        </p:spPr>
        <p:style>
          <a:lnRef idx="1">
            <a:schemeClr val="accent1"/>
          </a:lnRef>
          <a:fillRef idx="0">
            <a:schemeClr val="accent1"/>
          </a:fillRef>
          <a:effectRef idx="0">
            <a:schemeClr val="accent1"/>
          </a:effectRef>
          <a:fontRef idx="minor">
            <a:schemeClr val="tx1"/>
          </a:fontRef>
        </p:style>
      </p:cxnSp>
      <p:graphicFrame>
        <p:nvGraphicFramePr>
          <p:cNvPr id="37" name="オブジェクト 23"/>
          <p:cNvGraphicFramePr>
            <a:graphicFrameLocks noChangeAspect="1"/>
          </p:cNvGraphicFramePr>
          <p:nvPr/>
        </p:nvGraphicFramePr>
        <p:xfrm>
          <a:off x="6102350" y="2276475"/>
          <a:ext cx="1133475" cy="320675"/>
        </p:xfrm>
        <a:graphic>
          <a:graphicData uri="http://schemas.openxmlformats.org/presentationml/2006/ole">
            <mc:AlternateContent xmlns:mc="http://schemas.openxmlformats.org/markup-compatibility/2006">
              <mc:Choice xmlns:v="urn:schemas-microsoft-com:vml" Requires="v">
                <p:oleObj spid="_x0000_s16474" name="数式" r:id="rId19" imgW="812447" imgH="228501" progId="Equation.3">
                  <p:embed/>
                </p:oleObj>
              </mc:Choice>
              <mc:Fallback>
                <p:oleObj name="数式" r:id="rId19" imgW="812447" imgH="228501" progId="Equation.3">
                  <p:embed/>
                  <p:pic>
                    <p:nvPicPr>
                      <p:cNvPr id="37" name="オブジェクト 23"/>
                      <p:cNvPicPr>
                        <a:picLocks noChangeAspect="1" noChangeArrowheads="1"/>
                      </p:cNvPicPr>
                      <p:nvPr/>
                    </p:nvPicPr>
                    <p:blipFill>
                      <a:blip r:embed="rId20">
                        <a:extLst>
                          <a:ext uri="{28A0092B-C50C-407E-A947-70E740481C1C}">
                            <a14:useLocalDpi xmlns:a14="http://schemas.microsoft.com/office/drawing/2010/main" val="0"/>
                          </a:ext>
                        </a:extLst>
                      </a:blip>
                      <a:srcRect/>
                      <a:stretch>
                        <a:fillRect/>
                      </a:stretch>
                    </p:blipFill>
                    <p:spPr bwMode="auto">
                      <a:xfrm>
                        <a:off x="6102350" y="2276475"/>
                        <a:ext cx="1133475" cy="3206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oleObj>
              </mc:Fallback>
            </mc:AlternateContent>
          </a:graphicData>
        </a:graphic>
      </p:graphicFrame>
      <p:graphicFrame>
        <p:nvGraphicFramePr>
          <p:cNvPr id="40" name="オブジェクト 23"/>
          <p:cNvGraphicFramePr>
            <a:graphicFrameLocks noChangeAspect="1"/>
          </p:cNvGraphicFramePr>
          <p:nvPr/>
        </p:nvGraphicFramePr>
        <p:xfrm>
          <a:off x="5508625" y="1524000"/>
          <a:ext cx="1381125" cy="320675"/>
        </p:xfrm>
        <a:graphic>
          <a:graphicData uri="http://schemas.openxmlformats.org/presentationml/2006/ole">
            <mc:AlternateContent xmlns:mc="http://schemas.openxmlformats.org/markup-compatibility/2006">
              <mc:Choice xmlns:v="urn:schemas-microsoft-com:vml" Requires="v">
                <p:oleObj spid="_x0000_s16475" name="数式" r:id="rId21" imgW="990600" imgH="228600" progId="Equation.3">
                  <p:embed/>
                </p:oleObj>
              </mc:Choice>
              <mc:Fallback>
                <p:oleObj name="数式" r:id="rId21" imgW="990600" imgH="228600" progId="Equation.3">
                  <p:embed/>
                  <p:pic>
                    <p:nvPicPr>
                      <p:cNvPr id="40" name="オブジェクト 23"/>
                      <p:cNvPicPr>
                        <a:picLocks noChangeAspect="1" noChangeArrowheads="1"/>
                      </p:cNvPicPr>
                      <p:nvPr/>
                    </p:nvPicPr>
                    <p:blipFill>
                      <a:blip r:embed="rId22">
                        <a:extLst>
                          <a:ext uri="{28A0092B-C50C-407E-A947-70E740481C1C}">
                            <a14:useLocalDpi xmlns:a14="http://schemas.microsoft.com/office/drawing/2010/main" val="0"/>
                          </a:ext>
                        </a:extLst>
                      </a:blip>
                      <a:srcRect/>
                      <a:stretch>
                        <a:fillRect/>
                      </a:stretch>
                    </p:blipFill>
                    <p:spPr bwMode="auto">
                      <a:xfrm>
                        <a:off x="5508625" y="1524000"/>
                        <a:ext cx="1381125" cy="320675"/>
                      </a:xfrm>
                      <a:prstGeom prst="rect">
                        <a:avLst/>
                      </a:prstGeom>
                      <a:noFill/>
                      <a:ln w="9525">
                        <a:solidFill>
                          <a:srgbClr val="FF0000"/>
                        </a:solidFill>
                        <a:miter lim="800000"/>
                        <a:headEnd/>
                        <a:tailEnd/>
                      </a:ln>
                      <a:extLst>
                        <a:ext uri="{909E8E84-426E-40DD-AFC4-6F175D3DCCD1}">
                          <a14:hiddenFill xmlns:a14="http://schemas.microsoft.com/office/drawing/2010/main">
                            <a:solidFill>
                              <a:srgbClr val="FFFFFF"/>
                            </a:solidFill>
                          </a14:hiddenFill>
                        </a:ext>
                      </a:extLst>
                    </p:spPr>
                  </p:pic>
                </p:oleObj>
              </mc:Fallback>
            </mc:AlternateContent>
          </a:graphicData>
        </a:graphic>
      </p:graphicFrame>
      <p:cxnSp>
        <p:nvCxnSpPr>
          <p:cNvPr id="42" name="直線コネクタ 41"/>
          <p:cNvCxnSpPr/>
          <p:nvPr/>
        </p:nvCxnSpPr>
        <p:spPr>
          <a:xfrm rot="5400000">
            <a:off x="1997868" y="2691607"/>
            <a:ext cx="684213" cy="0"/>
          </a:xfrm>
          <a:prstGeom prst="line">
            <a:avLst/>
          </a:prstGeom>
          <a:ln w="50800">
            <a:solidFill>
              <a:srgbClr val="FF0000"/>
            </a:solidFill>
          </a:ln>
        </p:spPr>
        <p:style>
          <a:lnRef idx="1">
            <a:schemeClr val="accent1"/>
          </a:lnRef>
          <a:fillRef idx="0">
            <a:schemeClr val="accent1"/>
          </a:fillRef>
          <a:effectRef idx="0">
            <a:schemeClr val="accent1"/>
          </a:effectRef>
          <a:fontRef idx="minor">
            <a:schemeClr val="tx1"/>
          </a:fontRef>
        </p:style>
      </p:cxnSp>
      <p:cxnSp>
        <p:nvCxnSpPr>
          <p:cNvPr id="43" name="直線矢印コネクタ 42"/>
          <p:cNvCxnSpPr/>
          <p:nvPr/>
        </p:nvCxnSpPr>
        <p:spPr>
          <a:xfrm flipH="1">
            <a:off x="2357438" y="1412875"/>
            <a:ext cx="504825" cy="1108075"/>
          </a:xfrm>
          <a:prstGeom prst="straightConnector1">
            <a:avLst/>
          </a:prstGeom>
          <a:ln>
            <a:solidFill>
              <a:srgbClr val="FF0000"/>
            </a:solidFill>
            <a:tailEnd type="triangle"/>
          </a:ln>
        </p:spPr>
        <p:style>
          <a:lnRef idx="1">
            <a:schemeClr val="accent1"/>
          </a:lnRef>
          <a:fillRef idx="0">
            <a:schemeClr val="accent1"/>
          </a:fillRef>
          <a:effectRef idx="0">
            <a:schemeClr val="accent1"/>
          </a:effectRef>
          <a:fontRef idx="minor">
            <a:schemeClr val="tx1"/>
          </a:fontRef>
        </p:style>
      </p:cxnSp>
      <p:sp>
        <p:nvSpPr>
          <p:cNvPr id="2" name="スライド番号プレースホルダー 1"/>
          <p:cNvSpPr>
            <a:spLocks noGrp="1"/>
          </p:cNvSpPr>
          <p:nvPr>
            <p:ph type="sldNum" sz="quarter" idx="12"/>
          </p:nvPr>
        </p:nvSpPr>
        <p:spPr/>
        <p:txBody>
          <a:bodyPr/>
          <a:lstStyle/>
          <a:p>
            <a:fld id="{F06225BA-B0EB-481C-8A78-E726EEDFF1D4}" type="slidenum">
              <a:rPr lang="en-US" altLang="ja-JP" smtClean="0"/>
              <a:pPr/>
              <a:t>19</a:t>
            </a:fld>
            <a:endParaRPr lang="en-US" altLang="ja-JP"/>
          </a:p>
        </p:txBody>
      </p:sp>
      <p:sp>
        <p:nvSpPr>
          <p:cNvPr id="4" name="Date Placeholder 3">
            <a:extLst>
              <a:ext uri="{FF2B5EF4-FFF2-40B4-BE49-F238E27FC236}">
                <a16:creationId xmlns:a16="http://schemas.microsoft.com/office/drawing/2014/main" id="{69A8B238-2007-4801-8001-1E3EFF6B61EE}"/>
              </a:ext>
            </a:extLst>
          </p:cNvPr>
          <p:cNvSpPr>
            <a:spLocks noGrp="1"/>
          </p:cNvSpPr>
          <p:nvPr>
            <p:ph type="dt" sz="half" idx="10"/>
          </p:nvPr>
        </p:nvSpPr>
        <p:spPr/>
        <p:txBody>
          <a:bodyPr/>
          <a:lstStyle/>
          <a:p>
            <a:r>
              <a:rPr lang="en-US" altLang="ja-JP" smtClean="0"/>
              <a:t>18/06/21</a:t>
            </a:r>
            <a:endParaRPr lang="en-US" altLang="ja-JP"/>
          </a:p>
        </p:txBody>
      </p:sp>
    </p:spTree>
    <p:extLst>
      <p:ext uri="{BB962C8B-B14F-4D97-AF65-F5344CB8AC3E}">
        <p14:creationId xmlns:p14="http://schemas.microsoft.com/office/powerpoint/2010/main" val="725573942"/>
      </p:ext>
    </p:extLst>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2" presetClass="entr" presetSubtype="4" fill="hold" nodeType="clickEffect">
                                  <p:stCondLst>
                                    <p:cond delay="0"/>
                                  </p:stCondLst>
                                  <p:childTnLst>
                                    <p:set>
                                      <p:cBhvr>
                                        <p:cTn id="6" dur="1" fill="hold">
                                          <p:stCondLst>
                                            <p:cond delay="0"/>
                                          </p:stCondLst>
                                        </p:cTn>
                                        <p:tgtEl>
                                          <p:spTgt spid="26"/>
                                        </p:tgtEl>
                                        <p:attrNameLst>
                                          <p:attrName>style.visibility</p:attrName>
                                        </p:attrNameLst>
                                      </p:cBhvr>
                                      <p:to>
                                        <p:strVal val="visible"/>
                                      </p:to>
                                    </p:set>
                                    <p:anim calcmode="lin" valueType="num">
                                      <p:cBhvr additive="base">
                                        <p:cTn id="7" dur="500" fill="hold"/>
                                        <p:tgtEl>
                                          <p:spTgt spid="26"/>
                                        </p:tgtEl>
                                        <p:attrNameLst>
                                          <p:attrName>ppt_x</p:attrName>
                                        </p:attrNameLst>
                                      </p:cBhvr>
                                      <p:tavLst>
                                        <p:tav tm="0">
                                          <p:val>
                                            <p:strVal val="#ppt_x"/>
                                          </p:val>
                                        </p:tav>
                                        <p:tav tm="100000">
                                          <p:val>
                                            <p:strVal val="#ppt_x"/>
                                          </p:val>
                                        </p:tav>
                                      </p:tavLst>
                                    </p:anim>
                                    <p:anim calcmode="lin" valueType="num">
                                      <p:cBhvr additive="base">
                                        <p:cTn id="8" dur="500" fill="hold"/>
                                        <p:tgtEl>
                                          <p:spTgt spid="26"/>
                                        </p:tgtEl>
                                        <p:attrNameLst>
                                          <p:attrName>ppt_y</p:attrName>
                                        </p:attrNameLst>
                                      </p:cBhvr>
                                      <p:tavLst>
                                        <p:tav tm="0">
                                          <p:val>
                                            <p:strVal val="1+#ppt_h/2"/>
                                          </p:val>
                                        </p:tav>
                                        <p:tav tm="100000">
                                          <p:val>
                                            <p:strVal val="#ppt_y"/>
                                          </p:val>
                                        </p:tav>
                                      </p:tavLst>
                                    </p:anim>
                                  </p:childTnLst>
                                </p:cTn>
                              </p:par>
                            </p:childTnLst>
                          </p:cTn>
                        </p:par>
                      </p:childTnLst>
                    </p:cTn>
                  </p:par>
                  <p:par>
                    <p:cTn id="9" fill="hold" nodeType="clickPar">
                      <p:stCondLst>
                        <p:cond delay="indefinite"/>
                      </p:stCondLst>
                      <p:childTnLst>
                        <p:par>
                          <p:cTn id="10" fill="hold" nodeType="withGroup">
                            <p:stCondLst>
                              <p:cond delay="0"/>
                            </p:stCondLst>
                            <p:childTnLst>
                              <p:par>
                                <p:cTn id="11" presetID="2" presetClass="entr" presetSubtype="4" fill="hold" nodeType="clickEffect">
                                  <p:stCondLst>
                                    <p:cond delay="0"/>
                                  </p:stCondLst>
                                  <p:childTnLst>
                                    <p:set>
                                      <p:cBhvr>
                                        <p:cTn id="12" dur="1" fill="hold">
                                          <p:stCondLst>
                                            <p:cond delay="0"/>
                                          </p:stCondLst>
                                        </p:cTn>
                                        <p:tgtEl>
                                          <p:spTgt spid="31"/>
                                        </p:tgtEl>
                                        <p:attrNameLst>
                                          <p:attrName>style.visibility</p:attrName>
                                        </p:attrNameLst>
                                      </p:cBhvr>
                                      <p:to>
                                        <p:strVal val="visible"/>
                                      </p:to>
                                    </p:set>
                                    <p:anim calcmode="lin" valueType="num">
                                      <p:cBhvr additive="base">
                                        <p:cTn id="13" dur="500" fill="hold"/>
                                        <p:tgtEl>
                                          <p:spTgt spid="31"/>
                                        </p:tgtEl>
                                        <p:attrNameLst>
                                          <p:attrName>ppt_x</p:attrName>
                                        </p:attrNameLst>
                                      </p:cBhvr>
                                      <p:tavLst>
                                        <p:tav tm="0">
                                          <p:val>
                                            <p:strVal val="#ppt_x"/>
                                          </p:val>
                                        </p:tav>
                                        <p:tav tm="100000">
                                          <p:val>
                                            <p:strVal val="#ppt_x"/>
                                          </p:val>
                                        </p:tav>
                                      </p:tavLst>
                                    </p:anim>
                                    <p:anim calcmode="lin" valueType="num">
                                      <p:cBhvr additive="base">
                                        <p:cTn id="14" dur="500" fill="hold"/>
                                        <p:tgtEl>
                                          <p:spTgt spid="31"/>
                                        </p:tgtEl>
                                        <p:attrNameLst>
                                          <p:attrName>ppt_y</p:attrName>
                                        </p:attrNameLst>
                                      </p:cBhvr>
                                      <p:tavLst>
                                        <p:tav tm="0">
                                          <p:val>
                                            <p:strVal val="1+#ppt_h/2"/>
                                          </p:val>
                                        </p:tav>
                                        <p:tav tm="100000">
                                          <p:val>
                                            <p:strVal val="#ppt_y"/>
                                          </p:val>
                                        </p:tav>
                                      </p:tavLst>
                                    </p:anim>
                                  </p:childTnLst>
                                </p:cTn>
                              </p:par>
                            </p:childTnLst>
                          </p:cTn>
                        </p:par>
                      </p:childTnLst>
                    </p:cTn>
                  </p:par>
                  <p:par>
                    <p:cTn id="15" fill="hold" nodeType="clickPar">
                      <p:stCondLst>
                        <p:cond delay="indefinite"/>
                      </p:stCondLst>
                      <p:childTnLst>
                        <p:par>
                          <p:cTn id="16" fill="hold" nodeType="withGroup">
                            <p:stCondLst>
                              <p:cond delay="0"/>
                            </p:stCondLst>
                            <p:childTnLst>
                              <p:par>
                                <p:cTn id="17" presetID="2" presetClass="entr" presetSubtype="4" fill="hold" nodeType="clickEffect">
                                  <p:stCondLst>
                                    <p:cond delay="0"/>
                                  </p:stCondLst>
                                  <p:childTnLst>
                                    <p:set>
                                      <p:cBhvr>
                                        <p:cTn id="18" dur="1" fill="hold">
                                          <p:stCondLst>
                                            <p:cond delay="0"/>
                                          </p:stCondLst>
                                        </p:cTn>
                                        <p:tgtEl>
                                          <p:spTgt spid="33"/>
                                        </p:tgtEl>
                                        <p:attrNameLst>
                                          <p:attrName>style.visibility</p:attrName>
                                        </p:attrNameLst>
                                      </p:cBhvr>
                                      <p:to>
                                        <p:strVal val="visible"/>
                                      </p:to>
                                    </p:set>
                                    <p:anim calcmode="lin" valueType="num">
                                      <p:cBhvr additive="base">
                                        <p:cTn id="19" dur="500" fill="hold"/>
                                        <p:tgtEl>
                                          <p:spTgt spid="33"/>
                                        </p:tgtEl>
                                        <p:attrNameLst>
                                          <p:attrName>ppt_x</p:attrName>
                                        </p:attrNameLst>
                                      </p:cBhvr>
                                      <p:tavLst>
                                        <p:tav tm="0">
                                          <p:val>
                                            <p:strVal val="#ppt_x"/>
                                          </p:val>
                                        </p:tav>
                                        <p:tav tm="100000">
                                          <p:val>
                                            <p:strVal val="#ppt_x"/>
                                          </p:val>
                                        </p:tav>
                                      </p:tavLst>
                                    </p:anim>
                                    <p:anim calcmode="lin" valueType="num">
                                      <p:cBhvr additive="base">
                                        <p:cTn id="20" dur="500" fill="hold"/>
                                        <p:tgtEl>
                                          <p:spTgt spid="33"/>
                                        </p:tgtEl>
                                        <p:attrNameLst>
                                          <p:attrName>ppt_y</p:attrName>
                                        </p:attrNameLst>
                                      </p:cBhvr>
                                      <p:tavLst>
                                        <p:tav tm="0">
                                          <p:val>
                                            <p:strVal val="1+#ppt_h/2"/>
                                          </p:val>
                                        </p:tav>
                                        <p:tav tm="100000">
                                          <p:val>
                                            <p:strVal val="#ppt_y"/>
                                          </p:val>
                                        </p:tav>
                                      </p:tavLst>
                                    </p:anim>
                                  </p:childTnLst>
                                </p:cTn>
                              </p:par>
                            </p:childTnLst>
                          </p:cTn>
                        </p:par>
                      </p:childTnLst>
                    </p:cTn>
                  </p:par>
                  <p:par>
                    <p:cTn id="21" fill="hold" nodeType="clickPar">
                      <p:stCondLst>
                        <p:cond delay="indefinite"/>
                      </p:stCondLst>
                      <p:childTnLst>
                        <p:par>
                          <p:cTn id="22" fill="hold" nodeType="withGroup">
                            <p:stCondLst>
                              <p:cond delay="0"/>
                            </p:stCondLst>
                            <p:childTnLst>
                              <p:par>
                                <p:cTn id="23" presetID="2" presetClass="entr" presetSubtype="4" fill="hold" nodeType="clickEffect">
                                  <p:stCondLst>
                                    <p:cond delay="0"/>
                                  </p:stCondLst>
                                  <p:childTnLst>
                                    <p:set>
                                      <p:cBhvr>
                                        <p:cTn id="24" dur="1" fill="hold">
                                          <p:stCondLst>
                                            <p:cond delay="0"/>
                                          </p:stCondLst>
                                        </p:cTn>
                                        <p:tgtEl>
                                          <p:spTgt spid="3"/>
                                        </p:tgtEl>
                                        <p:attrNameLst>
                                          <p:attrName>style.visibility</p:attrName>
                                        </p:attrNameLst>
                                      </p:cBhvr>
                                      <p:to>
                                        <p:strVal val="visible"/>
                                      </p:to>
                                    </p:set>
                                    <p:anim calcmode="lin" valueType="num">
                                      <p:cBhvr additive="base">
                                        <p:cTn id="25" dur="500" fill="hold"/>
                                        <p:tgtEl>
                                          <p:spTgt spid="3"/>
                                        </p:tgtEl>
                                        <p:attrNameLst>
                                          <p:attrName>ppt_x</p:attrName>
                                        </p:attrNameLst>
                                      </p:cBhvr>
                                      <p:tavLst>
                                        <p:tav tm="0">
                                          <p:val>
                                            <p:strVal val="#ppt_x"/>
                                          </p:val>
                                        </p:tav>
                                        <p:tav tm="100000">
                                          <p:val>
                                            <p:strVal val="#ppt_x"/>
                                          </p:val>
                                        </p:tav>
                                      </p:tavLst>
                                    </p:anim>
                                    <p:anim calcmode="lin" valueType="num">
                                      <p:cBhvr additive="base">
                                        <p:cTn id="26" dur="500" fill="hold"/>
                                        <p:tgtEl>
                                          <p:spTgt spid="3"/>
                                        </p:tgtEl>
                                        <p:attrNameLst>
                                          <p:attrName>ppt_y</p:attrName>
                                        </p:attrNameLst>
                                      </p:cBhvr>
                                      <p:tavLst>
                                        <p:tav tm="0">
                                          <p:val>
                                            <p:strVal val="1+#ppt_h/2"/>
                                          </p:val>
                                        </p:tav>
                                        <p:tav tm="100000">
                                          <p:val>
                                            <p:strVal val="#ppt_y"/>
                                          </p:val>
                                        </p:tav>
                                      </p:tavLst>
                                    </p:anim>
                                  </p:childTnLst>
                                </p:cTn>
                              </p:par>
                            </p:childTnLst>
                          </p:cTn>
                        </p:par>
                      </p:childTnLst>
                    </p:cTn>
                  </p:par>
                  <p:par>
                    <p:cTn id="27" fill="hold" nodeType="clickPar">
                      <p:stCondLst>
                        <p:cond delay="indefinite"/>
                      </p:stCondLst>
                      <p:childTnLst>
                        <p:par>
                          <p:cTn id="28" fill="hold" nodeType="withGroup">
                            <p:stCondLst>
                              <p:cond delay="0"/>
                            </p:stCondLst>
                            <p:childTnLst>
                              <p:par>
                                <p:cTn id="29" presetID="2" presetClass="entr" presetSubtype="4" fill="hold" nodeType="clickEffect">
                                  <p:stCondLst>
                                    <p:cond delay="0"/>
                                  </p:stCondLst>
                                  <p:childTnLst>
                                    <p:set>
                                      <p:cBhvr>
                                        <p:cTn id="30" dur="1" fill="hold">
                                          <p:stCondLst>
                                            <p:cond delay="0"/>
                                          </p:stCondLst>
                                        </p:cTn>
                                        <p:tgtEl>
                                          <p:spTgt spid="34"/>
                                        </p:tgtEl>
                                        <p:attrNameLst>
                                          <p:attrName>style.visibility</p:attrName>
                                        </p:attrNameLst>
                                      </p:cBhvr>
                                      <p:to>
                                        <p:strVal val="visible"/>
                                      </p:to>
                                    </p:set>
                                    <p:anim calcmode="lin" valueType="num">
                                      <p:cBhvr additive="base">
                                        <p:cTn id="31" dur="500" fill="hold"/>
                                        <p:tgtEl>
                                          <p:spTgt spid="34"/>
                                        </p:tgtEl>
                                        <p:attrNameLst>
                                          <p:attrName>ppt_x</p:attrName>
                                        </p:attrNameLst>
                                      </p:cBhvr>
                                      <p:tavLst>
                                        <p:tav tm="0">
                                          <p:val>
                                            <p:strVal val="#ppt_x"/>
                                          </p:val>
                                        </p:tav>
                                        <p:tav tm="100000">
                                          <p:val>
                                            <p:strVal val="#ppt_x"/>
                                          </p:val>
                                        </p:tav>
                                      </p:tavLst>
                                    </p:anim>
                                    <p:anim calcmode="lin" valueType="num">
                                      <p:cBhvr additive="base">
                                        <p:cTn id="32" dur="500" fill="hold"/>
                                        <p:tgtEl>
                                          <p:spTgt spid="34"/>
                                        </p:tgtEl>
                                        <p:attrNameLst>
                                          <p:attrName>ppt_y</p:attrName>
                                        </p:attrNameLst>
                                      </p:cBhvr>
                                      <p:tavLst>
                                        <p:tav tm="0">
                                          <p:val>
                                            <p:strVal val="1+#ppt_h/2"/>
                                          </p:val>
                                        </p:tav>
                                        <p:tav tm="100000">
                                          <p:val>
                                            <p:strVal val="#ppt_y"/>
                                          </p:val>
                                        </p:tav>
                                      </p:tavLst>
                                    </p:anim>
                                  </p:childTnLst>
                                </p:cTn>
                              </p:par>
                            </p:childTnLst>
                          </p:cTn>
                        </p:par>
                      </p:childTnLst>
                    </p:cTn>
                  </p:par>
                  <p:par>
                    <p:cTn id="33" fill="hold" nodeType="clickPar">
                      <p:stCondLst>
                        <p:cond delay="indefinite"/>
                      </p:stCondLst>
                      <p:childTnLst>
                        <p:par>
                          <p:cTn id="34" fill="hold" nodeType="withGroup">
                            <p:stCondLst>
                              <p:cond delay="0"/>
                            </p:stCondLst>
                            <p:childTnLst>
                              <p:par>
                                <p:cTn id="35" presetID="2" presetClass="entr" presetSubtype="4" fill="hold" nodeType="clickEffect">
                                  <p:stCondLst>
                                    <p:cond delay="0"/>
                                  </p:stCondLst>
                                  <p:childTnLst>
                                    <p:set>
                                      <p:cBhvr>
                                        <p:cTn id="36" dur="1" fill="hold">
                                          <p:stCondLst>
                                            <p:cond delay="0"/>
                                          </p:stCondLst>
                                        </p:cTn>
                                        <p:tgtEl>
                                          <p:spTgt spid="37"/>
                                        </p:tgtEl>
                                        <p:attrNameLst>
                                          <p:attrName>style.visibility</p:attrName>
                                        </p:attrNameLst>
                                      </p:cBhvr>
                                      <p:to>
                                        <p:strVal val="visible"/>
                                      </p:to>
                                    </p:set>
                                    <p:anim calcmode="lin" valueType="num">
                                      <p:cBhvr additive="base">
                                        <p:cTn id="37" dur="500" fill="hold"/>
                                        <p:tgtEl>
                                          <p:spTgt spid="37"/>
                                        </p:tgtEl>
                                        <p:attrNameLst>
                                          <p:attrName>ppt_x</p:attrName>
                                        </p:attrNameLst>
                                      </p:cBhvr>
                                      <p:tavLst>
                                        <p:tav tm="0">
                                          <p:val>
                                            <p:strVal val="#ppt_x"/>
                                          </p:val>
                                        </p:tav>
                                        <p:tav tm="100000">
                                          <p:val>
                                            <p:strVal val="#ppt_x"/>
                                          </p:val>
                                        </p:tav>
                                      </p:tavLst>
                                    </p:anim>
                                    <p:anim calcmode="lin" valueType="num">
                                      <p:cBhvr additive="base">
                                        <p:cTn id="38" dur="500" fill="hold"/>
                                        <p:tgtEl>
                                          <p:spTgt spid="37"/>
                                        </p:tgtEl>
                                        <p:attrNameLst>
                                          <p:attrName>ppt_y</p:attrName>
                                        </p:attrNameLst>
                                      </p:cBhvr>
                                      <p:tavLst>
                                        <p:tav tm="0">
                                          <p:val>
                                            <p:strVal val="1+#ppt_h/2"/>
                                          </p:val>
                                        </p:tav>
                                        <p:tav tm="100000">
                                          <p:val>
                                            <p:strVal val="#ppt_y"/>
                                          </p:val>
                                        </p:tav>
                                      </p:tavLst>
                                    </p:anim>
                                  </p:childTnLst>
                                </p:cTn>
                              </p:par>
                            </p:childTnLst>
                          </p:cTn>
                        </p:par>
                      </p:childTnLst>
                    </p:cTn>
                  </p:par>
                  <p:par>
                    <p:cTn id="39" fill="hold" nodeType="clickPar">
                      <p:stCondLst>
                        <p:cond delay="indefinite"/>
                      </p:stCondLst>
                      <p:childTnLst>
                        <p:par>
                          <p:cTn id="40" fill="hold" nodeType="withGroup">
                            <p:stCondLst>
                              <p:cond delay="0"/>
                            </p:stCondLst>
                            <p:childTnLst>
                              <p:par>
                                <p:cTn id="41" presetID="2" presetClass="entr" presetSubtype="4" fill="hold" nodeType="clickEffect">
                                  <p:stCondLst>
                                    <p:cond delay="0"/>
                                  </p:stCondLst>
                                  <p:childTnLst>
                                    <p:set>
                                      <p:cBhvr>
                                        <p:cTn id="42" dur="1" fill="hold">
                                          <p:stCondLst>
                                            <p:cond delay="0"/>
                                          </p:stCondLst>
                                        </p:cTn>
                                        <p:tgtEl>
                                          <p:spTgt spid="40"/>
                                        </p:tgtEl>
                                        <p:attrNameLst>
                                          <p:attrName>style.visibility</p:attrName>
                                        </p:attrNameLst>
                                      </p:cBhvr>
                                      <p:to>
                                        <p:strVal val="visible"/>
                                      </p:to>
                                    </p:set>
                                    <p:anim calcmode="lin" valueType="num">
                                      <p:cBhvr additive="base">
                                        <p:cTn id="43" dur="500" fill="hold"/>
                                        <p:tgtEl>
                                          <p:spTgt spid="40"/>
                                        </p:tgtEl>
                                        <p:attrNameLst>
                                          <p:attrName>ppt_x</p:attrName>
                                        </p:attrNameLst>
                                      </p:cBhvr>
                                      <p:tavLst>
                                        <p:tav tm="0">
                                          <p:val>
                                            <p:strVal val="#ppt_x"/>
                                          </p:val>
                                        </p:tav>
                                        <p:tav tm="100000">
                                          <p:val>
                                            <p:strVal val="#ppt_x"/>
                                          </p:val>
                                        </p:tav>
                                      </p:tavLst>
                                    </p:anim>
                                    <p:anim calcmode="lin" valueType="num">
                                      <p:cBhvr additive="base">
                                        <p:cTn id="44" dur="500" fill="hold"/>
                                        <p:tgtEl>
                                          <p:spTgt spid="40"/>
                                        </p:tgtEl>
                                        <p:attrNameLst>
                                          <p:attrName>ppt_y</p:attrName>
                                        </p:attrNameLst>
                                      </p:cBhvr>
                                      <p:tavLst>
                                        <p:tav tm="0">
                                          <p:val>
                                            <p:strVal val="1+#ppt_h/2"/>
                                          </p:val>
                                        </p:tav>
                                        <p:tav tm="100000">
                                          <p:val>
                                            <p:strVal val="#ppt_y"/>
                                          </p:val>
                                        </p:tav>
                                      </p:tavLst>
                                    </p:anim>
                                  </p:childTnLst>
                                </p:cTn>
                              </p:par>
                            </p:childTnLst>
                          </p:cTn>
                        </p:par>
                      </p:childTnLst>
                    </p:cTn>
                  </p:par>
                  <p:par>
                    <p:cTn id="45" fill="hold" nodeType="clickPar">
                      <p:stCondLst>
                        <p:cond delay="indefinite"/>
                      </p:stCondLst>
                      <p:childTnLst>
                        <p:par>
                          <p:cTn id="46" fill="hold" nodeType="withGroup">
                            <p:stCondLst>
                              <p:cond delay="0"/>
                            </p:stCondLst>
                            <p:childTnLst>
                              <p:par>
                                <p:cTn id="47" presetID="10" presetClass="exit" presetSubtype="0" fill="hold" nodeType="clickEffect">
                                  <p:stCondLst>
                                    <p:cond delay="0"/>
                                  </p:stCondLst>
                                  <p:childTnLst>
                                    <p:animEffect transition="out" filter="fade">
                                      <p:cBhvr>
                                        <p:cTn id="48" dur="500"/>
                                        <p:tgtEl>
                                          <p:spTgt spid="3"/>
                                        </p:tgtEl>
                                      </p:cBhvr>
                                    </p:animEffect>
                                    <p:set>
                                      <p:cBhvr>
                                        <p:cTn id="49" dur="1" fill="hold">
                                          <p:stCondLst>
                                            <p:cond delay="499"/>
                                          </p:stCondLst>
                                        </p:cTn>
                                        <p:tgtEl>
                                          <p:spTgt spid="3"/>
                                        </p:tgtEl>
                                        <p:attrNameLst>
                                          <p:attrName>style.visibility</p:attrName>
                                        </p:attrNameLst>
                                      </p:cBhvr>
                                      <p:to>
                                        <p:strVal val="hidden"/>
                                      </p:to>
                                    </p:set>
                                  </p:childTnLst>
                                </p:cTn>
                              </p:par>
                              <p:par>
                                <p:cTn id="50" presetID="10" presetClass="exit" presetSubtype="0" fill="hold" nodeType="withEffect">
                                  <p:stCondLst>
                                    <p:cond delay="0"/>
                                  </p:stCondLst>
                                  <p:childTnLst>
                                    <p:animEffect transition="out" filter="fade">
                                      <p:cBhvr>
                                        <p:cTn id="51" dur="500"/>
                                        <p:tgtEl>
                                          <p:spTgt spid="34"/>
                                        </p:tgtEl>
                                      </p:cBhvr>
                                    </p:animEffect>
                                    <p:set>
                                      <p:cBhvr>
                                        <p:cTn id="52" dur="1" fill="hold">
                                          <p:stCondLst>
                                            <p:cond delay="499"/>
                                          </p:stCondLst>
                                        </p:cTn>
                                        <p:tgtEl>
                                          <p:spTgt spid="34"/>
                                        </p:tgtEl>
                                        <p:attrNameLst>
                                          <p:attrName>style.visibility</p:attrName>
                                        </p:attrNameLst>
                                      </p:cBhvr>
                                      <p:to>
                                        <p:strVal val="hidden"/>
                                      </p:to>
                                    </p:set>
                                  </p:childTnLst>
                                </p:cTn>
                              </p:par>
                            </p:childTnLst>
                          </p:cTn>
                        </p:par>
                      </p:childTnLst>
                    </p:cTn>
                  </p:par>
                  <p:par>
                    <p:cTn id="53" fill="hold" nodeType="clickPar">
                      <p:stCondLst>
                        <p:cond delay="indefinite"/>
                      </p:stCondLst>
                      <p:childTnLst>
                        <p:par>
                          <p:cTn id="54" fill="hold" nodeType="withGroup">
                            <p:stCondLst>
                              <p:cond delay="0"/>
                            </p:stCondLst>
                            <p:childTnLst>
                              <p:par>
                                <p:cTn id="55" presetID="2" presetClass="entr" presetSubtype="4" fill="hold" nodeType="clickEffect">
                                  <p:stCondLst>
                                    <p:cond delay="0"/>
                                  </p:stCondLst>
                                  <p:childTnLst>
                                    <p:set>
                                      <p:cBhvr>
                                        <p:cTn id="56" dur="1" fill="hold">
                                          <p:stCondLst>
                                            <p:cond delay="0"/>
                                          </p:stCondLst>
                                        </p:cTn>
                                        <p:tgtEl>
                                          <p:spTgt spid="35"/>
                                        </p:tgtEl>
                                        <p:attrNameLst>
                                          <p:attrName>style.visibility</p:attrName>
                                        </p:attrNameLst>
                                      </p:cBhvr>
                                      <p:to>
                                        <p:strVal val="visible"/>
                                      </p:to>
                                    </p:set>
                                    <p:anim calcmode="lin" valueType="num">
                                      <p:cBhvr additive="base">
                                        <p:cTn id="57" dur="500" fill="hold"/>
                                        <p:tgtEl>
                                          <p:spTgt spid="35"/>
                                        </p:tgtEl>
                                        <p:attrNameLst>
                                          <p:attrName>ppt_x</p:attrName>
                                        </p:attrNameLst>
                                      </p:cBhvr>
                                      <p:tavLst>
                                        <p:tav tm="0">
                                          <p:val>
                                            <p:strVal val="#ppt_x"/>
                                          </p:val>
                                        </p:tav>
                                        <p:tav tm="100000">
                                          <p:val>
                                            <p:strVal val="#ppt_x"/>
                                          </p:val>
                                        </p:tav>
                                      </p:tavLst>
                                    </p:anim>
                                    <p:anim calcmode="lin" valueType="num">
                                      <p:cBhvr additive="base">
                                        <p:cTn id="58" dur="500" fill="hold"/>
                                        <p:tgtEl>
                                          <p:spTgt spid="35"/>
                                        </p:tgtEl>
                                        <p:attrNameLst>
                                          <p:attrName>ppt_y</p:attrName>
                                        </p:attrNameLst>
                                      </p:cBhvr>
                                      <p:tavLst>
                                        <p:tav tm="0">
                                          <p:val>
                                            <p:strVal val="1+#ppt_h/2"/>
                                          </p:val>
                                        </p:tav>
                                        <p:tav tm="100000">
                                          <p:val>
                                            <p:strVal val="#ppt_y"/>
                                          </p:val>
                                        </p:tav>
                                      </p:tavLst>
                                    </p:anim>
                                  </p:childTnLst>
                                </p:cTn>
                              </p:par>
                            </p:childTnLst>
                          </p:cTn>
                        </p:par>
                      </p:childTnLst>
                    </p:cTn>
                  </p:par>
                  <p:par>
                    <p:cTn id="59" fill="hold" nodeType="clickPar">
                      <p:stCondLst>
                        <p:cond delay="indefinite"/>
                      </p:stCondLst>
                      <p:childTnLst>
                        <p:par>
                          <p:cTn id="60" fill="hold" nodeType="withGroup">
                            <p:stCondLst>
                              <p:cond delay="0"/>
                            </p:stCondLst>
                            <p:childTnLst>
                              <p:par>
                                <p:cTn id="61" presetID="2" presetClass="entr" presetSubtype="4" fill="hold" grpId="0" nodeType="clickEffect">
                                  <p:stCondLst>
                                    <p:cond delay="0"/>
                                  </p:stCondLst>
                                  <p:childTnLst>
                                    <p:set>
                                      <p:cBhvr>
                                        <p:cTn id="62" dur="1" fill="hold">
                                          <p:stCondLst>
                                            <p:cond delay="0"/>
                                          </p:stCondLst>
                                        </p:cTn>
                                        <p:tgtEl>
                                          <p:spTgt spid="30"/>
                                        </p:tgtEl>
                                        <p:attrNameLst>
                                          <p:attrName>style.visibility</p:attrName>
                                        </p:attrNameLst>
                                      </p:cBhvr>
                                      <p:to>
                                        <p:strVal val="visible"/>
                                      </p:to>
                                    </p:set>
                                    <p:anim calcmode="lin" valueType="num">
                                      <p:cBhvr additive="base">
                                        <p:cTn id="63" dur="500" fill="hold"/>
                                        <p:tgtEl>
                                          <p:spTgt spid="30"/>
                                        </p:tgtEl>
                                        <p:attrNameLst>
                                          <p:attrName>ppt_x</p:attrName>
                                        </p:attrNameLst>
                                      </p:cBhvr>
                                      <p:tavLst>
                                        <p:tav tm="0">
                                          <p:val>
                                            <p:strVal val="#ppt_x"/>
                                          </p:val>
                                        </p:tav>
                                        <p:tav tm="100000">
                                          <p:val>
                                            <p:strVal val="#ppt_x"/>
                                          </p:val>
                                        </p:tav>
                                      </p:tavLst>
                                    </p:anim>
                                    <p:anim calcmode="lin" valueType="num">
                                      <p:cBhvr additive="base">
                                        <p:cTn id="64" dur="500" fill="hold"/>
                                        <p:tgtEl>
                                          <p:spTgt spid="30"/>
                                        </p:tgtEl>
                                        <p:attrNameLst>
                                          <p:attrName>ppt_y</p:attrName>
                                        </p:attrNameLst>
                                      </p:cBhvr>
                                      <p:tavLst>
                                        <p:tav tm="0">
                                          <p:val>
                                            <p:strVal val="1+#ppt_h/2"/>
                                          </p:val>
                                        </p:tav>
                                        <p:tav tm="100000">
                                          <p:val>
                                            <p:strVal val="#ppt_y"/>
                                          </p:val>
                                        </p:tav>
                                      </p:tavLst>
                                    </p:anim>
                                  </p:childTnLst>
                                </p:cTn>
                              </p:par>
                            </p:childTnLst>
                          </p:cTn>
                        </p:par>
                      </p:childTnLst>
                    </p:cTn>
                  </p:par>
                  <p:par>
                    <p:cTn id="65" fill="hold" nodeType="clickPar">
                      <p:stCondLst>
                        <p:cond delay="indefinite"/>
                      </p:stCondLst>
                      <p:childTnLst>
                        <p:par>
                          <p:cTn id="66" fill="hold" nodeType="withGroup">
                            <p:stCondLst>
                              <p:cond delay="0"/>
                            </p:stCondLst>
                            <p:childTnLst>
                              <p:par>
                                <p:cTn id="67" presetID="2" presetClass="entr" presetSubtype="4" fill="hold" nodeType="clickEffect">
                                  <p:stCondLst>
                                    <p:cond delay="0"/>
                                  </p:stCondLst>
                                  <p:childTnLst>
                                    <p:set>
                                      <p:cBhvr>
                                        <p:cTn id="68" dur="1" fill="hold">
                                          <p:stCondLst>
                                            <p:cond delay="0"/>
                                          </p:stCondLst>
                                        </p:cTn>
                                        <p:tgtEl>
                                          <p:spTgt spid="36"/>
                                        </p:tgtEl>
                                        <p:attrNameLst>
                                          <p:attrName>style.visibility</p:attrName>
                                        </p:attrNameLst>
                                      </p:cBhvr>
                                      <p:to>
                                        <p:strVal val="visible"/>
                                      </p:to>
                                    </p:set>
                                    <p:anim calcmode="lin" valueType="num">
                                      <p:cBhvr additive="base">
                                        <p:cTn id="69" dur="500" fill="hold"/>
                                        <p:tgtEl>
                                          <p:spTgt spid="36"/>
                                        </p:tgtEl>
                                        <p:attrNameLst>
                                          <p:attrName>ppt_x</p:attrName>
                                        </p:attrNameLst>
                                      </p:cBhvr>
                                      <p:tavLst>
                                        <p:tav tm="0">
                                          <p:val>
                                            <p:strVal val="#ppt_x"/>
                                          </p:val>
                                        </p:tav>
                                        <p:tav tm="100000">
                                          <p:val>
                                            <p:strVal val="#ppt_x"/>
                                          </p:val>
                                        </p:tav>
                                      </p:tavLst>
                                    </p:anim>
                                    <p:anim calcmode="lin" valueType="num">
                                      <p:cBhvr additive="base">
                                        <p:cTn id="70" dur="500" fill="hold"/>
                                        <p:tgtEl>
                                          <p:spTgt spid="36"/>
                                        </p:tgtEl>
                                        <p:attrNameLst>
                                          <p:attrName>ppt_y</p:attrName>
                                        </p:attrNameLst>
                                      </p:cBhvr>
                                      <p:tavLst>
                                        <p:tav tm="0">
                                          <p:val>
                                            <p:strVal val="1+#ppt_h/2"/>
                                          </p:val>
                                        </p:tav>
                                        <p:tav tm="100000">
                                          <p:val>
                                            <p:strVal val="#ppt_y"/>
                                          </p:val>
                                        </p:tav>
                                      </p:tavLst>
                                    </p:anim>
                                  </p:childTnLst>
                                </p:cTn>
                              </p:par>
                            </p:childTnLst>
                          </p:cTn>
                        </p:par>
                      </p:childTnLst>
                    </p:cTn>
                  </p:par>
                  <p:par>
                    <p:cTn id="71" fill="hold" nodeType="clickPar">
                      <p:stCondLst>
                        <p:cond delay="indefinite"/>
                      </p:stCondLst>
                      <p:childTnLst>
                        <p:par>
                          <p:cTn id="72" fill="hold" nodeType="withGroup">
                            <p:stCondLst>
                              <p:cond delay="0"/>
                            </p:stCondLst>
                            <p:childTnLst>
                              <p:par>
                                <p:cTn id="73" presetID="2" presetClass="entr" presetSubtype="4" fill="hold" nodeType="clickEffect">
                                  <p:stCondLst>
                                    <p:cond delay="0"/>
                                  </p:stCondLst>
                                  <p:childTnLst>
                                    <p:set>
                                      <p:cBhvr>
                                        <p:cTn id="74" dur="1" fill="hold">
                                          <p:stCondLst>
                                            <p:cond delay="0"/>
                                          </p:stCondLst>
                                        </p:cTn>
                                        <p:tgtEl>
                                          <p:spTgt spid="38"/>
                                        </p:tgtEl>
                                        <p:attrNameLst>
                                          <p:attrName>style.visibility</p:attrName>
                                        </p:attrNameLst>
                                      </p:cBhvr>
                                      <p:to>
                                        <p:strVal val="visible"/>
                                      </p:to>
                                    </p:set>
                                    <p:anim calcmode="lin" valueType="num">
                                      <p:cBhvr additive="base">
                                        <p:cTn id="75" dur="500" fill="hold"/>
                                        <p:tgtEl>
                                          <p:spTgt spid="38"/>
                                        </p:tgtEl>
                                        <p:attrNameLst>
                                          <p:attrName>ppt_x</p:attrName>
                                        </p:attrNameLst>
                                      </p:cBhvr>
                                      <p:tavLst>
                                        <p:tav tm="0">
                                          <p:val>
                                            <p:strVal val="#ppt_x"/>
                                          </p:val>
                                        </p:tav>
                                        <p:tav tm="100000">
                                          <p:val>
                                            <p:strVal val="#ppt_x"/>
                                          </p:val>
                                        </p:tav>
                                      </p:tavLst>
                                    </p:anim>
                                    <p:anim calcmode="lin" valueType="num">
                                      <p:cBhvr additive="base">
                                        <p:cTn id="76" dur="500" fill="hold"/>
                                        <p:tgtEl>
                                          <p:spTgt spid="38"/>
                                        </p:tgtEl>
                                        <p:attrNameLst>
                                          <p:attrName>ppt_y</p:attrName>
                                        </p:attrNameLst>
                                      </p:cBhvr>
                                      <p:tavLst>
                                        <p:tav tm="0">
                                          <p:val>
                                            <p:strVal val="1+#ppt_h/2"/>
                                          </p:val>
                                        </p:tav>
                                        <p:tav tm="100000">
                                          <p:val>
                                            <p:strVal val="#ppt_y"/>
                                          </p:val>
                                        </p:tav>
                                      </p:tavLst>
                                    </p:anim>
                                  </p:childTnLst>
                                </p:cTn>
                              </p:par>
                            </p:childTnLst>
                          </p:cTn>
                        </p:par>
                      </p:childTnLst>
                    </p:cTn>
                  </p:par>
                  <p:par>
                    <p:cTn id="77" fill="hold" nodeType="clickPar">
                      <p:stCondLst>
                        <p:cond delay="indefinite"/>
                      </p:stCondLst>
                      <p:childTnLst>
                        <p:par>
                          <p:cTn id="78" fill="hold" nodeType="withGroup">
                            <p:stCondLst>
                              <p:cond delay="0"/>
                            </p:stCondLst>
                            <p:childTnLst>
                              <p:par>
                                <p:cTn id="79" presetID="2" presetClass="entr" presetSubtype="4" fill="hold" grpId="0" nodeType="clickEffect">
                                  <p:stCondLst>
                                    <p:cond delay="0"/>
                                  </p:stCondLst>
                                  <p:childTnLst>
                                    <p:set>
                                      <p:cBhvr>
                                        <p:cTn id="80" dur="1" fill="hold">
                                          <p:stCondLst>
                                            <p:cond delay="0"/>
                                          </p:stCondLst>
                                        </p:cTn>
                                        <p:tgtEl>
                                          <p:spTgt spid="39"/>
                                        </p:tgtEl>
                                        <p:attrNameLst>
                                          <p:attrName>style.visibility</p:attrName>
                                        </p:attrNameLst>
                                      </p:cBhvr>
                                      <p:to>
                                        <p:strVal val="visible"/>
                                      </p:to>
                                    </p:set>
                                    <p:anim calcmode="lin" valueType="num">
                                      <p:cBhvr additive="base">
                                        <p:cTn id="81" dur="500" fill="hold"/>
                                        <p:tgtEl>
                                          <p:spTgt spid="39"/>
                                        </p:tgtEl>
                                        <p:attrNameLst>
                                          <p:attrName>ppt_x</p:attrName>
                                        </p:attrNameLst>
                                      </p:cBhvr>
                                      <p:tavLst>
                                        <p:tav tm="0">
                                          <p:val>
                                            <p:strVal val="#ppt_x"/>
                                          </p:val>
                                        </p:tav>
                                        <p:tav tm="100000">
                                          <p:val>
                                            <p:strVal val="#ppt_x"/>
                                          </p:val>
                                        </p:tav>
                                      </p:tavLst>
                                    </p:anim>
                                    <p:anim calcmode="lin" valueType="num">
                                      <p:cBhvr additive="base">
                                        <p:cTn id="82" dur="500" fill="hold"/>
                                        <p:tgtEl>
                                          <p:spTgt spid="39"/>
                                        </p:tgtEl>
                                        <p:attrNameLst>
                                          <p:attrName>ppt_y</p:attrName>
                                        </p:attrNameLst>
                                      </p:cBhvr>
                                      <p:tavLst>
                                        <p:tav tm="0">
                                          <p:val>
                                            <p:strVal val="1+#ppt_h/2"/>
                                          </p:val>
                                        </p:tav>
                                        <p:tav tm="100000">
                                          <p:val>
                                            <p:strVal val="#ppt_y"/>
                                          </p:val>
                                        </p:tav>
                                      </p:tavLst>
                                    </p:anim>
                                  </p:childTnLst>
                                </p:cTn>
                              </p:par>
                            </p:childTnLst>
                          </p:cTn>
                        </p:par>
                      </p:childTnLst>
                    </p:cTn>
                  </p:par>
                  <p:par>
                    <p:cTn id="83" fill="hold" nodeType="clickPar">
                      <p:stCondLst>
                        <p:cond delay="indefinite"/>
                      </p:stCondLst>
                      <p:childTnLst>
                        <p:par>
                          <p:cTn id="84" fill="hold" nodeType="withGroup">
                            <p:stCondLst>
                              <p:cond delay="0"/>
                            </p:stCondLst>
                            <p:childTnLst>
                              <p:par>
                                <p:cTn id="85" presetID="2" presetClass="entr" presetSubtype="4" fill="hold" nodeType="clickEffect">
                                  <p:stCondLst>
                                    <p:cond delay="0"/>
                                  </p:stCondLst>
                                  <p:childTnLst>
                                    <p:set>
                                      <p:cBhvr>
                                        <p:cTn id="86" dur="1" fill="hold">
                                          <p:stCondLst>
                                            <p:cond delay="0"/>
                                          </p:stCondLst>
                                        </p:cTn>
                                        <p:tgtEl>
                                          <p:spTgt spid="42"/>
                                        </p:tgtEl>
                                        <p:attrNameLst>
                                          <p:attrName>style.visibility</p:attrName>
                                        </p:attrNameLst>
                                      </p:cBhvr>
                                      <p:to>
                                        <p:strVal val="visible"/>
                                      </p:to>
                                    </p:set>
                                    <p:anim calcmode="lin" valueType="num">
                                      <p:cBhvr additive="base">
                                        <p:cTn id="87" dur="500" fill="hold"/>
                                        <p:tgtEl>
                                          <p:spTgt spid="42"/>
                                        </p:tgtEl>
                                        <p:attrNameLst>
                                          <p:attrName>ppt_x</p:attrName>
                                        </p:attrNameLst>
                                      </p:cBhvr>
                                      <p:tavLst>
                                        <p:tav tm="0">
                                          <p:val>
                                            <p:strVal val="#ppt_x"/>
                                          </p:val>
                                        </p:tav>
                                        <p:tav tm="100000">
                                          <p:val>
                                            <p:strVal val="#ppt_x"/>
                                          </p:val>
                                        </p:tav>
                                      </p:tavLst>
                                    </p:anim>
                                    <p:anim calcmode="lin" valueType="num">
                                      <p:cBhvr additive="base">
                                        <p:cTn id="88" dur="500" fill="hold"/>
                                        <p:tgtEl>
                                          <p:spTgt spid="42"/>
                                        </p:tgtEl>
                                        <p:attrNameLst>
                                          <p:attrName>ppt_y</p:attrName>
                                        </p:attrNameLst>
                                      </p:cBhvr>
                                      <p:tavLst>
                                        <p:tav tm="0">
                                          <p:val>
                                            <p:strVal val="1+#ppt_h/2"/>
                                          </p:val>
                                        </p:tav>
                                        <p:tav tm="100000">
                                          <p:val>
                                            <p:strVal val="#ppt_y"/>
                                          </p:val>
                                        </p:tav>
                                      </p:tavLst>
                                    </p:anim>
                                  </p:childTnLst>
                                </p:cTn>
                              </p:par>
                            </p:childTnLst>
                          </p:cTn>
                        </p:par>
                      </p:childTnLst>
                    </p:cTn>
                  </p:par>
                  <p:par>
                    <p:cTn id="89" fill="hold" nodeType="clickPar">
                      <p:stCondLst>
                        <p:cond delay="indefinite"/>
                      </p:stCondLst>
                      <p:childTnLst>
                        <p:par>
                          <p:cTn id="90" fill="hold" nodeType="withGroup">
                            <p:stCondLst>
                              <p:cond delay="0"/>
                            </p:stCondLst>
                            <p:childTnLst>
                              <p:par>
                                <p:cTn id="91" presetID="2" presetClass="entr" presetSubtype="4" fill="hold" nodeType="clickEffect">
                                  <p:stCondLst>
                                    <p:cond delay="0"/>
                                  </p:stCondLst>
                                  <p:childTnLst>
                                    <p:set>
                                      <p:cBhvr>
                                        <p:cTn id="92" dur="1" fill="hold">
                                          <p:stCondLst>
                                            <p:cond delay="0"/>
                                          </p:stCondLst>
                                        </p:cTn>
                                        <p:tgtEl>
                                          <p:spTgt spid="41"/>
                                        </p:tgtEl>
                                        <p:attrNameLst>
                                          <p:attrName>style.visibility</p:attrName>
                                        </p:attrNameLst>
                                      </p:cBhvr>
                                      <p:to>
                                        <p:strVal val="visible"/>
                                      </p:to>
                                    </p:set>
                                    <p:anim calcmode="lin" valueType="num">
                                      <p:cBhvr additive="base">
                                        <p:cTn id="93" dur="500" fill="hold"/>
                                        <p:tgtEl>
                                          <p:spTgt spid="41"/>
                                        </p:tgtEl>
                                        <p:attrNameLst>
                                          <p:attrName>ppt_x</p:attrName>
                                        </p:attrNameLst>
                                      </p:cBhvr>
                                      <p:tavLst>
                                        <p:tav tm="0">
                                          <p:val>
                                            <p:strVal val="#ppt_x"/>
                                          </p:val>
                                        </p:tav>
                                        <p:tav tm="100000">
                                          <p:val>
                                            <p:strVal val="#ppt_x"/>
                                          </p:val>
                                        </p:tav>
                                      </p:tavLst>
                                    </p:anim>
                                    <p:anim calcmode="lin" valueType="num">
                                      <p:cBhvr additive="base">
                                        <p:cTn id="94" dur="500" fill="hold"/>
                                        <p:tgtEl>
                                          <p:spTgt spid="41"/>
                                        </p:tgtEl>
                                        <p:attrNameLst>
                                          <p:attrName>ppt_y</p:attrName>
                                        </p:attrNameLst>
                                      </p:cBhvr>
                                      <p:tavLst>
                                        <p:tav tm="0">
                                          <p:val>
                                            <p:strVal val="1+#ppt_h/2"/>
                                          </p:val>
                                        </p:tav>
                                        <p:tav tm="100000">
                                          <p:val>
                                            <p:strVal val="#ppt_y"/>
                                          </p:val>
                                        </p:tav>
                                      </p:tavLst>
                                    </p:anim>
                                  </p:childTnLst>
                                </p:cTn>
                              </p:par>
                            </p:childTnLst>
                          </p:cTn>
                        </p:par>
                      </p:childTnLst>
                    </p:cTn>
                  </p:par>
                  <p:par>
                    <p:cTn id="95" fill="hold" nodeType="clickPar">
                      <p:stCondLst>
                        <p:cond delay="indefinite"/>
                      </p:stCondLst>
                      <p:childTnLst>
                        <p:par>
                          <p:cTn id="96" fill="hold" nodeType="withGroup">
                            <p:stCondLst>
                              <p:cond delay="0"/>
                            </p:stCondLst>
                            <p:childTnLst>
                              <p:par>
                                <p:cTn id="97" presetID="10" presetClass="exit" presetSubtype="0" fill="hold" grpId="1" nodeType="clickEffect">
                                  <p:stCondLst>
                                    <p:cond delay="0"/>
                                  </p:stCondLst>
                                  <p:childTnLst>
                                    <p:animEffect transition="out" filter="fade">
                                      <p:cBhvr>
                                        <p:cTn id="98" dur="500"/>
                                        <p:tgtEl>
                                          <p:spTgt spid="39"/>
                                        </p:tgtEl>
                                      </p:cBhvr>
                                    </p:animEffect>
                                    <p:set>
                                      <p:cBhvr>
                                        <p:cTn id="99" dur="1" fill="hold">
                                          <p:stCondLst>
                                            <p:cond delay="499"/>
                                          </p:stCondLst>
                                        </p:cTn>
                                        <p:tgtEl>
                                          <p:spTgt spid="39"/>
                                        </p:tgtEl>
                                        <p:attrNameLst>
                                          <p:attrName>style.visibility</p:attrName>
                                        </p:attrNameLst>
                                      </p:cBhvr>
                                      <p:to>
                                        <p:strVal val="hidden"/>
                                      </p:to>
                                    </p:set>
                                  </p:childTnLst>
                                </p:cTn>
                              </p:par>
                            </p:childTnLst>
                          </p:cTn>
                        </p:par>
                      </p:childTnLst>
                    </p:cTn>
                  </p:par>
                  <p:par>
                    <p:cTn id="100" fill="hold" nodeType="clickPar">
                      <p:stCondLst>
                        <p:cond delay="indefinite"/>
                      </p:stCondLst>
                      <p:childTnLst>
                        <p:par>
                          <p:cTn id="101" fill="hold" nodeType="withGroup">
                            <p:stCondLst>
                              <p:cond delay="0"/>
                            </p:stCondLst>
                            <p:childTnLst>
                              <p:par>
                                <p:cTn id="102" presetID="2" presetClass="entr" presetSubtype="4" fill="hold" nodeType="clickEffect">
                                  <p:stCondLst>
                                    <p:cond delay="0"/>
                                  </p:stCondLst>
                                  <p:childTnLst>
                                    <p:set>
                                      <p:cBhvr>
                                        <p:cTn id="103" dur="1" fill="hold">
                                          <p:stCondLst>
                                            <p:cond delay="0"/>
                                          </p:stCondLst>
                                        </p:cTn>
                                        <p:tgtEl>
                                          <p:spTgt spid="43"/>
                                        </p:tgtEl>
                                        <p:attrNameLst>
                                          <p:attrName>style.visibility</p:attrName>
                                        </p:attrNameLst>
                                      </p:cBhvr>
                                      <p:to>
                                        <p:strVal val="visible"/>
                                      </p:to>
                                    </p:set>
                                    <p:anim calcmode="lin" valueType="num">
                                      <p:cBhvr additive="base">
                                        <p:cTn id="104" dur="500" fill="hold"/>
                                        <p:tgtEl>
                                          <p:spTgt spid="43"/>
                                        </p:tgtEl>
                                        <p:attrNameLst>
                                          <p:attrName>ppt_x</p:attrName>
                                        </p:attrNameLst>
                                      </p:cBhvr>
                                      <p:tavLst>
                                        <p:tav tm="0">
                                          <p:val>
                                            <p:strVal val="#ppt_x"/>
                                          </p:val>
                                        </p:tav>
                                        <p:tav tm="100000">
                                          <p:val>
                                            <p:strVal val="#ppt_x"/>
                                          </p:val>
                                        </p:tav>
                                      </p:tavLst>
                                    </p:anim>
                                    <p:anim calcmode="lin" valueType="num">
                                      <p:cBhvr additive="base">
                                        <p:cTn id="105" dur="500" fill="hold"/>
                                        <p:tgtEl>
                                          <p:spTgt spid="43"/>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0" grpId="0" animBg="1"/>
      <p:bldP spid="39" grpId="0" animBg="1"/>
      <p:bldP spid="39" grpId="1" animBg="1"/>
    </p:bld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19458" name="オブジェクト 1"/>
          <p:cNvGraphicFramePr>
            <a:graphicFrameLocks noChangeAspect="1"/>
          </p:cNvGraphicFramePr>
          <p:nvPr/>
        </p:nvGraphicFramePr>
        <p:xfrm>
          <a:off x="271463" y="1885950"/>
          <a:ext cx="8609012" cy="3360738"/>
        </p:xfrm>
        <a:graphic>
          <a:graphicData uri="http://schemas.openxmlformats.org/presentationml/2006/ole">
            <mc:AlternateContent xmlns:mc="http://schemas.openxmlformats.org/markup-compatibility/2006">
              <mc:Choice xmlns:v="urn:schemas-microsoft-com:vml" Requires="v">
                <p:oleObj spid="_x0000_s17474" name="Document" r:id="rId3" imgW="5401235" imgH="2108462" progId="Word.Document.12">
                  <p:embed/>
                </p:oleObj>
              </mc:Choice>
              <mc:Fallback>
                <p:oleObj name="Document" r:id="rId3" imgW="5401235" imgH="2108462" progId="Word.Document.12">
                  <p:embed/>
                  <p:pic>
                    <p:nvPicPr>
                      <p:cNvPr id="19458" name="オブジェクト 1"/>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271463" y="1885950"/>
                        <a:ext cx="8609012" cy="3360738"/>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cxnSp>
        <p:nvCxnSpPr>
          <p:cNvPr id="6" name="直線コネクタ 5"/>
          <p:cNvCxnSpPr/>
          <p:nvPr/>
        </p:nvCxnSpPr>
        <p:spPr>
          <a:xfrm>
            <a:off x="2339975" y="2986088"/>
            <a:ext cx="1295400" cy="0"/>
          </a:xfrm>
          <a:prstGeom prst="line">
            <a:avLst/>
          </a:prstGeom>
          <a:ln w="19050">
            <a:solidFill>
              <a:schemeClr val="accent2"/>
            </a:solidFill>
          </a:ln>
        </p:spPr>
        <p:style>
          <a:lnRef idx="1">
            <a:schemeClr val="accent1"/>
          </a:lnRef>
          <a:fillRef idx="0">
            <a:schemeClr val="accent1"/>
          </a:fillRef>
          <a:effectRef idx="0">
            <a:schemeClr val="accent1"/>
          </a:effectRef>
          <a:fontRef idx="minor">
            <a:schemeClr val="tx1"/>
          </a:fontRef>
        </p:style>
      </p:cxnSp>
      <p:cxnSp>
        <p:nvCxnSpPr>
          <p:cNvPr id="8" name="直線コネクタ 7"/>
          <p:cNvCxnSpPr/>
          <p:nvPr/>
        </p:nvCxnSpPr>
        <p:spPr>
          <a:xfrm>
            <a:off x="3613150" y="2997200"/>
            <a:ext cx="3816350" cy="1800225"/>
          </a:xfrm>
          <a:prstGeom prst="line">
            <a:avLst/>
          </a:prstGeom>
          <a:ln w="19050">
            <a:solidFill>
              <a:schemeClr val="accent2"/>
            </a:solidFill>
          </a:ln>
        </p:spPr>
        <p:style>
          <a:lnRef idx="1">
            <a:schemeClr val="accent1"/>
          </a:lnRef>
          <a:fillRef idx="0">
            <a:schemeClr val="accent1"/>
          </a:fillRef>
          <a:effectRef idx="0">
            <a:schemeClr val="accent1"/>
          </a:effectRef>
          <a:fontRef idx="minor">
            <a:schemeClr val="tx1"/>
          </a:fontRef>
        </p:style>
      </p:cxnSp>
      <p:graphicFrame>
        <p:nvGraphicFramePr>
          <p:cNvPr id="19459" name="Object 5"/>
          <p:cNvGraphicFramePr>
            <a:graphicFrameLocks noChangeAspect="1"/>
          </p:cNvGraphicFramePr>
          <p:nvPr/>
        </p:nvGraphicFramePr>
        <p:xfrm>
          <a:off x="7161213" y="3484563"/>
          <a:ext cx="1587500" cy="304800"/>
        </p:xfrm>
        <a:graphic>
          <a:graphicData uri="http://schemas.openxmlformats.org/presentationml/2006/ole">
            <mc:AlternateContent xmlns:mc="http://schemas.openxmlformats.org/markup-compatibility/2006">
              <mc:Choice xmlns:v="urn:schemas-microsoft-com:vml" Requires="v">
                <p:oleObj spid="_x0000_s17475" name="数式" r:id="rId5" imgW="1079032" imgH="203112" progId="Equation.3">
                  <p:embed/>
                </p:oleObj>
              </mc:Choice>
              <mc:Fallback>
                <p:oleObj name="数式" r:id="rId5" imgW="1079032" imgH="203112" progId="Equation.3">
                  <p:embed/>
                  <p:pic>
                    <p:nvPicPr>
                      <p:cNvPr id="19459" name="Object 5"/>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7161213" y="3484563"/>
                        <a:ext cx="1587500" cy="304800"/>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cxnSp>
        <p:nvCxnSpPr>
          <p:cNvPr id="12" name="直線矢印コネクタ 11"/>
          <p:cNvCxnSpPr/>
          <p:nvPr/>
        </p:nvCxnSpPr>
        <p:spPr>
          <a:xfrm flipH="1">
            <a:off x="6372225" y="3716338"/>
            <a:ext cx="788988" cy="504825"/>
          </a:xfrm>
          <a:prstGeom prst="straightConnector1">
            <a:avLst/>
          </a:prstGeom>
          <a:ln w="19050">
            <a:solidFill>
              <a:schemeClr val="accent2"/>
            </a:solidFill>
            <a:tailEnd type="triangle"/>
          </a:ln>
        </p:spPr>
        <p:style>
          <a:lnRef idx="1">
            <a:schemeClr val="accent1"/>
          </a:lnRef>
          <a:fillRef idx="0">
            <a:schemeClr val="accent1"/>
          </a:fillRef>
          <a:effectRef idx="0">
            <a:schemeClr val="accent1"/>
          </a:effectRef>
          <a:fontRef idx="minor">
            <a:schemeClr val="tx1"/>
          </a:fontRef>
        </p:style>
      </p:cxnSp>
      <p:cxnSp>
        <p:nvCxnSpPr>
          <p:cNvPr id="5" name="直線コネクタ 4"/>
          <p:cNvCxnSpPr/>
          <p:nvPr/>
        </p:nvCxnSpPr>
        <p:spPr>
          <a:xfrm>
            <a:off x="4932363" y="3429000"/>
            <a:ext cx="2016125" cy="0"/>
          </a:xfrm>
          <a:prstGeom prst="line">
            <a:avLst/>
          </a:prstGeom>
          <a:ln w="25400">
            <a:solidFill>
              <a:schemeClr val="accent2"/>
            </a:solidFill>
          </a:ln>
        </p:spPr>
        <p:style>
          <a:lnRef idx="1">
            <a:schemeClr val="accent1"/>
          </a:lnRef>
          <a:fillRef idx="0">
            <a:schemeClr val="accent1"/>
          </a:fillRef>
          <a:effectRef idx="0">
            <a:schemeClr val="accent1"/>
          </a:effectRef>
          <a:fontRef idx="minor">
            <a:schemeClr val="tx1"/>
          </a:fontRef>
        </p:style>
      </p:cxnSp>
      <p:sp>
        <p:nvSpPr>
          <p:cNvPr id="7" name="フローチャート: 結合子 6"/>
          <p:cNvSpPr/>
          <p:nvPr/>
        </p:nvSpPr>
        <p:spPr>
          <a:xfrm>
            <a:off x="4848225" y="3357563"/>
            <a:ext cx="144463" cy="133350"/>
          </a:xfrm>
          <a:prstGeom prst="flowChartConnector">
            <a:avLst/>
          </a:prstGeom>
          <a:solidFill>
            <a:schemeClr val="accent2"/>
          </a:solid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ja-JP" altLang="en-US"/>
          </a:p>
        </p:txBody>
      </p:sp>
      <p:sp>
        <p:nvSpPr>
          <p:cNvPr id="13" name="フローチャート: 結合子 12"/>
          <p:cNvSpPr/>
          <p:nvPr/>
        </p:nvSpPr>
        <p:spPr>
          <a:xfrm>
            <a:off x="3552825" y="2924175"/>
            <a:ext cx="144463" cy="133350"/>
          </a:xfrm>
          <a:prstGeom prst="flowChartConnector">
            <a:avLst/>
          </a:prstGeom>
          <a:solidFill>
            <a:schemeClr val="accent2"/>
          </a:solid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ja-JP" altLang="en-US"/>
          </a:p>
        </p:txBody>
      </p:sp>
      <p:cxnSp>
        <p:nvCxnSpPr>
          <p:cNvPr id="14" name="直線コネクタ 13"/>
          <p:cNvCxnSpPr/>
          <p:nvPr/>
        </p:nvCxnSpPr>
        <p:spPr>
          <a:xfrm>
            <a:off x="3679825" y="2997200"/>
            <a:ext cx="1138238" cy="0"/>
          </a:xfrm>
          <a:prstGeom prst="line">
            <a:avLst/>
          </a:prstGeom>
          <a:ln w="25400">
            <a:solidFill>
              <a:schemeClr val="accent2"/>
            </a:solidFill>
          </a:ln>
        </p:spPr>
        <p:style>
          <a:lnRef idx="1">
            <a:schemeClr val="accent1"/>
          </a:lnRef>
          <a:fillRef idx="0">
            <a:schemeClr val="accent1"/>
          </a:fillRef>
          <a:effectRef idx="0">
            <a:schemeClr val="accent1"/>
          </a:effectRef>
          <a:fontRef idx="minor">
            <a:schemeClr val="tx1"/>
          </a:fontRef>
        </p:style>
      </p:cxnSp>
      <p:sp>
        <p:nvSpPr>
          <p:cNvPr id="15" name="フローチャート: 結合子 14"/>
          <p:cNvSpPr/>
          <p:nvPr/>
        </p:nvSpPr>
        <p:spPr>
          <a:xfrm>
            <a:off x="4821238" y="2935288"/>
            <a:ext cx="144462" cy="133350"/>
          </a:xfrm>
          <a:prstGeom prst="flowChartConnector">
            <a:avLst/>
          </a:prstGeom>
          <a:no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ja-JP" altLang="en-US"/>
          </a:p>
        </p:txBody>
      </p:sp>
      <p:sp>
        <p:nvSpPr>
          <p:cNvPr id="16" name="フローチャート: 結合子 15"/>
          <p:cNvSpPr/>
          <p:nvPr/>
        </p:nvSpPr>
        <p:spPr>
          <a:xfrm>
            <a:off x="2268538" y="2060575"/>
            <a:ext cx="142875" cy="133350"/>
          </a:xfrm>
          <a:prstGeom prst="flowChartConnector">
            <a:avLst/>
          </a:prstGeom>
          <a:solidFill>
            <a:schemeClr val="accent2"/>
          </a:solid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ja-JP" altLang="en-US"/>
          </a:p>
        </p:txBody>
      </p:sp>
      <p:cxnSp>
        <p:nvCxnSpPr>
          <p:cNvPr id="17" name="直線コネクタ 16"/>
          <p:cNvCxnSpPr/>
          <p:nvPr/>
        </p:nvCxnSpPr>
        <p:spPr>
          <a:xfrm>
            <a:off x="2387600" y="2133600"/>
            <a:ext cx="1136650" cy="0"/>
          </a:xfrm>
          <a:prstGeom prst="line">
            <a:avLst/>
          </a:prstGeom>
          <a:ln w="25400">
            <a:solidFill>
              <a:schemeClr val="accent2"/>
            </a:solidFill>
          </a:ln>
        </p:spPr>
        <p:style>
          <a:lnRef idx="1">
            <a:schemeClr val="accent1"/>
          </a:lnRef>
          <a:fillRef idx="0">
            <a:schemeClr val="accent1"/>
          </a:fillRef>
          <a:effectRef idx="0">
            <a:schemeClr val="accent1"/>
          </a:effectRef>
          <a:fontRef idx="minor">
            <a:schemeClr val="tx1"/>
          </a:fontRef>
        </p:style>
      </p:cxnSp>
      <p:sp>
        <p:nvSpPr>
          <p:cNvPr id="18" name="フローチャート: 結合子 17"/>
          <p:cNvSpPr/>
          <p:nvPr/>
        </p:nvSpPr>
        <p:spPr>
          <a:xfrm>
            <a:off x="3541713" y="2060575"/>
            <a:ext cx="144462" cy="133350"/>
          </a:xfrm>
          <a:prstGeom prst="flowChartConnector">
            <a:avLst/>
          </a:prstGeom>
          <a:no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ja-JP" altLang="en-US"/>
          </a:p>
        </p:txBody>
      </p:sp>
      <p:sp>
        <p:nvSpPr>
          <p:cNvPr id="19477" name="Rectangle 2"/>
          <p:cNvSpPr>
            <a:spLocks noChangeArrowheads="1"/>
          </p:cNvSpPr>
          <p:nvPr/>
        </p:nvSpPr>
        <p:spPr bwMode="auto">
          <a:xfrm>
            <a:off x="0" y="0"/>
            <a:ext cx="9144000" cy="457200"/>
          </a:xfrm>
          <a:prstGeom prst="rect">
            <a:avLst/>
          </a:prstGeom>
          <a:noFill/>
          <a:ln w="9525">
            <a:noFill/>
            <a:miter lim="800000"/>
            <a:headEnd/>
            <a:tailEnd/>
          </a:ln>
        </p:spPr>
        <p:txBody>
          <a:bodyPr wrap="none" anchor="ctr">
            <a:spAutoFit/>
          </a:bodyPr>
          <a:lstStyle/>
          <a:p>
            <a:endParaRPr lang="ja-JP" altLang="en-US"/>
          </a:p>
        </p:txBody>
      </p:sp>
      <p:sp>
        <p:nvSpPr>
          <p:cNvPr id="19478" name="Rectangle 4"/>
          <p:cNvSpPr>
            <a:spLocks noChangeArrowheads="1"/>
          </p:cNvSpPr>
          <p:nvPr/>
        </p:nvSpPr>
        <p:spPr bwMode="auto">
          <a:xfrm>
            <a:off x="0" y="0"/>
            <a:ext cx="9144000" cy="457200"/>
          </a:xfrm>
          <a:prstGeom prst="rect">
            <a:avLst/>
          </a:prstGeom>
          <a:noFill/>
          <a:ln w="9525">
            <a:noFill/>
            <a:miter lim="800000"/>
            <a:headEnd/>
            <a:tailEnd/>
          </a:ln>
        </p:spPr>
        <p:txBody>
          <a:bodyPr wrap="none" anchor="ctr">
            <a:spAutoFit/>
          </a:bodyPr>
          <a:lstStyle/>
          <a:p>
            <a:endParaRPr lang="ja-JP" altLang="en-US"/>
          </a:p>
        </p:txBody>
      </p:sp>
      <p:graphicFrame>
        <p:nvGraphicFramePr>
          <p:cNvPr id="25618" name="オブジェクト 23"/>
          <p:cNvGraphicFramePr>
            <a:graphicFrameLocks noChangeAspect="1"/>
          </p:cNvGraphicFramePr>
          <p:nvPr/>
        </p:nvGraphicFramePr>
        <p:xfrm>
          <a:off x="5761038" y="2309813"/>
          <a:ext cx="230187" cy="249237"/>
        </p:xfrm>
        <a:graphic>
          <a:graphicData uri="http://schemas.openxmlformats.org/presentationml/2006/ole">
            <mc:AlternateContent xmlns:mc="http://schemas.openxmlformats.org/markup-compatibility/2006">
              <mc:Choice xmlns:v="urn:schemas-microsoft-com:vml" Requires="v">
                <p:oleObj spid="_x0000_s17476" name="数式" r:id="rId7" imgW="164814" imgH="177492" progId="Equation.3">
                  <p:embed/>
                </p:oleObj>
              </mc:Choice>
              <mc:Fallback>
                <p:oleObj name="数式" r:id="rId7" imgW="164814" imgH="177492" progId="Equation.3">
                  <p:embed/>
                  <p:pic>
                    <p:nvPicPr>
                      <p:cNvPr id="25618" name="オブジェクト 23"/>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5761038" y="2309813"/>
                        <a:ext cx="230187" cy="249237"/>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cxnSp>
        <p:nvCxnSpPr>
          <p:cNvPr id="28" name="直線矢印コネクタ 27"/>
          <p:cNvCxnSpPr/>
          <p:nvPr/>
        </p:nvCxnSpPr>
        <p:spPr>
          <a:xfrm flipH="1" flipV="1">
            <a:off x="3132138" y="2193925"/>
            <a:ext cx="2628900" cy="261938"/>
          </a:xfrm>
          <a:prstGeom prst="straightConnector1">
            <a:avLst/>
          </a:prstGeom>
          <a:ln w="19050">
            <a:solidFill>
              <a:schemeClr val="accent2"/>
            </a:solidFill>
            <a:tailEnd type="triangle"/>
          </a:ln>
        </p:spPr>
        <p:style>
          <a:lnRef idx="1">
            <a:schemeClr val="accent1"/>
          </a:lnRef>
          <a:fillRef idx="0">
            <a:schemeClr val="accent1"/>
          </a:fillRef>
          <a:effectRef idx="0">
            <a:schemeClr val="accent1"/>
          </a:effectRef>
          <a:fontRef idx="minor">
            <a:schemeClr val="tx1"/>
          </a:fontRef>
        </p:style>
      </p:cxnSp>
      <p:cxnSp>
        <p:nvCxnSpPr>
          <p:cNvPr id="29" name="直線矢印コネクタ 28"/>
          <p:cNvCxnSpPr/>
          <p:nvPr/>
        </p:nvCxnSpPr>
        <p:spPr>
          <a:xfrm flipH="1">
            <a:off x="4356100" y="2465388"/>
            <a:ext cx="1382713" cy="458787"/>
          </a:xfrm>
          <a:prstGeom prst="straightConnector1">
            <a:avLst/>
          </a:prstGeom>
          <a:ln w="19050">
            <a:solidFill>
              <a:schemeClr val="accent2"/>
            </a:solidFill>
            <a:tailEnd type="triangle"/>
          </a:ln>
        </p:spPr>
        <p:style>
          <a:lnRef idx="1">
            <a:schemeClr val="accent1"/>
          </a:lnRef>
          <a:fillRef idx="0">
            <a:schemeClr val="accent1"/>
          </a:fillRef>
          <a:effectRef idx="0">
            <a:schemeClr val="accent1"/>
          </a:effectRef>
          <a:fontRef idx="minor">
            <a:schemeClr val="tx1"/>
          </a:fontRef>
        </p:style>
      </p:cxnSp>
      <p:cxnSp>
        <p:nvCxnSpPr>
          <p:cNvPr id="32" name="直線矢印コネクタ 31"/>
          <p:cNvCxnSpPr/>
          <p:nvPr/>
        </p:nvCxnSpPr>
        <p:spPr>
          <a:xfrm flipH="1">
            <a:off x="5508625" y="2470150"/>
            <a:ext cx="227013" cy="887413"/>
          </a:xfrm>
          <a:prstGeom prst="straightConnector1">
            <a:avLst/>
          </a:prstGeom>
          <a:ln w="19050">
            <a:solidFill>
              <a:schemeClr val="accent2"/>
            </a:solidFill>
            <a:tailEnd type="triangle"/>
          </a:ln>
        </p:spPr>
        <p:style>
          <a:lnRef idx="1">
            <a:schemeClr val="accent1"/>
          </a:lnRef>
          <a:fillRef idx="0">
            <a:schemeClr val="accent1"/>
          </a:fillRef>
          <a:effectRef idx="0">
            <a:schemeClr val="accent1"/>
          </a:effectRef>
          <a:fontRef idx="minor">
            <a:schemeClr val="tx1"/>
          </a:fontRef>
        </p:style>
      </p:cxnSp>
      <p:cxnSp>
        <p:nvCxnSpPr>
          <p:cNvPr id="26" name="直線コネクタ 25"/>
          <p:cNvCxnSpPr/>
          <p:nvPr/>
        </p:nvCxnSpPr>
        <p:spPr>
          <a:xfrm>
            <a:off x="2330450" y="2371725"/>
            <a:ext cx="1316038" cy="636588"/>
          </a:xfrm>
          <a:prstGeom prst="line">
            <a:avLst/>
          </a:prstGeom>
          <a:ln w="19050">
            <a:solidFill>
              <a:srgbClr val="FF0000"/>
            </a:solidFill>
          </a:ln>
        </p:spPr>
        <p:style>
          <a:lnRef idx="1">
            <a:schemeClr val="accent1"/>
          </a:lnRef>
          <a:fillRef idx="0">
            <a:schemeClr val="accent1"/>
          </a:fillRef>
          <a:effectRef idx="0">
            <a:schemeClr val="accent1"/>
          </a:effectRef>
          <a:fontRef idx="minor">
            <a:schemeClr val="tx1"/>
          </a:fontRef>
        </p:style>
      </p:cxnSp>
      <p:graphicFrame>
        <p:nvGraphicFramePr>
          <p:cNvPr id="31" name="Object 5"/>
          <p:cNvGraphicFramePr>
            <a:graphicFrameLocks noChangeAspect="1"/>
          </p:cNvGraphicFramePr>
          <p:nvPr/>
        </p:nvGraphicFramePr>
        <p:xfrm>
          <a:off x="1538288" y="2154238"/>
          <a:ext cx="763587" cy="303212"/>
        </p:xfrm>
        <a:graphic>
          <a:graphicData uri="http://schemas.openxmlformats.org/presentationml/2006/ole">
            <mc:AlternateContent xmlns:mc="http://schemas.openxmlformats.org/markup-compatibility/2006">
              <mc:Choice xmlns:v="urn:schemas-microsoft-com:vml" Requires="v">
                <p:oleObj spid="_x0000_s17477" name="数式" r:id="rId9" imgW="545626" imgH="215713" progId="Equation.3">
                  <p:embed/>
                </p:oleObj>
              </mc:Choice>
              <mc:Fallback>
                <p:oleObj name="数式" r:id="rId9" imgW="545626" imgH="215713" progId="Equation.3">
                  <p:embed/>
                  <p:pic>
                    <p:nvPicPr>
                      <p:cNvPr id="31" name="Object 5"/>
                      <p:cNvPicPr>
                        <a:picLocks noChangeAspect="1" noChangeArrowheads="1"/>
                      </p:cNvPicPr>
                      <p:nvPr/>
                    </p:nvPicPr>
                    <p:blipFill>
                      <a:blip r:embed="rId10">
                        <a:extLst>
                          <a:ext uri="{28A0092B-C50C-407E-A947-70E740481C1C}">
                            <a14:useLocalDpi xmlns:a14="http://schemas.microsoft.com/office/drawing/2010/main" val="0"/>
                          </a:ext>
                        </a:extLst>
                      </a:blip>
                      <a:srcRect/>
                      <a:stretch>
                        <a:fillRect/>
                      </a:stretch>
                    </p:blipFill>
                    <p:spPr bwMode="auto">
                      <a:xfrm>
                        <a:off x="1538288" y="2154238"/>
                        <a:ext cx="763587" cy="303212"/>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sp>
        <p:nvSpPr>
          <p:cNvPr id="30" name="左中かっこ 29"/>
          <p:cNvSpPr/>
          <p:nvPr/>
        </p:nvSpPr>
        <p:spPr>
          <a:xfrm>
            <a:off x="900113" y="2263775"/>
            <a:ext cx="215900" cy="779463"/>
          </a:xfrm>
          <a:prstGeom prst="leftBrace">
            <a:avLst/>
          </a:prstGeom>
          <a:ln w="19050">
            <a:solidFill>
              <a:srgbClr val="FF0000"/>
            </a:solidFill>
          </a:ln>
        </p:spPr>
        <p:style>
          <a:lnRef idx="1">
            <a:schemeClr val="accent1"/>
          </a:lnRef>
          <a:fillRef idx="0">
            <a:schemeClr val="accent1"/>
          </a:fillRef>
          <a:effectRef idx="0">
            <a:schemeClr val="accent1"/>
          </a:effectRef>
          <a:fontRef idx="minor">
            <a:schemeClr val="tx1"/>
          </a:fontRef>
        </p:style>
        <p:txBody>
          <a:bodyPr anchor="ctr"/>
          <a:lstStyle/>
          <a:p>
            <a:pPr algn="ctr">
              <a:defRPr/>
            </a:pPr>
            <a:endParaRPr lang="ja-JP" altLang="en-US"/>
          </a:p>
        </p:txBody>
      </p:sp>
      <p:graphicFrame>
        <p:nvGraphicFramePr>
          <p:cNvPr id="35" name="Object 5"/>
          <p:cNvGraphicFramePr>
            <a:graphicFrameLocks noChangeAspect="1"/>
          </p:cNvGraphicFramePr>
          <p:nvPr/>
        </p:nvGraphicFramePr>
        <p:xfrm>
          <a:off x="1136650" y="2874963"/>
          <a:ext cx="944563" cy="303212"/>
        </p:xfrm>
        <a:graphic>
          <a:graphicData uri="http://schemas.openxmlformats.org/presentationml/2006/ole">
            <mc:AlternateContent xmlns:mc="http://schemas.openxmlformats.org/markup-compatibility/2006">
              <mc:Choice xmlns:v="urn:schemas-microsoft-com:vml" Requires="v">
                <p:oleObj spid="_x0000_s17478" name="数式" r:id="rId11" imgW="672808" imgH="215806" progId="Equation.3">
                  <p:embed/>
                </p:oleObj>
              </mc:Choice>
              <mc:Fallback>
                <p:oleObj name="数式" r:id="rId11" imgW="672808" imgH="215806" progId="Equation.3">
                  <p:embed/>
                  <p:pic>
                    <p:nvPicPr>
                      <p:cNvPr id="35" name="Object 5"/>
                      <p:cNvPicPr>
                        <a:picLocks noChangeAspect="1" noChangeArrowheads="1"/>
                      </p:cNvPicPr>
                      <p:nvPr/>
                    </p:nvPicPr>
                    <p:blipFill>
                      <a:blip r:embed="rId12">
                        <a:extLst>
                          <a:ext uri="{28A0092B-C50C-407E-A947-70E740481C1C}">
                            <a14:useLocalDpi xmlns:a14="http://schemas.microsoft.com/office/drawing/2010/main" val="0"/>
                          </a:ext>
                        </a:extLst>
                      </a:blip>
                      <a:srcRect/>
                      <a:stretch>
                        <a:fillRect/>
                      </a:stretch>
                    </p:blipFill>
                    <p:spPr bwMode="auto">
                      <a:xfrm>
                        <a:off x="1136650" y="2874963"/>
                        <a:ext cx="944563" cy="303212"/>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36" name="Object 5"/>
          <p:cNvGraphicFramePr>
            <a:graphicFrameLocks noChangeAspect="1"/>
          </p:cNvGraphicFramePr>
          <p:nvPr/>
        </p:nvGraphicFramePr>
        <p:xfrm>
          <a:off x="485775" y="2520950"/>
          <a:ext cx="374650" cy="249238"/>
        </p:xfrm>
        <a:graphic>
          <a:graphicData uri="http://schemas.openxmlformats.org/presentationml/2006/ole">
            <mc:AlternateContent xmlns:mc="http://schemas.openxmlformats.org/markup-compatibility/2006">
              <mc:Choice xmlns:v="urn:schemas-microsoft-com:vml" Requires="v">
                <p:oleObj spid="_x0000_s17479" name="数式" r:id="rId13" imgW="266353" imgH="177569" progId="Equation.3">
                  <p:embed/>
                </p:oleObj>
              </mc:Choice>
              <mc:Fallback>
                <p:oleObj name="数式" r:id="rId13" imgW="266353" imgH="177569" progId="Equation.3">
                  <p:embed/>
                  <p:pic>
                    <p:nvPicPr>
                      <p:cNvPr id="36" name="Object 5"/>
                      <p:cNvPicPr>
                        <a:picLocks noChangeAspect="1" noChangeArrowheads="1"/>
                      </p:cNvPicPr>
                      <p:nvPr/>
                    </p:nvPicPr>
                    <p:blipFill>
                      <a:blip r:embed="rId14">
                        <a:extLst>
                          <a:ext uri="{28A0092B-C50C-407E-A947-70E740481C1C}">
                            <a14:useLocalDpi xmlns:a14="http://schemas.microsoft.com/office/drawing/2010/main" val="0"/>
                          </a:ext>
                        </a:extLst>
                      </a:blip>
                      <a:srcRect/>
                      <a:stretch>
                        <a:fillRect/>
                      </a:stretch>
                    </p:blipFill>
                    <p:spPr bwMode="auto">
                      <a:xfrm>
                        <a:off x="485775" y="2520950"/>
                        <a:ext cx="374650" cy="249238"/>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sp>
        <p:nvSpPr>
          <p:cNvPr id="38" name="円弧 37"/>
          <p:cNvSpPr/>
          <p:nvPr/>
        </p:nvSpPr>
        <p:spPr>
          <a:xfrm rot="16200000">
            <a:off x="6465888" y="4597400"/>
            <a:ext cx="581025" cy="371475"/>
          </a:xfrm>
          <a:prstGeom prst="arc">
            <a:avLst/>
          </a:prstGeom>
          <a:ln>
            <a:solidFill>
              <a:srgbClr val="FF0000"/>
            </a:solidFill>
          </a:ln>
        </p:spPr>
        <p:style>
          <a:lnRef idx="1">
            <a:schemeClr val="accent1"/>
          </a:lnRef>
          <a:fillRef idx="0">
            <a:schemeClr val="accent1"/>
          </a:fillRef>
          <a:effectRef idx="0">
            <a:schemeClr val="accent1"/>
          </a:effectRef>
          <a:fontRef idx="minor">
            <a:schemeClr val="tx1"/>
          </a:fontRef>
        </p:style>
        <p:txBody>
          <a:bodyPr anchor="ctr"/>
          <a:lstStyle/>
          <a:p>
            <a:pPr algn="ctr">
              <a:defRPr/>
            </a:pPr>
            <a:endParaRPr lang="ja-JP" altLang="en-US"/>
          </a:p>
        </p:txBody>
      </p:sp>
      <p:sp>
        <p:nvSpPr>
          <p:cNvPr id="39" name="直角三角形 38"/>
          <p:cNvSpPr/>
          <p:nvPr/>
        </p:nvSpPr>
        <p:spPr>
          <a:xfrm>
            <a:off x="2339975" y="2371725"/>
            <a:ext cx="1273175" cy="614363"/>
          </a:xfrm>
          <a:prstGeom prst="rtTriangle">
            <a:avLst/>
          </a:prstGeom>
          <a:solidFill>
            <a:srgbClr val="FF0000">
              <a:alpha val="50000"/>
            </a:srgbClr>
          </a:solidFill>
          <a:ln>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ja-JP" altLang="en-US"/>
          </a:p>
        </p:txBody>
      </p:sp>
      <p:graphicFrame>
        <p:nvGraphicFramePr>
          <p:cNvPr id="19464" name="オブジェクト 1"/>
          <p:cNvGraphicFramePr>
            <a:graphicFrameLocks noChangeAspect="1"/>
          </p:cNvGraphicFramePr>
          <p:nvPr>
            <p:extLst>
              <p:ext uri="{D42A27DB-BD31-4B8C-83A1-F6EECF244321}">
                <p14:modId xmlns:p14="http://schemas.microsoft.com/office/powerpoint/2010/main" val="2888907505"/>
              </p:ext>
            </p:extLst>
          </p:nvPr>
        </p:nvGraphicFramePr>
        <p:xfrm>
          <a:off x="754063" y="703263"/>
          <a:ext cx="7562850" cy="854075"/>
        </p:xfrm>
        <a:graphic>
          <a:graphicData uri="http://schemas.openxmlformats.org/presentationml/2006/ole">
            <mc:AlternateContent xmlns:mc="http://schemas.openxmlformats.org/markup-compatibility/2006">
              <mc:Choice xmlns:v="urn:schemas-microsoft-com:vml" Requires="v">
                <p:oleObj spid="_x0000_s17480" name="Document" r:id="rId15" imgW="5401235" imgH="609567" progId="Word.Document.12">
                  <p:embed/>
                </p:oleObj>
              </mc:Choice>
              <mc:Fallback>
                <p:oleObj name="Document" r:id="rId15" imgW="5401235" imgH="609567" progId="Word.Document.12">
                  <p:embed/>
                  <p:pic>
                    <p:nvPicPr>
                      <p:cNvPr id="19464" name="オブジェクト 1"/>
                      <p:cNvPicPr>
                        <a:picLocks noChangeAspect="1" noChangeArrowheads="1"/>
                      </p:cNvPicPr>
                      <p:nvPr/>
                    </p:nvPicPr>
                    <p:blipFill>
                      <a:blip r:embed="rId16"/>
                      <a:srcRect/>
                      <a:stretch>
                        <a:fillRect/>
                      </a:stretch>
                    </p:blipFill>
                    <p:spPr bwMode="auto">
                      <a:xfrm>
                        <a:off x="754063" y="703263"/>
                        <a:ext cx="7562850" cy="854075"/>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sp>
        <p:nvSpPr>
          <p:cNvPr id="34" name="右矢印 33"/>
          <p:cNvSpPr/>
          <p:nvPr/>
        </p:nvSpPr>
        <p:spPr>
          <a:xfrm rot="16200000">
            <a:off x="3386138" y="3203575"/>
            <a:ext cx="484188" cy="204787"/>
          </a:xfrm>
          <a:prstGeom prst="rightArrow">
            <a:avLst/>
          </a:prstGeom>
          <a:solidFill>
            <a:srgbClr val="FF0000">
              <a:alpha val="50000"/>
            </a:srgbClr>
          </a:solidFill>
          <a:ln>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ja-JP" altLang="en-US"/>
          </a:p>
        </p:txBody>
      </p:sp>
      <p:graphicFrame>
        <p:nvGraphicFramePr>
          <p:cNvPr id="37" name="オブジェクト 18"/>
          <p:cNvGraphicFramePr>
            <a:graphicFrameLocks noChangeAspect="1"/>
          </p:cNvGraphicFramePr>
          <p:nvPr/>
        </p:nvGraphicFramePr>
        <p:xfrm>
          <a:off x="3711575" y="2730500"/>
          <a:ext cx="212725" cy="266700"/>
        </p:xfrm>
        <a:graphic>
          <a:graphicData uri="http://schemas.openxmlformats.org/presentationml/2006/ole">
            <mc:AlternateContent xmlns:mc="http://schemas.openxmlformats.org/markup-compatibility/2006">
              <mc:Choice xmlns:v="urn:schemas-microsoft-com:vml" Requires="v">
                <p:oleObj spid="_x0000_s17481" name="数式" r:id="rId17" imgW="152334" imgH="190417" progId="Equation.3">
                  <p:embed/>
                </p:oleObj>
              </mc:Choice>
              <mc:Fallback>
                <p:oleObj name="数式" r:id="rId17" imgW="152334" imgH="190417" progId="Equation.3">
                  <p:embed/>
                  <p:pic>
                    <p:nvPicPr>
                      <p:cNvPr id="37" name="オブジェクト 18"/>
                      <p:cNvPicPr>
                        <a:picLocks noChangeAspect="1" noChangeArrowheads="1"/>
                      </p:cNvPicPr>
                      <p:nvPr/>
                    </p:nvPicPr>
                    <p:blipFill>
                      <a:blip r:embed="rId18">
                        <a:extLst>
                          <a:ext uri="{28A0092B-C50C-407E-A947-70E740481C1C}">
                            <a14:useLocalDpi xmlns:a14="http://schemas.microsoft.com/office/drawing/2010/main" val="0"/>
                          </a:ext>
                        </a:extLst>
                      </a:blip>
                      <a:srcRect/>
                      <a:stretch>
                        <a:fillRect/>
                      </a:stretch>
                    </p:blipFill>
                    <p:spPr bwMode="auto">
                      <a:xfrm>
                        <a:off x="3711575" y="2730500"/>
                        <a:ext cx="212725" cy="266700"/>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cxnSp>
        <p:nvCxnSpPr>
          <p:cNvPr id="40" name="直線コネクタ 39"/>
          <p:cNvCxnSpPr/>
          <p:nvPr/>
        </p:nvCxnSpPr>
        <p:spPr>
          <a:xfrm>
            <a:off x="4284911" y="1589088"/>
            <a:ext cx="719137" cy="0"/>
          </a:xfrm>
          <a:prstGeom prst="line">
            <a:avLst/>
          </a:prstGeom>
          <a:ln w="19050">
            <a:solidFill>
              <a:srgbClr val="FF0000"/>
            </a:solidFill>
          </a:ln>
        </p:spPr>
        <p:style>
          <a:lnRef idx="1">
            <a:schemeClr val="accent1"/>
          </a:lnRef>
          <a:fillRef idx="0">
            <a:schemeClr val="accent1"/>
          </a:fillRef>
          <a:effectRef idx="0">
            <a:schemeClr val="accent1"/>
          </a:effectRef>
          <a:fontRef idx="minor">
            <a:schemeClr val="tx1"/>
          </a:fontRef>
        </p:style>
      </p:cxnSp>
      <p:sp>
        <p:nvSpPr>
          <p:cNvPr id="33" name="テキスト ボックス 32"/>
          <p:cNvSpPr txBox="1">
            <a:spLocks noChangeArrowheads="1"/>
          </p:cNvSpPr>
          <p:nvPr/>
        </p:nvSpPr>
        <p:spPr bwMode="auto">
          <a:xfrm>
            <a:off x="250825" y="3933825"/>
            <a:ext cx="1584325" cy="368300"/>
          </a:xfrm>
          <a:prstGeom prst="rect">
            <a:avLst/>
          </a:prstGeom>
          <a:noFill/>
          <a:ln w="9525">
            <a:solidFill>
              <a:schemeClr val="tx1"/>
            </a:solidFill>
            <a:miter lim="800000"/>
            <a:headEnd/>
            <a:tailEnd/>
          </a:ln>
        </p:spPr>
        <p:txBody>
          <a:bodyPr>
            <a:spAutoFit/>
          </a:bodyPr>
          <a:lstStyle/>
          <a:p>
            <a:r>
              <a:rPr lang="ja-JP" altLang="en-US" b="1"/>
              <a:t>オフセット行動</a:t>
            </a:r>
          </a:p>
        </p:txBody>
      </p:sp>
      <p:cxnSp>
        <p:nvCxnSpPr>
          <p:cNvPr id="42" name="直線矢印コネクタ 41"/>
          <p:cNvCxnSpPr>
            <a:stCxn id="33" idx="0"/>
          </p:cNvCxnSpPr>
          <p:nvPr/>
        </p:nvCxnSpPr>
        <p:spPr>
          <a:xfrm flipV="1">
            <a:off x="1042988" y="3357563"/>
            <a:ext cx="2520950" cy="576262"/>
          </a:xfrm>
          <a:prstGeom prst="straightConnector1">
            <a:avLst/>
          </a:prstGeom>
          <a:ln w="12700">
            <a:solidFill>
              <a:schemeClr val="tx1"/>
            </a:solidFill>
            <a:tailEnd type="arrow"/>
          </a:ln>
        </p:spPr>
        <p:style>
          <a:lnRef idx="1">
            <a:schemeClr val="accent1"/>
          </a:lnRef>
          <a:fillRef idx="0">
            <a:schemeClr val="accent1"/>
          </a:fillRef>
          <a:effectRef idx="0">
            <a:schemeClr val="accent1"/>
          </a:effectRef>
          <a:fontRef idx="minor">
            <a:schemeClr val="tx1"/>
          </a:fontRef>
        </p:style>
      </p:cxnSp>
      <p:sp>
        <p:nvSpPr>
          <p:cNvPr id="3" name="スライド番号プレースホルダー 2"/>
          <p:cNvSpPr>
            <a:spLocks noGrp="1"/>
          </p:cNvSpPr>
          <p:nvPr>
            <p:ph type="sldNum" sz="quarter" idx="12"/>
          </p:nvPr>
        </p:nvSpPr>
        <p:spPr/>
        <p:txBody>
          <a:bodyPr/>
          <a:lstStyle/>
          <a:p>
            <a:fld id="{F06225BA-B0EB-481C-8A78-E726EEDFF1D4}" type="slidenum">
              <a:rPr lang="en-US" altLang="ja-JP" smtClean="0"/>
              <a:pPr/>
              <a:t>20</a:t>
            </a:fld>
            <a:endParaRPr lang="en-US" altLang="ja-JP"/>
          </a:p>
        </p:txBody>
      </p:sp>
      <p:sp>
        <p:nvSpPr>
          <p:cNvPr id="2" name="Date Placeholder 1">
            <a:extLst>
              <a:ext uri="{FF2B5EF4-FFF2-40B4-BE49-F238E27FC236}">
                <a16:creationId xmlns:a16="http://schemas.microsoft.com/office/drawing/2014/main" id="{83E25521-7314-4D47-B1C0-FA3F14DBDB6F}"/>
              </a:ext>
            </a:extLst>
          </p:cNvPr>
          <p:cNvSpPr>
            <a:spLocks noGrp="1"/>
          </p:cNvSpPr>
          <p:nvPr>
            <p:ph type="dt" sz="half" idx="10"/>
          </p:nvPr>
        </p:nvSpPr>
        <p:spPr/>
        <p:txBody>
          <a:bodyPr/>
          <a:lstStyle/>
          <a:p>
            <a:r>
              <a:rPr lang="en-US" altLang="ja-JP" smtClean="0"/>
              <a:t>18/06/21</a:t>
            </a:r>
            <a:endParaRPr lang="en-US" altLang="ja-JP"/>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2" presetClass="entr" presetSubtype="4" fill="hold" grpId="0" nodeType="clickEffect">
                                  <p:stCondLst>
                                    <p:cond delay="0"/>
                                  </p:stCondLst>
                                  <p:childTnLst>
                                    <p:set>
                                      <p:cBhvr>
                                        <p:cTn id="6" dur="1" fill="hold">
                                          <p:stCondLst>
                                            <p:cond delay="0"/>
                                          </p:stCondLst>
                                        </p:cTn>
                                        <p:tgtEl>
                                          <p:spTgt spid="16"/>
                                        </p:tgtEl>
                                        <p:attrNameLst>
                                          <p:attrName>style.visibility</p:attrName>
                                        </p:attrNameLst>
                                      </p:cBhvr>
                                      <p:to>
                                        <p:strVal val="visible"/>
                                      </p:to>
                                    </p:set>
                                    <p:anim calcmode="lin" valueType="num">
                                      <p:cBhvr additive="base">
                                        <p:cTn id="7" dur="500" fill="hold"/>
                                        <p:tgtEl>
                                          <p:spTgt spid="16"/>
                                        </p:tgtEl>
                                        <p:attrNameLst>
                                          <p:attrName>ppt_x</p:attrName>
                                        </p:attrNameLst>
                                      </p:cBhvr>
                                      <p:tavLst>
                                        <p:tav tm="0">
                                          <p:val>
                                            <p:strVal val="#ppt_x"/>
                                          </p:val>
                                        </p:tav>
                                        <p:tav tm="100000">
                                          <p:val>
                                            <p:strVal val="#ppt_x"/>
                                          </p:val>
                                        </p:tav>
                                      </p:tavLst>
                                    </p:anim>
                                    <p:anim calcmode="lin" valueType="num">
                                      <p:cBhvr additive="base">
                                        <p:cTn id="8" dur="500" fill="hold"/>
                                        <p:tgtEl>
                                          <p:spTgt spid="16"/>
                                        </p:tgtEl>
                                        <p:attrNameLst>
                                          <p:attrName>ppt_y</p:attrName>
                                        </p:attrNameLst>
                                      </p:cBhvr>
                                      <p:tavLst>
                                        <p:tav tm="0">
                                          <p:val>
                                            <p:strVal val="1+#ppt_h/2"/>
                                          </p:val>
                                        </p:tav>
                                        <p:tav tm="100000">
                                          <p:val>
                                            <p:strVal val="#ppt_y"/>
                                          </p:val>
                                        </p:tav>
                                      </p:tavLst>
                                    </p:anim>
                                  </p:childTnLst>
                                </p:cTn>
                              </p:par>
                            </p:childTnLst>
                          </p:cTn>
                        </p:par>
                      </p:childTnLst>
                    </p:cTn>
                  </p:par>
                  <p:par>
                    <p:cTn id="9" fill="hold" nodeType="clickPar">
                      <p:stCondLst>
                        <p:cond delay="indefinite"/>
                      </p:stCondLst>
                      <p:childTnLst>
                        <p:par>
                          <p:cTn id="10" fill="hold" nodeType="withGroup">
                            <p:stCondLst>
                              <p:cond delay="0"/>
                            </p:stCondLst>
                            <p:childTnLst>
                              <p:par>
                                <p:cTn id="11" presetID="2" presetClass="entr" presetSubtype="4" fill="hold" nodeType="clickEffect">
                                  <p:stCondLst>
                                    <p:cond delay="0"/>
                                  </p:stCondLst>
                                  <p:childTnLst>
                                    <p:set>
                                      <p:cBhvr>
                                        <p:cTn id="12" dur="1" fill="hold">
                                          <p:stCondLst>
                                            <p:cond delay="0"/>
                                          </p:stCondLst>
                                        </p:cTn>
                                        <p:tgtEl>
                                          <p:spTgt spid="17"/>
                                        </p:tgtEl>
                                        <p:attrNameLst>
                                          <p:attrName>style.visibility</p:attrName>
                                        </p:attrNameLst>
                                      </p:cBhvr>
                                      <p:to>
                                        <p:strVal val="visible"/>
                                      </p:to>
                                    </p:set>
                                    <p:anim calcmode="lin" valueType="num">
                                      <p:cBhvr additive="base">
                                        <p:cTn id="13" dur="500" fill="hold"/>
                                        <p:tgtEl>
                                          <p:spTgt spid="17"/>
                                        </p:tgtEl>
                                        <p:attrNameLst>
                                          <p:attrName>ppt_x</p:attrName>
                                        </p:attrNameLst>
                                      </p:cBhvr>
                                      <p:tavLst>
                                        <p:tav tm="0">
                                          <p:val>
                                            <p:strVal val="#ppt_x"/>
                                          </p:val>
                                        </p:tav>
                                        <p:tav tm="100000">
                                          <p:val>
                                            <p:strVal val="#ppt_x"/>
                                          </p:val>
                                        </p:tav>
                                      </p:tavLst>
                                    </p:anim>
                                    <p:anim calcmode="lin" valueType="num">
                                      <p:cBhvr additive="base">
                                        <p:cTn id="14" dur="500" fill="hold"/>
                                        <p:tgtEl>
                                          <p:spTgt spid="17"/>
                                        </p:tgtEl>
                                        <p:attrNameLst>
                                          <p:attrName>ppt_y</p:attrName>
                                        </p:attrNameLst>
                                      </p:cBhvr>
                                      <p:tavLst>
                                        <p:tav tm="0">
                                          <p:val>
                                            <p:strVal val="1+#ppt_h/2"/>
                                          </p:val>
                                        </p:tav>
                                        <p:tav tm="100000">
                                          <p:val>
                                            <p:strVal val="#ppt_y"/>
                                          </p:val>
                                        </p:tav>
                                      </p:tavLst>
                                    </p:anim>
                                  </p:childTnLst>
                                </p:cTn>
                              </p:par>
                            </p:childTnLst>
                          </p:cTn>
                        </p:par>
                      </p:childTnLst>
                    </p:cTn>
                  </p:par>
                  <p:par>
                    <p:cTn id="15" fill="hold" nodeType="clickPar">
                      <p:stCondLst>
                        <p:cond delay="indefinite"/>
                      </p:stCondLst>
                      <p:childTnLst>
                        <p:par>
                          <p:cTn id="16" fill="hold" nodeType="withGroup">
                            <p:stCondLst>
                              <p:cond delay="0"/>
                            </p:stCondLst>
                            <p:childTnLst>
                              <p:par>
                                <p:cTn id="17" presetID="2" presetClass="entr" presetSubtype="4" fill="hold" grpId="0" nodeType="clickEffect">
                                  <p:stCondLst>
                                    <p:cond delay="0"/>
                                  </p:stCondLst>
                                  <p:childTnLst>
                                    <p:set>
                                      <p:cBhvr>
                                        <p:cTn id="18" dur="1" fill="hold">
                                          <p:stCondLst>
                                            <p:cond delay="0"/>
                                          </p:stCondLst>
                                        </p:cTn>
                                        <p:tgtEl>
                                          <p:spTgt spid="18"/>
                                        </p:tgtEl>
                                        <p:attrNameLst>
                                          <p:attrName>style.visibility</p:attrName>
                                        </p:attrNameLst>
                                      </p:cBhvr>
                                      <p:to>
                                        <p:strVal val="visible"/>
                                      </p:to>
                                    </p:set>
                                    <p:anim calcmode="lin" valueType="num">
                                      <p:cBhvr additive="base">
                                        <p:cTn id="19" dur="500" fill="hold"/>
                                        <p:tgtEl>
                                          <p:spTgt spid="18"/>
                                        </p:tgtEl>
                                        <p:attrNameLst>
                                          <p:attrName>ppt_x</p:attrName>
                                        </p:attrNameLst>
                                      </p:cBhvr>
                                      <p:tavLst>
                                        <p:tav tm="0">
                                          <p:val>
                                            <p:strVal val="#ppt_x"/>
                                          </p:val>
                                        </p:tav>
                                        <p:tav tm="100000">
                                          <p:val>
                                            <p:strVal val="#ppt_x"/>
                                          </p:val>
                                        </p:tav>
                                      </p:tavLst>
                                    </p:anim>
                                    <p:anim calcmode="lin" valueType="num">
                                      <p:cBhvr additive="base">
                                        <p:cTn id="20" dur="500" fill="hold"/>
                                        <p:tgtEl>
                                          <p:spTgt spid="18"/>
                                        </p:tgtEl>
                                        <p:attrNameLst>
                                          <p:attrName>ppt_y</p:attrName>
                                        </p:attrNameLst>
                                      </p:cBhvr>
                                      <p:tavLst>
                                        <p:tav tm="0">
                                          <p:val>
                                            <p:strVal val="1+#ppt_h/2"/>
                                          </p:val>
                                        </p:tav>
                                        <p:tav tm="100000">
                                          <p:val>
                                            <p:strVal val="#ppt_y"/>
                                          </p:val>
                                        </p:tav>
                                      </p:tavLst>
                                    </p:anim>
                                  </p:childTnLst>
                                </p:cTn>
                              </p:par>
                            </p:childTnLst>
                          </p:cTn>
                        </p:par>
                      </p:childTnLst>
                    </p:cTn>
                  </p:par>
                  <p:par>
                    <p:cTn id="21" fill="hold" nodeType="clickPar">
                      <p:stCondLst>
                        <p:cond delay="indefinite"/>
                      </p:stCondLst>
                      <p:childTnLst>
                        <p:par>
                          <p:cTn id="22" fill="hold" nodeType="withGroup">
                            <p:stCondLst>
                              <p:cond delay="0"/>
                            </p:stCondLst>
                            <p:childTnLst>
                              <p:par>
                                <p:cTn id="23" presetID="2" presetClass="entr" presetSubtype="4" fill="hold" grpId="0" nodeType="clickEffect">
                                  <p:stCondLst>
                                    <p:cond delay="0"/>
                                  </p:stCondLst>
                                  <p:childTnLst>
                                    <p:set>
                                      <p:cBhvr>
                                        <p:cTn id="24" dur="1" fill="hold">
                                          <p:stCondLst>
                                            <p:cond delay="0"/>
                                          </p:stCondLst>
                                        </p:cTn>
                                        <p:tgtEl>
                                          <p:spTgt spid="13"/>
                                        </p:tgtEl>
                                        <p:attrNameLst>
                                          <p:attrName>style.visibility</p:attrName>
                                        </p:attrNameLst>
                                      </p:cBhvr>
                                      <p:to>
                                        <p:strVal val="visible"/>
                                      </p:to>
                                    </p:set>
                                    <p:anim calcmode="lin" valueType="num">
                                      <p:cBhvr additive="base">
                                        <p:cTn id="25" dur="500" fill="hold"/>
                                        <p:tgtEl>
                                          <p:spTgt spid="13"/>
                                        </p:tgtEl>
                                        <p:attrNameLst>
                                          <p:attrName>ppt_x</p:attrName>
                                        </p:attrNameLst>
                                      </p:cBhvr>
                                      <p:tavLst>
                                        <p:tav tm="0">
                                          <p:val>
                                            <p:strVal val="#ppt_x"/>
                                          </p:val>
                                        </p:tav>
                                        <p:tav tm="100000">
                                          <p:val>
                                            <p:strVal val="#ppt_x"/>
                                          </p:val>
                                        </p:tav>
                                      </p:tavLst>
                                    </p:anim>
                                    <p:anim calcmode="lin" valueType="num">
                                      <p:cBhvr additive="base">
                                        <p:cTn id="26" dur="500" fill="hold"/>
                                        <p:tgtEl>
                                          <p:spTgt spid="13"/>
                                        </p:tgtEl>
                                        <p:attrNameLst>
                                          <p:attrName>ppt_y</p:attrName>
                                        </p:attrNameLst>
                                      </p:cBhvr>
                                      <p:tavLst>
                                        <p:tav tm="0">
                                          <p:val>
                                            <p:strVal val="1+#ppt_h/2"/>
                                          </p:val>
                                        </p:tav>
                                        <p:tav tm="100000">
                                          <p:val>
                                            <p:strVal val="#ppt_y"/>
                                          </p:val>
                                        </p:tav>
                                      </p:tavLst>
                                    </p:anim>
                                  </p:childTnLst>
                                </p:cTn>
                              </p:par>
                            </p:childTnLst>
                          </p:cTn>
                        </p:par>
                      </p:childTnLst>
                    </p:cTn>
                  </p:par>
                  <p:par>
                    <p:cTn id="27" fill="hold" nodeType="clickPar">
                      <p:stCondLst>
                        <p:cond delay="indefinite"/>
                      </p:stCondLst>
                      <p:childTnLst>
                        <p:par>
                          <p:cTn id="28" fill="hold" nodeType="withGroup">
                            <p:stCondLst>
                              <p:cond delay="0"/>
                            </p:stCondLst>
                            <p:childTnLst>
                              <p:par>
                                <p:cTn id="29" presetID="2" presetClass="entr" presetSubtype="4" fill="hold" nodeType="clickEffect">
                                  <p:stCondLst>
                                    <p:cond delay="0"/>
                                  </p:stCondLst>
                                  <p:childTnLst>
                                    <p:set>
                                      <p:cBhvr>
                                        <p:cTn id="30" dur="1" fill="hold">
                                          <p:stCondLst>
                                            <p:cond delay="0"/>
                                          </p:stCondLst>
                                        </p:cTn>
                                        <p:tgtEl>
                                          <p:spTgt spid="14"/>
                                        </p:tgtEl>
                                        <p:attrNameLst>
                                          <p:attrName>style.visibility</p:attrName>
                                        </p:attrNameLst>
                                      </p:cBhvr>
                                      <p:to>
                                        <p:strVal val="visible"/>
                                      </p:to>
                                    </p:set>
                                    <p:anim calcmode="lin" valueType="num">
                                      <p:cBhvr additive="base">
                                        <p:cTn id="31" dur="500" fill="hold"/>
                                        <p:tgtEl>
                                          <p:spTgt spid="14"/>
                                        </p:tgtEl>
                                        <p:attrNameLst>
                                          <p:attrName>ppt_x</p:attrName>
                                        </p:attrNameLst>
                                      </p:cBhvr>
                                      <p:tavLst>
                                        <p:tav tm="0">
                                          <p:val>
                                            <p:strVal val="#ppt_x"/>
                                          </p:val>
                                        </p:tav>
                                        <p:tav tm="100000">
                                          <p:val>
                                            <p:strVal val="#ppt_x"/>
                                          </p:val>
                                        </p:tav>
                                      </p:tavLst>
                                    </p:anim>
                                    <p:anim calcmode="lin" valueType="num">
                                      <p:cBhvr additive="base">
                                        <p:cTn id="32" dur="500" fill="hold"/>
                                        <p:tgtEl>
                                          <p:spTgt spid="14"/>
                                        </p:tgtEl>
                                        <p:attrNameLst>
                                          <p:attrName>ppt_y</p:attrName>
                                        </p:attrNameLst>
                                      </p:cBhvr>
                                      <p:tavLst>
                                        <p:tav tm="0">
                                          <p:val>
                                            <p:strVal val="1+#ppt_h/2"/>
                                          </p:val>
                                        </p:tav>
                                        <p:tav tm="100000">
                                          <p:val>
                                            <p:strVal val="#ppt_y"/>
                                          </p:val>
                                        </p:tav>
                                      </p:tavLst>
                                    </p:anim>
                                  </p:childTnLst>
                                </p:cTn>
                              </p:par>
                            </p:childTnLst>
                          </p:cTn>
                        </p:par>
                      </p:childTnLst>
                    </p:cTn>
                  </p:par>
                  <p:par>
                    <p:cTn id="33" fill="hold" nodeType="clickPar">
                      <p:stCondLst>
                        <p:cond delay="indefinite"/>
                      </p:stCondLst>
                      <p:childTnLst>
                        <p:par>
                          <p:cTn id="34" fill="hold" nodeType="withGroup">
                            <p:stCondLst>
                              <p:cond delay="0"/>
                            </p:stCondLst>
                            <p:childTnLst>
                              <p:par>
                                <p:cTn id="35" presetID="2" presetClass="entr" presetSubtype="4" fill="hold" grpId="0" nodeType="clickEffect">
                                  <p:stCondLst>
                                    <p:cond delay="0"/>
                                  </p:stCondLst>
                                  <p:childTnLst>
                                    <p:set>
                                      <p:cBhvr>
                                        <p:cTn id="36" dur="1" fill="hold">
                                          <p:stCondLst>
                                            <p:cond delay="0"/>
                                          </p:stCondLst>
                                        </p:cTn>
                                        <p:tgtEl>
                                          <p:spTgt spid="15"/>
                                        </p:tgtEl>
                                        <p:attrNameLst>
                                          <p:attrName>style.visibility</p:attrName>
                                        </p:attrNameLst>
                                      </p:cBhvr>
                                      <p:to>
                                        <p:strVal val="visible"/>
                                      </p:to>
                                    </p:set>
                                    <p:anim calcmode="lin" valueType="num">
                                      <p:cBhvr additive="base">
                                        <p:cTn id="37" dur="500" fill="hold"/>
                                        <p:tgtEl>
                                          <p:spTgt spid="15"/>
                                        </p:tgtEl>
                                        <p:attrNameLst>
                                          <p:attrName>ppt_x</p:attrName>
                                        </p:attrNameLst>
                                      </p:cBhvr>
                                      <p:tavLst>
                                        <p:tav tm="0">
                                          <p:val>
                                            <p:strVal val="#ppt_x"/>
                                          </p:val>
                                        </p:tav>
                                        <p:tav tm="100000">
                                          <p:val>
                                            <p:strVal val="#ppt_x"/>
                                          </p:val>
                                        </p:tav>
                                      </p:tavLst>
                                    </p:anim>
                                    <p:anim calcmode="lin" valueType="num">
                                      <p:cBhvr additive="base">
                                        <p:cTn id="38" dur="500" fill="hold"/>
                                        <p:tgtEl>
                                          <p:spTgt spid="15"/>
                                        </p:tgtEl>
                                        <p:attrNameLst>
                                          <p:attrName>ppt_y</p:attrName>
                                        </p:attrNameLst>
                                      </p:cBhvr>
                                      <p:tavLst>
                                        <p:tav tm="0">
                                          <p:val>
                                            <p:strVal val="1+#ppt_h/2"/>
                                          </p:val>
                                        </p:tav>
                                        <p:tav tm="100000">
                                          <p:val>
                                            <p:strVal val="#ppt_y"/>
                                          </p:val>
                                        </p:tav>
                                      </p:tavLst>
                                    </p:anim>
                                  </p:childTnLst>
                                </p:cTn>
                              </p:par>
                            </p:childTnLst>
                          </p:cTn>
                        </p:par>
                      </p:childTnLst>
                    </p:cTn>
                  </p:par>
                  <p:par>
                    <p:cTn id="39" fill="hold" nodeType="clickPar">
                      <p:stCondLst>
                        <p:cond delay="indefinite"/>
                      </p:stCondLst>
                      <p:childTnLst>
                        <p:par>
                          <p:cTn id="40" fill="hold" nodeType="withGroup">
                            <p:stCondLst>
                              <p:cond delay="0"/>
                            </p:stCondLst>
                            <p:childTnLst>
                              <p:par>
                                <p:cTn id="41" presetID="2" presetClass="entr" presetSubtype="4" fill="hold" grpId="0" nodeType="clickEffect">
                                  <p:stCondLst>
                                    <p:cond delay="0"/>
                                  </p:stCondLst>
                                  <p:childTnLst>
                                    <p:set>
                                      <p:cBhvr>
                                        <p:cTn id="42" dur="1" fill="hold">
                                          <p:stCondLst>
                                            <p:cond delay="0"/>
                                          </p:stCondLst>
                                        </p:cTn>
                                        <p:tgtEl>
                                          <p:spTgt spid="7"/>
                                        </p:tgtEl>
                                        <p:attrNameLst>
                                          <p:attrName>style.visibility</p:attrName>
                                        </p:attrNameLst>
                                      </p:cBhvr>
                                      <p:to>
                                        <p:strVal val="visible"/>
                                      </p:to>
                                    </p:set>
                                    <p:anim calcmode="lin" valueType="num">
                                      <p:cBhvr additive="base">
                                        <p:cTn id="43" dur="500" fill="hold"/>
                                        <p:tgtEl>
                                          <p:spTgt spid="7"/>
                                        </p:tgtEl>
                                        <p:attrNameLst>
                                          <p:attrName>ppt_x</p:attrName>
                                        </p:attrNameLst>
                                      </p:cBhvr>
                                      <p:tavLst>
                                        <p:tav tm="0">
                                          <p:val>
                                            <p:strVal val="#ppt_x"/>
                                          </p:val>
                                        </p:tav>
                                        <p:tav tm="100000">
                                          <p:val>
                                            <p:strVal val="#ppt_x"/>
                                          </p:val>
                                        </p:tav>
                                      </p:tavLst>
                                    </p:anim>
                                    <p:anim calcmode="lin" valueType="num">
                                      <p:cBhvr additive="base">
                                        <p:cTn id="44" dur="500" fill="hold"/>
                                        <p:tgtEl>
                                          <p:spTgt spid="7"/>
                                        </p:tgtEl>
                                        <p:attrNameLst>
                                          <p:attrName>ppt_y</p:attrName>
                                        </p:attrNameLst>
                                      </p:cBhvr>
                                      <p:tavLst>
                                        <p:tav tm="0">
                                          <p:val>
                                            <p:strVal val="1+#ppt_h/2"/>
                                          </p:val>
                                        </p:tav>
                                        <p:tav tm="100000">
                                          <p:val>
                                            <p:strVal val="#ppt_y"/>
                                          </p:val>
                                        </p:tav>
                                      </p:tavLst>
                                    </p:anim>
                                  </p:childTnLst>
                                </p:cTn>
                              </p:par>
                            </p:childTnLst>
                          </p:cTn>
                        </p:par>
                      </p:childTnLst>
                    </p:cTn>
                  </p:par>
                  <p:par>
                    <p:cTn id="45" fill="hold" nodeType="clickPar">
                      <p:stCondLst>
                        <p:cond delay="indefinite"/>
                      </p:stCondLst>
                      <p:childTnLst>
                        <p:par>
                          <p:cTn id="46" fill="hold" nodeType="withGroup">
                            <p:stCondLst>
                              <p:cond delay="0"/>
                            </p:stCondLst>
                            <p:childTnLst>
                              <p:par>
                                <p:cTn id="47" presetID="2" presetClass="entr" presetSubtype="4" fill="hold" nodeType="clickEffect">
                                  <p:stCondLst>
                                    <p:cond delay="0"/>
                                  </p:stCondLst>
                                  <p:childTnLst>
                                    <p:set>
                                      <p:cBhvr>
                                        <p:cTn id="48" dur="1" fill="hold">
                                          <p:stCondLst>
                                            <p:cond delay="0"/>
                                          </p:stCondLst>
                                        </p:cTn>
                                        <p:tgtEl>
                                          <p:spTgt spid="5"/>
                                        </p:tgtEl>
                                        <p:attrNameLst>
                                          <p:attrName>style.visibility</p:attrName>
                                        </p:attrNameLst>
                                      </p:cBhvr>
                                      <p:to>
                                        <p:strVal val="visible"/>
                                      </p:to>
                                    </p:set>
                                    <p:anim calcmode="lin" valueType="num">
                                      <p:cBhvr additive="base">
                                        <p:cTn id="49" dur="500" fill="hold"/>
                                        <p:tgtEl>
                                          <p:spTgt spid="5"/>
                                        </p:tgtEl>
                                        <p:attrNameLst>
                                          <p:attrName>ppt_x</p:attrName>
                                        </p:attrNameLst>
                                      </p:cBhvr>
                                      <p:tavLst>
                                        <p:tav tm="0">
                                          <p:val>
                                            <p:strVal val="#ppt_x"/>
                                          </p:val>
                                        </p:tav>
                                        <p:tav tm="100000">
                                          <p:val>
                                            <p:strVal val="#ppt_x"/>
                                          </p:val>
                                        </p:tav>
                                      </p:tavLst>
                                    </p:anim>
                                    <p:anim calcmode="lin" valueType="num">
                                      <p:cBhvr additive="base">
                                        <p:cTn id="50" dur="500" fill="hold"/>
                                        <p:tgtEl>
                                          <p:spTgt spid="5"/>
                                        </p:tgtEl>
                                        <p:attrNameLst>
                                          <p:attrName>ppt_y</p:attrName>
                                        </p:attrNameLst>
                                      </p:cBhvr>
                                      <p:tavLst>
                                        <p:tav tm="0">
                                          <p:val>
                                            <p:strVal val="1+#ppt_h/2"/>
                                          </p:val>
                                        </p:tav>
                                        <p:tav tm="100000">
                                          <p:val>
                                            <p:strVal val="#ppt_y"/>
                                          </p:val>
                                        </p:tav>
                                      </p:tavLst>
                                    </p:anim>
                                  </p:childTnLst>
                                </p:cTn>
                              </p:par>
                            </p:childTnLst>
                          </p:cTn>
                        </p:par>
                      </p:childTnLst>
                    </p:cTn>
                  </p:par>
                  <p:par>
                    <p:cTn id="51" fill="hold" nodeType="clickPar">
                      <p:stCondLst>
                        <p:cond delay="indefinite"/>
                      </p:stCondLst>
                      <p:childTnLst>
                        <p:par>
                          <p:cTn id="52" fill="hold" nodeType="withGroup">
                            <p:stCondLst>
                              <p:cond delay="0"/>
                            </p:stCondLst>
                            <p:childTnLst>
                              <p:par>
                                <p:cTn id="53" presetID="2" presetClass="entr" presetSubtype="4" fill="hold" nodeType="clickEffect">
                                  <p:stCondLst>
                                    <p:cond delay="0"/>
                                  </p:stCondLst>
                                  <p:childTnLst>
                                    <p:set>
                                      <p:cBhvr>
                                        <p:cTn id="54" dur="1" fill="hold">
                                          <p:stCondLst>
                                            <p:cond delay="0"/>
                                          </p:stCondLst>
                                        </p:cTn>
                                        <p:tgtEl>
                                          <p:spTgt spid="25618"/>
                                        </p:tgtEl>
                                        <p:attrNameLst>
                                          <p:attrName>style.visibility</p:attrName>
                                        </p:attrNameLst>
                                      </p:cBhvr>
                                      <p:to>
                                        <p:strVal val="visible"/>
                                      </p:to>
                                    </p:set>
                                    <p:anim calcmode="lin" valueType="num">
                                      <p:cBhvr additive="base">
                                        <p:cTn id="55" dur="500" fill="hold"/>
                                        <p:tgtEl>
                                          <p:spTgt spid="25618"/>
                                        </p:tgtEl>
                                        <p:attrNameLst>
                                          <p:attrName>ppt_x</p:attrName>
                                        </p:attrNameLst>
                                      </p:cBhvr>
                                      <p:tavLst>
                                        <p:tav tm="0">
                                          <p:val>
                                            <p:strVal val="#ppt_x"/>
                                          </p:val>
                                        </p:tav>
                                        <p:tav tm="100000">
                                          <p:val>
                                            <p:strVal val="#ppt_x"/>
                                          </p:val>
                                        </p:tav>
                                      </p:tavLst>
                                    </p:anim>
                                    <p:anim calcmode="lin" valueType="num">
                                      <p:cBhvr additive="base">
                                        <p:cTn id="56" dur="500" fill="hold"/>
                                        <p:tgtEl>
                                          <p:spTgt spid="25618"/>
                                        </p:tgtEl>
                                        <p:attrNameLst>
                                          <p:attrName>ppt_y</p:attrName>
                                        </p:attrNameLst>
                                      </p:cBhvr>
                                      <p:tavLst>
                                        <p:tav tm="0">
                                          <p:val>
                                            <p:strVal val="1+#ppt_h/2"/>
                                          </p:val>
                                        </p:tav>
                                        <p:tav tm="100000">
                                          <p:val>
                                            <p:strVal val="#ppt_y"/>
                                          </p:val>
                                        </p:tav>
                                      </p:tavLst>
                                    </p:anim>
                                  </p:childTnLst>
                                </p:cTn>
                              </p:par>
                            </p:childTnLst>
                          </p:cTn>
                        </p:par>
                      </p:childTnLst>
                    </p:cTn>
                  </p:par>
                  <p:par>
                    <p:cTn id="57" fill="hold" nodeType="clickPar">
                      <p:stCondLst>
                        <p:cond delay="indefinite"/>
                      </p:stCondLst>
                      <p:childTnLst>
                        <p:par>
                          <p:cTn id="58" fill="hold" nodeType="withGroup">
                            <p:stCondLst>
                              <p:cond delay="0"/>
                            </p:stCondLst>
                            <p:childTnLst>
                              <p:par>
                                <p:cTn id="59" presetID="2" presetClass="entr" presetSubtype="4" fill="hold" nodeType="clickEffect">
                                  <p:stCondLst>
                                    <p:cond delay="0"/>
                                  </p:stCondLst>
                                  <p:childTnLst>
                                    <p:set>
                                      <p:cBhvr>
                                        <p:cTn id="60" dur="1" fill="hold">
                                          <p:stCondLst>
                                            <p:cond delay="0"/>
                                          </p:stCondLst>
                                        </p:cTn>
                                        <p:tgtEl>
                                          <p:spTgt spid="28"/>
                                        </p:tgtEl>
                                        <p:attrNameLst>
                                          <p:attrName>style.visibility</p:attrName>
                                        </p:attrNameLst>
                                      </p:cBhvr>
                                      <p:to>
                                        <p:strVal val="visible"/>
                                      </p:to>
                                    </p:set>
                                    <p:anim calcmode="lin" valueType="num">
                                      <p:cBhvr additive="base">
                                        <p:cTn id="61" dur="500" fill="hold"/>
                                        <p:tgtEl>
                                          <p:spTgt spid="28"/>
                                        </p:tgtEl>
                                        <p:attrNameLst>
                                          <p:attrName>ppt_x</p:attrName>
                                        </p:attrNameLst>
                                      </p:cBhvr>
                                      <p:tavLst>
                                        <p:tav tm="0">
                                          <p:val>
                                            <p:strVal val="#ppt_x"/>
                                          </p:val>
                                        </p:tav>
                                        <p:tav tm="100000">
                                          <p:val>
                                            <p:strVal val="#ppt_x"/>
                                          </p:val>
                                        </p:tav>
                                      </p:tavLst>
                                    </p:anim>
                                    <p:anim calcmode="lin" valueType="num">
                                      <p:cBhvr additive="base">
                                        <p:cTn id="62" dur="500" fill="hold"/>
                                        <p:tgtEl>
                                          <p:spTgt spid="28"/>
                                        </p:tgtEl>
                                        <p:attrNameLst>
                                          <p:attrName>ppt_y</p:attrName>
                                        </p:attrNameLst>
                                      </p:cBhvr>
                                      <p:tavLst>
                                        <p:tav tm="0">
                                          <p:val>
                                            <p:strVal val="1+#ppt_h/2"/>
                                          </p:val>
                                        </p:tav>
                                        <p:tav tm="100000">
                                          <p:val>
                                            <p:strVal val="#ppt_y"/>
                                          </p:val>
                                        </p:tav>
                                      </p:tavLst>
                                    </p:anim>
                                  </p:childTnLst>
                                </p:cTn>
                              </p:par>
                            </p:childTnLst>
                          </p:cTn>
                        </p:par>
                      </p:childTnLst>
                    </p:cTn>
                  </p:par>
                  <p:par>
                    <p:cTn id="63" fill="hold" nodeType="clickPar">
                      <p:stCondLst>
                        <p:cond delay="indefinite"/>
                      </p:stCondLst>
                      <p:childTnLst>
                        <p:par>
                          <p:cTn id="64" fill="hold" nodeType="withGroup">
                            <p:stCondLst>
                              <p:cond delay="0"/>
                            </p:stCondLst>
                            <p:childTnLst>
                              <p:par>
                                <p:cTn id="65" presetID="2" presetClass="entr" presetSubtype="4" fill="hold" nodeType="clickEffect">
                                  <p:stCondLst>
                                    <p:cond delay="0"/>
                                  </p:stCondLst>
                                  <p:childTnLst>
                                    <p:set>
                                      <p:cBhvr>
                                        <p:cTn id="66" dur="1" fill="hold">
                                          <p:stCondLst>
                                            <p:cond delay="0"/>
                                          </p:stCondLst>
                                        </p:cTn>
                                        <p:tgtEl>
                                          <p:spTgt spid="29"/>
                                        </p:tgtEl>
                                        <p:attrNameLst>
                                          <p:attrName>style.visibility</p:attrName>
                                        </p:attrNameLst>
                                      </p:cBhvr>
                                      <p:to>
                                        <p:strVal val="visible"/>
                                      </p:to>
                                    </p:set>
                                    <p:anim calcmode="lin" valueType="num">
                                      <p:cBhvr additive="base">
                                        <p:cTn id="67" dur="500" fill="hold"/>
                                        <p:tgtEl>
                                          <p:spTgt spid="29"/>
                                        </p:tgtEl>
                                        <p:attrNameLst>
                                          <p:attrName>ppt_x</p:attrName>
                                        </p:attrNameLst>
                                      </p:cBhvr>
                                      <p:tavLst>
                                        <p:tav tm="0">
                                          <p:val>
                                            <p:strVal val="#ppt_x"/>
                                          </p:val>
                                        </p:tav>
                                        <p:tav tm="100000">
                                          <p:val>
                                            <p:strVal val="#ppt_x"/>
                                          </p:val>
                                        </p:tav>
                                      </p:tavLst>
                                    </p:anim>
                                    <p:anim calcmode="lin" valueType="num">
                                      <p:cBhvr additive="base">
                                        <p:cTn id="68" dur="500" fill="hold"/>
                                        <p:tgtEl>
                                          <p:spTgt spid="29"/>
                                        </p:tgtEl>
                                        <p:attrNameLst>
                                          <p:attrName>ppt_y</p:attrName>
                                        </p:attrNameLst>
                                      </p:cBhvr>
                                      <p:tavLst>
                                        <p:tav tm="0">
                                          <p:val>
                                            <p:strVal val="1+#ppt_h/2"/>
                                          </p:val>
                                        </p:tav>
                                        <p:tav tm="100000">
                                          <p:val>
                                            <p:strVal val="#ppt_y"/>
                                          </p:val>
                                        </p:tav>
                                      </p:tavLst>
                                    </p:anim>
                                  </p:childTnLst>
                                </p:cTn>
                              </p:par>
                            </p:childTnLst>
                          </p:cTn>
                        </p:par>
                      </p:childTnLst>
                    </p:cTn>
                  </p:par>
                  <p:par>
                    <p:cTn id="69" fill="hold" nodeType="clickPar">
                      <p:stCondLst>
                        <p:cond delay="indefinite"/>
                      </p:stCondLst>
                      <p:childTnLst>
                        <p:par>
                          <p:cTn id="70" fill="hold" nodeType="withGroup">
                            <p:stCondLst>
                              <p:cond delay="0"/>
                            </p:stCondLst>
                            <p:childTnLst>
                              <p:par>
                                <p:cTn id="71" presetID="2" presetClass="entr" presetSubtype="4" fill="hold" nodeType="clickEffect">
                                  <p:stCondLst>
                                    <p:cond delay="0"/>
                                  </p:stCondLst>
                                  <p:childTnLst>
                                    <p:set>
                                      <p:cBhvr>
                                        <p:cTn id="72" dur="1" fill="hold">
                                          <p:stCondLst>
                                            <p:cond delay="0"/>
                                          </p:stCondLst>
                                        </p:cTn>
                                        <p:tgtEl>
                                          <p:spTgt spid="32"/>
                                        </p:tgtEl>
                                        <p:attrNameLst>
                                          <p:attrName>style.visibility</p:attrName>
                                        </p:attrNameLst>
                                      </p:cBhvr>
                                      <p:to>
                                        <p:strVal val="visible"/>
                                      </p:to>
                                    </p:set>
                                    <p:anim calcmode="lin" valueType="num">
                                      <p:cBhvr additive="base">
                                        <p:cTn id="73" dur="500" fill="hold"/>
                                        <p:tgtEl>
                                          <p:spTgt spid="32"/>
                                        </p:tgtEl>
                                        <p:attrNameLst>
                                          <p:attrName>ppt_x</p:attrName>
                                        </p:attrNameLst>
                                      </p:cBhvr>
                                      <p:tavLst>
                                        <p:tav tm="0">
                                          <p:val>
                                            <p:strVal val="#ppt_x"/>
                                          </p:val>
                                        </p:tav>
                                        <p:tav tm="100000">
                                          <p:val>
                                            <p:strVal val="#ppt_x"/>
                                          </p:val>
                                        </p:tav>
                                      </p:tavLst>
                                    </p:anim>
                                    <p:anim calcmode="lin" valueType="num">
                                      <p:cBhvr additive="base">
                                        <p:cTn id="74" dur="500" fill="hold"/>
                                        <p:tgtEl>
                                          <p:spTgt spid="32"/>
                                        </p:tgtEl>
                                        <p:attrNameLst>
                                          <p:attrName>ppt_y</p:attrName>
                                        </p:attrNameLst>
                                      </p:cBhvr>
                                      <p:tavLst>
                                        <p:tav tm="0">
                                          <p:val>
                                            <p:strVal val="1+#ppt_h/2"/>
                                          </p:val>
                                        </p:tav>
                                        <p:tav tm="100000">
                                          <p:val>
                                            <p:strVal val="#ppt_y"/>
                                          </p:val>
                                        </p:tav>
                                      </p:tavLst>
                                    </p:anim>
                                  </p:childTnLst>
                                </p:cTn>
                              </p:par>
                            </p:childTnLst>
                          </p:cTn>
                        </p:par>
                      </p:childTnLst>
                    </p:cTn>
                  </p:par>
                  <p:par>
                    <p:cTn id="75" fill="hold" nodeType="clickPar">
                      <p:stCondLst>
                        <p:cond delay="indefinite"/>
                      </p:stCondLst>
                      <p:childTnLst>
                        <p:par>
                          <p:cTn id="76" fill="hold" nodeType="withGroup">
                            <p:stCondLst>
                              <p:cond delay="0"/>
                            </p:stCondLst>
                            <p:childTnLst>
                              <p:par>
                                <p:cTn id="77" presetID="2" presetClass="entr" presetSubtype="4" fill="hold" nodeType="clickEffect">
                                  <p:stCondLst>
                                    <p:cond delay="0"/>
                                  </p:stCondLst>
                                  <p:childTnLst>
                                    <p:set>
                                      <p:cBhvr>
                                        <p:cTn id="78" dur="1" fill="hold">
                                          <p:stCondLst>
                                            <p:cond delay="0"/>
                                          </p:stCondLst>
                                        </p:cTn>
                                        <p:tgtEl>
                                          <p:spTgt spid="37"/>
                                        </p:tgtEl>
                                        <p:attrNameLst>
                                          <p:attrName>style.visibility</p:attrName>
                                        </p:attrNameLst>
                                      </p:cBhvr>
                                      <p:to>
                                        <p:strVal val="visible"/>
                                      </p:to>
                                    </p:set>
                                    <p:anim calcmode="lin" valueType="num">
                                      <p:cBhvr additive="base">
                                        <p:cTn id="79" dur="500" fill="hold"/>
                                        <p:tgtEl>
                                          <p:spTgt spid="37"/>
                                        </p:tgtEl>
                                        <p:attrNameLst>
                                          <p:attrName>ppt_x</p:attrName>
                                        </p:attrNameLst>
                                      </p:cBhvr>
                                      <p:tavLst>
                                        <p:tav tm="0">
                                          <p:val>
                                            <p:strVal val="#ppt_x"/>
                                          </p:val>
                                        </p:tav>
                                        <p:tav tm="100000">
                                          <p:val>
                                            <p:strVal val="#ppt_x"/>
                                          </p:val>
                                        </p:tav>
                                      </p:tavLst>
                                    </p:anim>
                                    <p:anim calcmode="lin" valueType="num">
                                      <p:cBhvr additive="base">
                                        <p:cTn id="80" dur="500" fill="hold"/>
                                        <p:tgtEl>
                                          <p:spTgt spid="37"/>
                                        </p:tgtEl>
                                        <p:attrNameLst>
                                          <p:attrName>ppt_y</p:attrName>
                                        </p:attrNameLst>
                                      </p:cBhvr>
                                      <p:tavLst>
                                        <p:tav tm="0">
                                          <p:val>
                                            <p:strVal val="1+#ppt_h/2"/>
                                          </p:val>
                                        </p:tav>
                                        <p:tav tm="100000">
                                          <p:val>
                                            <p:strVal val="#ppt_y"/>
                                          </p:val>
                                        </p:tav>
                                      </p:tavLst>
                                    </p:anim>
                                  </p:childTnLst>
                                </p:cTn>
                              </p:par>
                            </p:childTnLst>
                          </p:cTn>
                        </p:par>
                      </p:childTnLst>
                    </p:cTn>
                  </p:par>
                  <p:par>
                    <p:cTn id="81" fill="hold" nodeType="clickPar">
                      <p:stCondLst>
                        <p:cond delay="indefinite"/>
                      </p:stCondLst>
                      <p:childTnLst>
                        <p:par>
                          <p:cTn id="82" fill="hold" nodeType="withGroup">
                            <p:stCondLst>
                              <p:cond delay="0"/>
                            </p:stCondLst>
                            <p:childTnLst>
                              <p:par>
                                <p:cTn id="83" presetID="2" presetClass="entr" presetSubtype="4" fill="hold" grpId="0" nodeType="clickEffect">
                                  <p:stCondLst>
                                    <p:cond delay="0"/>
                                  </p:stCondLst>
                                  <p:childTnLst>
                                    <p:set>
                                      <p:cBhvr>
                                        <p:cTn id="84" dur="1" fill="hold">
                                          <p:stCondLst>
                                            <p:cond delay="0"/>
                                          </p:stCondLst>
                                        </p:cTn>
                                        <p:tgtEl>
                                          <p:spTgt spid="34"/>
                                        </p:tgtEl>
                                        <p:attrNameLst>
                                          <p:attrName>style.visibility</p:attrName>
                                        </p:attrNameLst>
                                      </p:cBhvr>
                                      <p:to>
                                        <p:strVal val="visible"/>
                                      </p:to>
                                    </p:set>
                                    <p:anim calcmode="lin" valueType="num">
                                      <p:cBhvr additive="base">
                                        <p:cTn id="85" dur="500" fill="hold"/>
                                        <p:tgtEl>
                                          <p:spTgt spid="34"/>
                                        </p:tgtEl>
                                        <p:attrNameLst>
                                          <p:attrName>ppt_x</p:attrName>
                                        </p:attrNameLst>
                                      </p:cBhvr>
                                      <p:tavLst>
                                        <p:tav tm="0">
                                          <p:val>
                                            <p:strVal val="#ppt_x"/>
                                          </p:val>
                                        </p:tav>
                                        <p:tav tm="100000">
                                          <p:val>
                                            <p:strVal val="#ppt_x"/>
                                          </p:val>
                                        </p:tav>
                                      </p:tavLst>
                                    </p:anim>
                                    <p:anim calcmode="lin" valueType="num">
                                      <p:cBhvr additive="base">
                                        <p:cTn id="86" dur="500" fill="hold"/>
                                        <p:tgtEl>
                                          <p:spTgt spid="34"/>
                                        </p:tgtEl>
                                        <p:attrNameLst>
                                          <p:attrName>ppt_y</p:attrName>
                                        </p:attrNameLst>
                                      </p:cBhvr>
                                      <p:tavLst>
                                        <p:tav tm="0">
                                          <p:val>
                                            <p:strVal val="1+#ppt_h/2"/>
                                          </p:val>
                                        </p:tav>
                                        <p:tav tm="100000">
                                          <p:val>
                                            <p:strVal val="#ppt_y"/>
                                          </p:val>
                                        </p:tav>
                                      </p:tavLst>
                                    </p:anim>
                                  </p:childTnLst>
                                </p:cTn>
                              </p:par>
                            </p:childTnLst>
                          </p:cTn>
                        </p:par>
                      </p:childTnLst>
                    </p:cTn>
                  </p:par>
                  <p:par>
                    <p:cTn id="87" fill="hold">
                      <p:stCondLst>
                        <p:cond delay="indefinite"/>
                      </p:stCondLst>
                      <p:childTnLst>
                        <p:par>
                          <p:cTn id="88" fill="hold">
                            <p:stCondLst>
                              <p:cond delay="0"/>
                            </p:stCondLst>
                            <p:childTnLst>
                              <p:par>
                                <p:cTn id="89" presetID="2" presetClass="entr" presetSubtype="4" fill="hold" grpId="0" nodeType="clickEffect">
                                  <p:stCondLst>
                                    <p:cond delay="0"/>
                                  </p:stCondLst>
                                  <p:childTnLst>
                                    <p:set>
                                      <p:cBhvr>
                                        <p:cTn id="90" dur="1" fill="hold">
                                          <p:stCondLst>
                                            <p:cond delay="0"/>
                                          </p:stCondLst>
                                        </p:cTn>
                                        <p:tgtEl>
                                          <p:spTgt spid="33"/>
                                        </p:tgtEl>
                                        <p:attrNameLst>
                                          <p:attrName>style.visibility</p:attrName>
                                        </p:attrNameLst>
                                      </p:cBhvr>
                                      <p:to>
                                        <p:strVal val="visible"/>
                                      </p:to>
                                    </p:set>
                                    <p:anim calcmode="lin" valueType="num">
                                      <p:cBhvr additive="base">
                                        <p:cTn id="91" dur="500" fill="hold"/>
                                        <p:tgtEl>
                                          <p:spTgt spid="33"/>
                                        </p:tgtEl>
                                        <p:attrNameLst>
                                          <p:attrName>ppt_x</p:attrName>
                                        </p:attrNameLst>
                                      </p:cBhvr>
                                      <p:tavLst>
                                        <p:tav tm="0">
                                          <p:val>
                                            <p:strVal val="#ppt_x"/>
                                          </p:val>
                                        </p:tav>
                                        <p:tav tm="100000">
                                          <p:val>
                                            <p:strVal val="#ppt_x"/>
                                          </p:val>
                                        </p:tav>
                                      </p:tavLst>
                                    </p:anim>
                                    <p:anim calcmode="lin" valueType="num">
                                      <p:cBhvr additive="base">
                                        <p:cTn id="92" dur="500" fill="hold"/>
                                        <p:tgtEl>
                                          <p:spTgt spid="33"/>
                                        </p:tgtEl>
                                        <p:attrNameLst>
                                          <p:attrName>ppt_y</p:attrName>
                                        </p:attrNameLst>
                                      </p:cBhvr>
                                      <p:tavLst>
                                        <p:tav tm="0">
                                          <p:val>
                                            <p:strVal val="1+#ppt_h/2"/>
                                          </p:val>
                                        </p:tav>
                                        <p:tav tm="100000">
                                          <p:val>
                                            <p:strVal val="#ppt_y"/>
                                          </p:val>
                                        </p:tav>
                                      </p:tavLst>
                                    </p:anim>
                                  </p:childTnLst>
                                </p:cTn>
                              </p:par>
                            </p:childTnLst>
                          </p:cTn>
                        </p:par>
                      </p:childTnLst>
                    </p:cTn>
                  </p:par>
                  <p:par>
                    <p:cTn id="93" fill="hold">
                      <p:stCondLst>
                        <p:cond delay="indefinite"/>
                      </p:stCondLst>
                      <p:childTnLst>
                        <p:par>
                          <p:cTn id="94" fill="hold">
                            <p:stCondLst>
                              <p:cond delay="0"/>
                            </p:stCondLst>
                            <p:childTnLst>
                              <p:par>
                                <p:cTn id="95" presetID="2" presetClass="entr" presetSubtype="4" fill="hold" nodeType="clickEffect">
                                  <p:stCondLst>
                                    <p:cond delay="0"/>
                                  </p:stCondLst>
                                  <p:childTnLst>
                                    <p:set>
                                      <p:cBhvr>
                                        <p:cTn id="96" dur="1" fill="hold">
                                          <p:stCondLst>
                                            <p:cond delay="0"/>
                                          </p:stCondLst>
                                        </p:cTn>
                                        <p:tgtEl>
                                          <p:spTgt spid="42"/>
                                        </p:tgtEl>
                                        <p:attrNameLst>
                                          <p:attrName>style.visibility</p:attrName>
                                        </p:attrNameLst>
                                      </p:cBhvr>
                                      <p:to>
                                        <p:strVal val="visible"/>
                                      </p:to>
                                    </p:set>
                                    <p:anim calcmode="lin" valueType="num">
                                      <p:cBhvr additive="base">
                                        <p:cTn id="97" dur="500" fill="hold"/>
                                        <p:tgtEl>
                                          <p:spTgt spid="42"/>
                                        </p:tgtEl>
                                        <p:attrNameLst>
                                          <p:attrName>ppt_x</p:attrName>
                                        </p:attrNameLst>
                                      </p:cBhvr>
                                      <p:tavLst>
                                        <p:tav tm="0">
                                          <p:val>
                                            <p:strVal val="#ppt_x"/>
                                          </p:val>
                                        </p:tav>
                                        <p:tav tm="100000">
                                          <p:val>
                                            <p:strVal val="#ppt_x"/>
                                          </p:val>
                                        </p:tav>
                                      </p:tavLst>
                                    </p:anim>
                                    <p:anim calcmode="lin" valueType="num">
                                      <p:cBhvr additive="base">
                                        <p:cTn id="98" dur="500" fill="hold"/>
                                        <p:tgtEl>
                                          <p:spTgt spid="42"/>
                                        </p:tgtEl>
                                        <p:attrNameLst>
                                          <p:attrName>ppt_y</p:attrName>
                                        </p:attrNameLst>
                                      </p:cBhvr>
                                      <p:tavLst>
                                        <p:tav tm="0">
                                          <p:val>
                                            <p:strVal val="1+#ppt_h/2"/>
                                          </p:val>
                                        </p:tav>
                                        <p:tav tm="100000">
                                          <p:val>
                                            <p:strVal val="#ppt_y"/>
                                          </p:val>
                                        </p:tav>
                                      </p:tavLst>
                                    </p:anim>
                                  </p:childTnLst>
                                </p:cTn>
                              </p:par>
                            </p:childTnLst>
                          </p:cTn>
                        </p:par>
                      </p:childTnLst>
                    </p:cTn>
                  </p:par>
                  <p:par>
                    <p:cTn id="99" fill="hold" nodeType="clickPar">
                      <p:stCondLst>
                        <p:cond delay="indefinite"/>
                      </p:stCondLst>
                      <p:childTnLst>
                        <p:par>
                          <p:cTn id="100" fill="hold" nodeType="withGroup">
                            <p:stCondLst>
                              <p:cond delay="0"/>
                            </p:stCondLst>
                            <p:childTnLst>
                              <p:par>
                                <p:cTn id="101" presetID="2" presetClass="entr" presetSubtype="4" fill="hold" nodeType="clickEffect">
                                  <p:stCondLst>
                                    <p:cond delay="0"/>
                                  </p:stCondLst>
                                  <p:childTnLst>
                                    <p:set>
                                      <p:cBhvr>
                                        <p:cTn id="102" dur="1" fill="hold">
                                          <p:stCondLst>
                                            <p:cond delay="0"/>
                                          </p:stCondLst>
                                        </p:cTn>
                                        <p:tgtEl>
                                          <p:spTgt spid="26"/>
                                        </p:tgtEl>
                                        <p:attrNameLst>
                                          <p:attrName>style.visibility</p:attrName>
                                        </p:attrNameLst>
                                      </p:cBhvr>
                                      <p:to>
                                        <p:strVal val="visible"/>
                                      </p:to>
                                    </p:set>
                                    <p:anim calcmode="lin" valueType="num">
                                      <p:cBhvr additive="base">
                                        <p:cTn id="103" dur="500" fill="hold"/>
                                        <p:tgtEl>
                                          <p:spTgt spid="26"/>
                                        </p:tgtEl>
                                        <p:attrNameLst>
                                          <p:attrName>ppt_x</p:attrName>
                                        </p:attrNameLst>
                                      </p:cBhvr>
                                      <p:tavLst>
                                        <p:tav tm="0">
                                          <p:val>
                                            <p:strVal val="#ppt_x"/>
                                          </p:val>
                                        </p:tav>
                                        <p:tav tm="100000">
                                          <p:val>
                                            <p:strVal val="#ppt_x"/>
                                          </p:val>
                                        </p:tav>
                                      </p:tavLst>
                                    </p:anim>
                                    <p:anim calcmode="lin" valueType="num">
                                      <p:cBhvr additive="base">
                                        <p:cTn id="104" dur="500" fill="hold"/>
                                        <p:tgtEl>
                                          <p:spTgt spid="26"/>
                                        </p:tgtEl>
                                        <p:attrNameLst>
                                          <p:attrName>ppt_y</p:attrName>
                                        </p:attrNameLst>
                                      </p:cBhvr>
                                      <p:tavLst>
                                        <p:tav tm="0">
                                          <p:val>
                                            <p:strVal val="1+#ppt_h/2"/>
                                          </p:val>
                                        </p:tav>
                                        <p:tav tm="100000">
                                          <p:val>
                                            <p:strVal val="#ppt_y"/>
                                          </p:val>
                                        </p:tav>
                                      </p:tavLst>
                                    </p:anim>
                                  </p:childTnLst>
                                </p:cTn>
                              </p:par>
                            </p:childTnLst>
                          </p:cTn>
                        </p:par>
                      </p:childTnLst>
                    </p:cTn>
                  </p:par>
                  <p:par>
                    <p:cTn id="105" fill="hold" nodeType="clickPar">
                      <p:stCondLst>
                        <p:cond delay="indefinite"/>
                      </p:stCondLst>
                      <p:childTnLst>
                        <p:par>
                          <p:cTn id="106" fill="hold" nodeType="withGroup">
                            <p:stCondLst>
                              <p:cond delay="0"/>
                            </p:stCondLst>
                            <p:childTnLst>
                              <p:par>
                                <p:cTn id="107" presetID="2" presetClass="entr" presetSubtype="4" fill="hold" nodeType="clickEffect">
                                  <p:stCondLst>
                                    <p:cond delay="0"/>
                                  </p:stCondLst>
                                  <p:childTnLst>
                                    <p:set>
                                      <p:cBhvr>
                                        <p:cTn id="108" dur="1" fill="hold">
                                          <p:stCondLst>
                                            <p:cond delay="0"/>
                                          </p:stCondLst>
                                        </p:cTn>
                                        <p:tgtEl>
                                          <p:spTgt spid="31"/>
                                        </p:tgtEl>
                                        <p:attrNameLst>
                                          <p:attrName>style.visibility</p:attrName>
                                        </p:attrNameLst>
                                      </p:cBhvr>
                                      <p:to>
                                        <p:strVal val="visible"/>
                                      </p:to>
                                    </p:set>
                                    <p:anim calcmode="lin" valueType="num">
                                      <p:cBhvr additive="base">
                                        <p:cTn id="109" dur="500" fill="hold"/>
                                        <p:tgtEl>
                                          <p:spTgt spid="31"/>
                                        </p:tgtEl>
                                        <p:attrNameLst>
                                          <p:attrName>ppt_x</p:attrName>
                                        </p:attrNameLst>
                                      </p:cBhvr>
                                      <p:tavLst>
                                        <p:tav tm="0">
                                          <p:val>
                                            <p:strVal val="#ppt_x"/>
                                          </p:val>
                                        </p:tav>
                                        <p:tav tm="100000">
                                          <p:val>
                                            <p:strVal val="#ppt_x"/>
                                          </p:val>
                                        </p:tav>
                                      </p:tavLst>
                                    </p:anim>
                                    <p:anim calcmode="lin" valueType="num">
                                      <p:cBhvr additive="base">
                                        <p:cTn id="110" dur="500" fill="hold"/>
                                        <p:tgtEl>
                                          <p:spTgt spid="31"/>
                                        </p:tgtEl>
                                        <p:attrNameLst>
                                          <p:attrName>ppt_y</p:attrName>
                                        </p:attrNameLst>
                                      </p:cBhvr>
                                      <p:tavLst>
                                        <p:tav tm="0">
                                          <p:val>
                                            <p:strVal val="1+#ppt_h/2"/>
                                          </p:val>
                                        </p:tav>
                                        <p:tav tm="100000">
                                          <p:val>
                                            <p:strVal val="#ppt_y"/>
                                          </p:val>
                                        </p:tav>
                                      </p:tavLst>
                                    </p:anim>
                                  </p:childTnLst>
                                </p:cTn>
                              </p:par>
                            </p:childTnLst>
                          </p:cTn>
                        </p:par>
                      </p:childTnLst>
                    </p:cTn>
                  </p:par>
                  <p:par>
                    <p:cTn id="111" fill="hold" nodeType="clickPar">
                      <p:stCondLst>
                        <p:cond delay="indefinite"/>
                      </p:stCondLst>
                      <p:childTnLst>
                        <p:par>
                          <p:cTn id="112" fill="hold" nodeType="withGroup">
                            <p:stCondLst>
                              <p:cond delay="0"/>
                            </p:stCondLst>
                            <p:childTnLst>
                              <p:par>
                                <p:cTn id="113" presetID="2" presetClass="entr" presetSubtype="4" fill="hold" nodeType="clickEffect">
                                  <p:stCondLst>
                                    <p:cond delay="0"/>
                                  </p:stCondLst>
                                  <p:childTnLst>
                                    <p:set>
                                      <p:cBhvr>
                                        <p:cTn id="114" dur="1" fill="hold">
                                          <p:stCondLst>
                                            <p:cond delay="0"/>
                                          </p:stCondLst>
                                        </p:cTn>
                                        <p:tgtEl>
                                          <p:spTgt spid="35"/>
                                        </p:tgtEl>
                                        <p:attrNameLst>
                                          <p:attrName>style.visibility</p:attrName>
                                        </p:attrNameLst>
                                      </p:cBhvr>
                                      <p:to>
                                        <p:strVal val="visible"/>
                                      </p:to>
                                    </p:set>
                                    <p:anim calcmode="lin" valueType="num">
                                      <p:cBhvr additive="base">
                                        <p:cTn id="115" dur="500" fill="hold"/>
                                        <p:tgtEl>
                                          <p:spTgt spid="35"/>
                                        </p:tgtEl>
                                        <p:attrNameLst>
                                          <p:attrName>ppt_x</p:attrName>
                                        </p:attrNameLst>
                                      </p:cBhvr>
                                      <p:tavLst>
                                        <p:tav tm="0">
                                          <p:val>
                                            <p:strVal val="#ppt_x"/>
                                          </p:val>
                                        </p:tav>
                                        <p:tav tm="100000">
                                          <p:val>
                                            <p:strVal val="#ppt_x"/>
                                          </p:val>
                                        </p:tav>
                                      </p:tavLst>
                                    </p:anim>
                                    <p:anim calcmode="lin" valueType="num">
                                      <p:cBhvr additive="base">
                                        <p:cTn id="116" dur="500" fill="hold"/>
                                        <p:tgtEl>
                                          <p:spTgt spid="35"/>
                                        </p:tgtEl>
                                        <p:attrNameLst>
                                          <p:attrName>ppt_y</p:attrName>
                                        </p:attrNameLst>
                                      </p:cBhvr>
                                      <p:tavLst>
                                        <p:tav tm="0">
                                          <p:val>
                                            <p:strVal val="1+#ppt_h/2"/>
                                          </p:val>
                                        </p:tav>
                                        <p:tav tm="100000">
                                          <p:val>
                                            <p:strVal val="#ppt_y"/>
                                          </p:val>
                                        </p:tav>
                                      </p:tavLst>
                                    </p:anim>
                                  </p:childTnLst>
                                </p:cTn>
                              </p:par>
                            </p:childTnLst>
                          </p:cTn>
                        </p:par>
                      </p:childTnLst>
                    </p:cTn>
                  </p:par>
                  <p:par>
                    <p:cTn id="117" fill="hold" nodeType="clickPar">
                      <p:stCondLst>
                        <p:cond delay="indefinite"/>
                      </p:stCondLst>
                      <p:childTnLst>
                        <p:par>
                          <p:cTn id="118" fill="hold" nodeType="withGroup">
                            <p:stCondLst>
                              <p:cond delay="0"/>
                            </p:stCondLst>
                            <p:childTnLst>
                              <p:par>
                                <p:cTn id="119" presetID="2" presetClass="entr" presetSubtype="4" fill="hold" grpId="0" nodeType="clickEffect">
                                  <p:stCondLst>
                                    <p:cond delay="0"/>
                                  </p:stCondLst>
                                  <p:childTnLst>
                                    <p:set>
                                      <p:cBhvr>
                                        <p:cTn id="120" dur="1" fill="hold">
                                          <p:stCondLst>
                                            <p:cond delay="0"/>
                                          </p:stCondLst>
                                        </p:cTn>
                                        <p:tgtEl>
                                          <p:spTgt spid="30"/>
                                        </p:tgtEl>
                                        <p:attrNameLst>
                                          <p:attrName>style.visibility</p:attrName>
                                        </p:attrNameLst>
                                      </p:cBhvr>
                                      <p:to>
                                        <p:strVal val="visible"/>
                                      </p:to>
                                    </p:set>
                                    <p:anim calcmode="lin" valueType="num">
                                      <p:cBhvr additive="base">
                                        <p:cTn id="121" dur="500" fill="hold"/>
                                        <p:tgtEl>
                                          <p:spTgt spid="30"/>
                                        </p:tgtEl>
                                        <p:attrNameLst>
                                          <p:attrName>ppt_x</p:attrName>
                                        </p:attrNameLst>
                                      </p:cBhvr>
                                      <p:tavLst>
                                        <p:tav tm="0">
                                          <p:val>
                                            <p:strVal val="#ppt_x"/>
                                          </p:val>
                                        </p:tav>
                                        <p:tav tm="100000">
                                          <p:val>
                                            <p:strVal val="#ppt_x"/>
                                          </p:val>
                                        </p:tav>
                                      </p:tavLst>
                                    </p:anim>
                                    <p:anim calcmode="lin" valueType="num">
                                      <p:cBhvr additive="base">
                                        <p:cTn id="122" dur="500" fill="hold"/>
                                        <p:tgtEl>
                                          <p:spTgt spid="30"/>
                                        </p:tgtEl>
                                        <p:attrNameLst>
                                          <p:attrName>ppt_y</p:attrName>
                                        </p:attrNameLst>
                                      </p:cBhvr>
                                      <p:tavLst>
                                        <p:tav tm="0">
                                          <p:val>
                                            <p:strVal val="1+#ppt_h/2"/>
                                          </p:val>
                                        </p:tav>
                                        <p:tav tm="100000">
                                          <p:val>
                                            <p:strVal val="#ppt_y"/>
                                          </p:val>
                                        </p:tav>
                                      </p:tavLst>
                                    </p:anim>
                                  </p:childTnLst>
                                </p:cTn>
                              </p:par>
                            </p:childTnLst>
                          </p:cTn>
                        </p:par>
                      </p:childTnLst>
                    </p:cTn>
                  </p:par>
                  <p:par>
                    <p:cTn id="123" fill="hold" nodeType="clickPar">
                      <p:stCondLst>
                        <p:cond delay="indefinite"/>
                      </p:stCondLst>
                      <p:childTnLst>
                        <p:par>
                          <p:cTn id="124" fill="hold" nodeType="withGroup">
                            <p:stCondLst>
                              <p:cond delay="0"/>
                            </p:stCondLst>
                            <p:childTnLst>
                              <p:par>
                                <p:cTn id="125" presetID="2" presetClass="entr" presetSubtype="4" fill="hold" nodeType="clickEffect">
                                  <p:stCondLst>
                                    <p:cond delay="0"/>
                                  </p:stCondLst>
                                  <p:childTnLst>
                                    <p:set>
                                      <p:cBhvr>
                                        <p:cTn id="126" dur="1" fill="hold">
                                          <p:stCondLst>
                                            <p:cond delay="0"/>
                                          </p:stCondLst>
                                        </p:cTn>
                                        <p:tgtEl>
                                          <p:spTgt spid="36"/>
                                        </p:tgtEl>
                                        <p:attrNameLst>
                                          <p:attrName>style.visibility</p:attrName>
                                        </p:attrNameLst>
                                      </p:cBhvr>
                                      <p:to>
                                        <p:strVal val="visible"/>
                                      </p:to>
                                    </p:set>
                                    <p:anim calcmode="lin" valueType="num">
                                      <p:cBhvr additive="base">
                                        <p:cTn id="127" dur="500" fill="hold"/>
                                        <p:tgtEl>
                                          <p:spTgt spid="36"/>
                                        </p:tgtEl>
                                        <p:attrNameLst>
                                          <p:attrName>ppt_x</p:attrName>
                                        </p:attrNameLst>
                                      </p:cBhvr>
                                      <p:tavLst>
                                        <p:tav tm="0">
                                          <p:val>
                                            <p:strVal val="#ppt_x"/>
                                          </p:val>
                                        </p:tav>
                                        <p:tav tm="100000">
                                          <p:val>
                                            <p:strVal val="#ppt_x"/>
                                          </p:val>
                                        </p:tav>
                                      </p:tavLst>
                                    </p:anim>
                                    <p:anim calcmode="lin" valueType="num">
                                      <p:cBhvr additive="base">
                                        <p:cTn id="128" dur="500" fill="hold"/>
                                        <p:tgtEl>
                                          <p:spTgt spid="36"/>
                                        </p:tgtEl>
                                        <p:attrNameLst>
                                          <p:attrName>ppt_y</p:attrName>
                                        </p:attrNameLst>
                                      </p:cBhvr>
                                      <p:tavLst>
                                        <p:tav tm="0">
                                          <p:val>
                                            <p:strVal val="1+#ppt_h/2"/>
                                          </p:val>
                                        </p:tav>
                                        <p:tav tm="100000">
                                          <p:val>
                                            <p:strVal val="#ppt_y"/>
                                          </p:val>
                                        </p:tav>
                                      </p:tavLst>
                                    </p:anim>
                                  </p:childTnLst>
                                </p:cTn>
                              </p:par>
                            </p:childTnLst>
                          </p:cTn>
                        </p:par>
                      </p:childTnLst>
                    </p:cTn>
                  </p:par>
                  <p:par>
                    <p:cTn id="129" fill="hold" nodeType="clickPar">
                      <p:stCondLst>
                        <p:cond delay="indefinite"/>
                      </p:stCondLst>
                      <p:childTnLst>
                        <p:par>
                          <p:cTn id="130" fill="hold" nodeType="withGroup">
                            <p:stCondLst>
                              <p:cond delay="0"/>
                            </p:stCondLst>
                            <p:childTnLst>
                              <p:par>
                                <p:cTn id="131" presetID="2" presetClass="entr" presetSubtype="4" fill="hold" nodeType="clickEffect">
                                  <p:stCondLst>
                                    <p:cond delay="0"/>
                                  </p:stCondLst>
                                  <p:childTnLst>
                                    <p:set>
                                      <p:cBhvr>
                                        <p:cTn id="132" dur="1" fill="hold">
                                          <p:stCondLst>
                                            <p:cond delay="0"/>
                                          </p:stCondLst>
                                        </p:cTn>
                                        <p:tgtEl>
                                          <p:spTgt spid="38"/>
                                        </p:tgtEl>
                                        <p:attrNameLst>
                                          <p:attrName>style.visibility</p:attrName>
                                        </p:attrNameLst>
                                      </p:cBhvr>
                                      <p:to>
                                        <p:strVal val="visible"/>
                                      </p:to>
                                    </p:set>
                                    <p:anim calcmode="lin" valueType="num">
                                      <p:cBhvr additive="base">
                                        <p:cTn id="133" dur="500" fill="hold"/>
                                        <p:tgtEl>
                                          <p:spTgt spid="38"/>
                                        </p:tgtEl>
                                        <p:attrNameLst>
                                          <p:attrName>ppt_x</p:attrName>
                                        </p:attrNameLst>
                                      </p:cBhvr>
                                      <p:tavLst>
                                        <p:tav tm="0">
                                          <p:val>
                                            <p:strVal val="#ppt_x"/>
                                          </p:val>
                                        </p:tav>
                                        <p:tav tm="100000">
                                          <p:val>
                                            <p:strVal val="#ppt_x"/>
                                          </p:val>
                                        </p:tav>
                                      </p:tavLst>
                                    </p:anim>
                                    <p:anim calcmode="lin" valueType="num">
                                      <p:cBhvr additive="base">
                                        <p:cTn id="134" dur="500" fill="hold"/>
                                        <p:tgtEl>
                                          <p:spTgt spid="38"/>
                                        </p:tgtEl>
                                        <p:attrNameLst>
                                          <p:attrName>ppt_y</p:attrName>
                                        </p:attrNameLst>
                                      </p:cBhvr>
                                      <p:tavLst>
                                        <p:tav tm="0">
                                          <p:val>
                                            <p:strVal val="1+#ppt_h/2"/>
                                          </p:val>
                                        </p:tav>
                                        <p:tav tm="100000">
                                          <p:val>
                                            <p:strVal val="#ppt_y"/>
                                          </p:val>
                                        </p:tav>
                                      </p:tavLst>
                                    </p:anim>
                                  </p:childTnLst>
                                </p:cTn>
                              </p:par>
                            </p:childTnLst>
                          </p:cTn>
                        </p:par>
                      </p:childTnLst>
                    </p:cTn>
                  </p:par>
                  <p:par>
                    <p:cTn id="135" fill="hold" nodeType="clickPar">
                      <p:stCondLst>
                        <p:cond delay="indefinite"/>
                      </p:stCondLst>
                      <p:childTnLst>
                        <p:par>
                          <p:cTn id="136" fill="hold" nodeType="withGroup">
                            <p:stCondLst>
                              <p:cond delay="0"/>
                            </p:stCondLst>
                            <p:childTnLst>
                              <p:par>
                                <p:cTn id="137" presetID="2" presetClass="entr" presetSubtype="4" fill="hold" grpId="0" nodeType="clickEffect">
                                  <p:stCondLst>
                                    <p:cond delay="0"/>
                                  </p:stCondLst>
                                  <p:childTnLst>
                                    <p:set>
                                      <p:cBhvr>
                                        <p:cTn id="138" dur="1" fill="hold">
                                          <p:stCondLst>
                                            <p:cond delay="0"/>
                                          </p:stCondLst>
                                        </p:cTn>
                                        <p:tgtEl>
                                          <p:spTgt spid="39"/>
                                        </p:tgtEl>
                                        <p:attrNameLst>
                                          <p:attrName>style.visibility</p:attrName>
                                        </p:attrNameLst>
                                      </p:cBhvr>
                                      <p:to>
                                        <p:strVal val="visible"/>
                                      </p:to>
                                    </p:set>
                                    <p:anim calcmode="lin" valueType="num">
                                      <p:cBhvr additive="base">
                                        <p:cTn id="139" dur="500" fill="hold"/>
                                        <p:tgtEl>
                                          <p:spTgt spid="39"/>
                                        </p:tgtEl>
                                        <p:attrNameLst>
                                          <p:attrName>ppt_x</p:attrName>
                                        </p:attrNameLst>
                                      </p:cBhvr>
                                      <p:tavLst>
                                        <p:tav tm="0">
                                          <p:val>
                                            <p:strVal val="#ppt_x"/>
                                          </p:val>
                                        </p:tav>
                                        <p:tav tm="100000">
                                          <p:val>
                                            <p:strVal val="#ppt_x"/>
                                          </p:val>
                                        </p:tav>
                                      </p:tavLst>
                                    </p:anim>
                                    <p:anim calcmode="lin" valueType="num">
                                      <p:cBhvr additive="base">
                                        <p:cTn id="140" dur="500" fill="hold"/>
                                        <p:tgtEl>
                                          <p:spTgt spid="39"/>
                                        </p:tgtEl>
                                        <p:attrNameLst>
                                          <p:attrName>ppt_y</p:attrName>
                                        </p:attrNameLst>
                                      </p:cBhvr>
                                      <p:tavLst>
                                        <p:tav tm="0">
                                          <p:val>
                                            <p:strVal val="1+#ppt_h/2"/>
                                          </p:val>
                                        </p:tav>
                                        <p:tav tm="100000">
                                          <p:val>
                                            <p:strVal val="#ppt_y"/>
                                          </p:val>
                                        </p:tav>
                                      </p:tavLst>
                                    </p:anim>
                                  </p:childTnLst>
                                </p:cTn>
                              </p:par>
                            </p:childTnLst>
                          </p:cTn>
                        </p:par>
                      </p:childTnLst>
                    </p:cTn>
                  </p:par>
                  <p:par>
                    <p:cTn id="141" fill="hold" nodeType="clickPar">
                      <p:stCondLst>
                        <p:cond delay="indefinite"/>
                      </p:stCondLst>
                      <p:childTnLst>
                        <p:par>
                          <p:cTn id="142" fill="hold" nodeType="withGroup">
                            <p:stCondLst>
                              <p:cond delay="0"/>
                            </p:stCondLst>
                            <p:childTnLst>
                              <p:par>
                                <p:cTn id="143" presetID="2" presetClass="entr" presetSubtype="4" fill="hold" nodeType="clickEffect">
                                  <p:stCondLst>
                                    <p:cond delay="0"/>
                                  </p:stCondLst>
                                  <p:childTnLst>
                                    <p:set>
                                      <p:cBhvr>
                                        <p:cTn id="144" dur="1" fill="hold">
                                          <p:stCondLst>
                                            <p:cond delay="0"/>
                                          </p:stCondLst>
                                        </p:cTn>
                                        <p:tgtEl>
                                          <p:spTgt spid="40"/>
                                        </p:tgtEl>
                                        <p:attrNameLst>
                                          <p:attrName>style.visibility</p:attrName>
                                        </p:attrNameLst>
                                      </p:cBhvr>
                                      <p:to>
                                        <p:strVal val="visible"/>
                                      </p:to>
                                    </p:set>
                                    <p:anim calcmode="lin" valueType="num">
                                      <p:cBhvr additive="base">
                                        <p:cTn id="145" dur="500" fill="hold"/>
                                        <p:tgtEl>
                                          <p:spTgt spid="40"/>
                                        </p:tgtEl>
                                        <p:attrNameLst>
                                          <p:attrName>ppt_x</p:attrName>
                                        </p:attrNameLst>
                                      </p:cBhvr>
                                      <p:tavLst>
                                        <p:tav tm="0">
                                          <p:val>
                                            <p:strVal val="#ppt_x"/>
                                          </p:val>
                                        </p:tav>
                                        <p:tav tm="100000">
                                          <p:val>
                                            <p:strVal val="#ppt_x"/>
                                          </p:val>
                                        </p:tav>
                                      </p:tavLst>
                                    </p:anim>
                                    <p:anim calcmode="lin" valueType="num">
                                      <p:cBhvr additive="base">
                                        <p:cTn id="146" dur="500" fill="hold"/>
                                        <p:tgtEl>
                                          <p:spTgt spid="40"/>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animBg="1"/>
      <p:bldP spid="13" grpId="0" animBg="1"/>
      <p:bldP spid="15" grpId="0" animBg="1"/>
      <p:bldP spid="16" grpId="0" animBg="1"/>
      <p:bldP spid="18" grpId="0" animBg="1"/>
      <p:bldP spid="30" grpId="0" animBg="1"/>
      <p:bldP spid="39" grpId="0" animBg="1"/>
      <p:bldP spid="34" grpId="0" animBg="1"/>
      <p:bldP spid="33" grpId="0" animBg="1"/>
    </p:bld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27650" name="オブジェクト 2"/>
          <p:cNvGraphicFramePr>
            <a:graphicFrameLocks noChangeAspect="1"/>
          </p:cNvGraphicFramePr>
          <p:nvPr>
            <p:extLst>
              <p:ext uri="{D42A27DB-BD31-4B8C-83A1-F6EECF244321}">
                <p14:modId xmlns:p14="http://schemas.microsoft.com/office/powerpoint/2010/main" val="1236207573"/>
              </p:ext>
            </p:extLst>
          </p:nvPr>
        </p:nvGraphicFramePr>
        <p:xfrm>
          <a:off x="822325" y="620713"/>
          <a:ext cx="7556500" cy="1238250"/>
        </p:xfrm>
        <a:graphic>
          <a:graphicData uri="http://schemas.openxmlformats.org/presentationml/2006/ole">
            <mc:AlternateContent xmlns:mc="http://schemas.openxmlformats.org/markup-compatibility/2006">
              <mc:Choice xmlns:v="urn:schemas-microsoft-com:vml" Requires="v">
                <p:oleObj spid="_x0000_s18458" name="Document" r:id="rId4" imgW="5401235" imgH="888967" progId="Word.Document.12">
                  <p:embed/>
                </p:oleObj>
              </mc:Choice>
              <mc:Fallback>
                <p:oleObj name="Document" r:id="rId4" imgW="5401235" imgH="888967" progId="Word.Document.12">
                  <p:embed/>
                  <p:pic>
                    <p:nvPicPr>
                      <p:cNvPr id="27650" name="オブジェクト 2"/>
                      <p:cNvPicPr>
                        <a:picLocks noChangeAspect="1" noChangeArrowheads="1"/>
                      </p:cNvPicPr>
                      <p:nvPr/>
                    </p:nvPicPr>
                    <p:blipFill>
                      <a:blip r:embed="rId5"/>
                      <a:srcRect/>
                      <a:stretch>
                        <a:fillRect/>
                      </a:stretch>
                    </p:blipFill>
                    <p:spPr bwMode="auto">
                      <a:xfrm>
                        <a:off x="822325" y="620713"/>
                        <a:ext cx="7556500" cy="12382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oleObj>
              </mc:Fallback>
            </mc:AlternateContent>
          </a:graphicData>
        </a:graphic>
      </p:graphicFrame>
      <p:graphicFrame>
        <p:nvGraphicFramePr>
          <p:cNvPr id="2" name="オブジェクト 1"/>
          <p:cNvGraphicFramePr>
            <a:graphicFrameLocks noChangeAspect="1"/>
          </p:cNvGraphicFramePr>
          <p:nvPr>
            <p:extLst>
              <p:ext uri="{D42A27DB-BD31-4B8C-83A1-F6EECF244321}">
                <p14:modId xmlns:p14="http://schemas.microsoft.com/office/powerpoint/2010/main" val="1472373881"/>
              </p:ext>
            </p:extLst>
          </p:nvPr>
        </p:nvGraphicFramePr>
        <p:xfrm>
          <a:off x="822325" y="3890963"/>
          <a:ext cx="7448550" cy="1687512"/>
        </p:xfrm>
        <a:graphic>
          <a:graphicData uri="http://schemas.openxmlformats.org/presentationml/2006/ole">
            <mc:AlternateContent xmlns:mc="http://schemas.openxmlformats.org/markup-compatibility/2006">
              <mc:Choice xmlns:v="urn:schemas-microsoft-com:vml" Requires="v">
                <p:oleObj spid="_x0000_s18459" name="Document" r:id="rId6" imgW="5369548" imgH="1220935" progId="Word.Document.12">
                  <p:embed/>
                </p:oleObj>
              </mc:Choice>
              <mc:Fallback>
                <p:oleObj name="Document" r:id="rId6" imgW="5369548" imgH="1220935" progId="Word.Document.12">
                  <p:embed/>
                  <p:pic>
                    <p:nvPicPr>
                      <p:cNvPr id="2" name="オブジェクト 1"/>
                      <p:cNvPicPr>
                        <a:picLocks noChangeAspect="1" noChangeArrowheads="1"/>
                      </p:cNvPicPr>
                      <p:nvPr/>
                    </p:nvPicPr>
                    <p:blipFill>
                      <a:blip r:embed="rId7"/>
                      <a:srcRect/>
                      <a:stretch>
                        <a:fillRect/>
                      </a:stretch>
                    </p:blipFill>
                    <p:spPr bwMode="auto">
                      <a:xfrm>
                        <a:off x="822325" y="3890963"/>
                        <a:ext cx="7448550" cy="16875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oleObj>
              </mc:Fallback>
            </mc:AlternateContent>
          </a:graphicData>
        </a:graphic>
      </p:graphicFrame>
      <p:cxnSp>
        <p:nvCxnSpPr>
          <p:cNvPr id="6" name="直線コネクタ 5"/>
          <p:cNvCxnSpPr/>
          <p:nvPr/>
        </p:nvCxnSpPr>
        <p:spPr>
          <a:xfrm>
            <a:off x="2295525" y="4748213"/>
            <a:ext cx="1052513" cy="0"/>
          </a:xfrm>
          <a:prstGeom prst="line">
            <a:avLst/>
          </a:prstGeom>
          <a:ln w="19050">
            <a:solidFill>
              <a:srgbClr val="FF0000"/>
            </a:solidFill>
          </a:ln>
        </p:spPr>
        <p:style>
          <a:lnRef idx="1">
            <a:schemeClr val="accent1"/>
          </a:lnRef>
          <a:fillRef idx="0">
            <a:schemeClr val="accent1"/>
          </a:fillRef>
          <a:effectRef idx="0">
            <a:schemeClr val="accent1"/>
          </a:effectRef>
          <a:fontRef idx="minor">
            <a:schemeClr val="tx1"/>
          </a:fontRef>
        </p:style>
      </p:cxnSp>
      <p:cxnSp>
        <p:nvCxnSpPr>
          <p:cNvPr id="7" name="直線コネクタ 6"/>
          <p:cNvCxnSpPr/>
          <p:nvPr/>
        </p:nvCxnSpPr>
        <p:spPr>
          <a:xfrm>
            <a:off x="4500563" y="5013325"/>
            <a:ext cx="1054100" cy="0"/>
          </a:xfrm>
          <a:prstGeom prst="line">
            <a:avLst/>
          </a:prstGeom>
          <a:ln w="19050">
            <a:solidFill>
              <a:srgbClr val="FF0000"/>
            </a:solidFill>
          </a:ln>
        </p:spPr>
        <p:style>
          <a:lnRef idx="1">
            <a:schemeClr val="accent1"/>
          </a:lnRef>
          <a:fillRef idx="0">
            <a:schemeClr val="accent1"/>
          </a:fillRef>
          <a:effectRef idx="0">
            <a:schemeClr val="accent1"/>
          </a:effectRef>
          <a:fontRef idx="minor">
            <a:schemeClr val="tx1"/>
          </a:fontRef>
        </p:style>
      </p:cxnSp>
      <p:cxnSp>
        <p:nvCxnSpPr>
          <p:cNvPr id="8" name="直線コネクタ 7"/>
          <p:cNvCxnSpPr/>
          <p:nvPr/>
        </p:nvCxnSpPr>
        <p:spPr>
          <a:xfrm>
            <a:off x="1187450" y="5611813"/>
            <a:ext cx="790575" cy="0"/>
          </a:xfrm>
          <a:prstGeom prst="line">
            <a:avLst/>
          </a:prstGeom>
          <a:ln w="19050">
            <a:solidFill>
              <a:srgbClr val="FF0000"/>
            </a:solidFill>
          </a:ln>
        </p:spPr>
        <p:style>
          <a:lnRef idx="1">
            <a:schemeClr val="accent1"/>
          </a:lnRef>
          <a:fillRef idx="0">
            <a:schemeClr val="accent1"/>
          </a:fillRef>
          <a:effectRef idx="0">
            <a:schemeClr val="accent1"/>
          </a:effectRef>
          <a:fontRef idx="minor">
            <a:schemeClr val="tx1"/>
          </a:fontRef>
        </p:style>
      </p:cxnSp>
      <p:cxnSp>
        <p:nvCxnSpPr>
          <p:cNvPr id="9" name="直線コネクタ 8"/>
          <p:cNvCxnSpPr/>
          <p:nvPr/>
        </p:nvCxnSpPr>
        <p:spPr>
          <a:xfrm>
            <a:off x="827088" y="1916113"/>
            <a:ext cx="719137" cy="0"/>
          </a:xfrm>
          <a:prstGeom prst="line">
            <a:avLst/>
          </a:prstGeom>
          <a:ln w="19050">
            <a:solidFill>
              <a:srgbClr val="FF0000"/>
            </a:solidFill>
          </a:ln>
        </p:spPr>
        <p:style>
          <a:lnRef idx="1">
            <a:schemeClr val="accent1"/>
          </a:lnRef>
          <a:fillRef idx="0">
            <a:schemeClr val="accent1"/>
          </a:fillRef>
          <a:effectRef idx="0">
            <a:schemeClr val="accent1"/>
          </a:effectRef>
          <a:fontRef idx="minor">
            <a:schemeClr val="tx1"/>
          </a:fontRef>
        </p:style>
      </p:cxnSp>
      <p:graphicFrame>
        <p:nvGraphicFramePr>
          <p:cNvPr id="3" name="オブジェクト 2"/>
          <p:cNvGraphicFramePr>
            <a:graphicFrameLocks noChangeAspect="1"/>
          </p:cNvGraphicFramePr>
          <p:nvPr>
            <p:extLst>
              <p:ext uri="{D42A27DB-BD31-4B8C-83A1-F6EECF244321}">
                <p14:modId xmlns:p14="http://schemas.microsoft.com/office/powerpoint/2010/main" val="942872502"/>
              </p:ext>
            </p:extLst>
          </p:nvPr>
        </p:nvGraphicFramePr>
        <p:xfrm>
          <a:off x="684213" y="2538413"/>
          <a:ext cx="7561262" cy="746125"/>
        </p:xfrm>
        <a:graphic>
          <a:graphicData uri="http://schemas.openxmlformats.org/presentationml/2006/ole">
            <mc:AlternateContent xmlns:mc="http://schemas.openxmlformats.org/markup-compatibility/2006">
              <mc:Choice xmlns:v="urn:schemas-microsoft-com:vml" Requires="v">
                <p:oleObj spid="_x0000_s18460" name="Document" r:id="rId8" imgW="5401235" imgH="533596" progId="Word.Document.12">
                  <p:embed/>
                </p:oleObj>
              </mc:Choice>
              <mc:Fallback>
                <p:oleObj name="Document" r:id="rId8" imgW="5401235" imgH="533596" progId="Word.Document.12">
                  <p:embed/>
                  <p:pic>
                    <p:nvPicPr>
                      <p:cNvPr id="3" name="オブジェクト 2"/>
                      <p:cNvPicPr>
                        <a:picLocks noChangeAspect="1" noChangeArrowheads="1"/>
                      </p:cNvPicPr>
                      <p:nvPr/>
                    </p:nvPicPr>
                    <p:blipFill>
                      <a:blip r:embed="rId9"/>
                      <a:srcRect/>
                      <a:stretch>
                        <a:fillRect/>
                      </a:stretch>
                    </p:blipFill>
                    <p:spPr bwMode="auto">
                      <a:xfrm>
                        <a:off x="684213" y="2538413"/>
                        <a:ext cx="7561262" cy="7461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oleObj>
              </mc:Fallback>
            </mc:AlternateContent>
          </a:graphicData>
        </a:graphic>
      </p:graphicFrame>
      <p:sp>
        <p:nvSpPr>
          <p:cNvPr id="4" name="スライド番号プレースホルダー 3"/>
          <p:cNvSpPr>
            <a:spLocks noGrp="1"/>
          </p:cNvSpPr>
          <p:nvPr>
            <p:ph type="sldNum" sz="quarter" idx="12"/>
          </p:nvPr>
        </p:nvSpPr>
        <p:spPr/>
        <p:txBody>
          <a:bodyPr/>
          <a:lstStyle/>
          <a:p>
            <a:fld id="{F06225BA-B0EB-481C-8A78-E726EEDFF1D4}" type="slidenum">
              <a:rPr lang="en-US" altLang="ja-JP" smtClean="0"/>
              <a:pPr/>
              <a:t>21</a:t>
            </a:fld>
            <a:endParaRPr lang="en-US" altLang="ja-JP"/>
          </a:p>
        </p:txBody>
      </p:sp>
      <p:sp>
        <p:nvSpPr>
          <p:cNvPr id="5" name="Date Placeholder 4">
            <a:extLst>
              <a:ext uri="{FF2B5EF4-FFF2-40B4-BE49-F238E27FC236}">
                <a16:creationId xmlns:a16="http://schemas.microsoft.com/office/drawing/2014/main" id="{DF25C606-8FC5-4A7F-A3A3-08C7CFFBD491}"/>
              </a:ext>
            </a:extLst>
          </p:cNvPr>
          <p:cNvSpPr>
            <a:spLocks noGrp="1"/>
          </p:cNvSpPr>
          <p:nvPr>
            <p:ph type="dt" sz="half" idx="10"/>
          </p:nvPr>
        </p:nvSpPr>
        <p:spPr/>
        <p:txBody>
          <a:bodyPr/>
          <a:lstStyle/>
          <a:p>
            <a:r>
              <a:rPr lang="en-US" altLang="ja-JP" smtClean="0"/>
              <a:t>18/06/21</a:t>
            </a:r>
            <a:endParaRPr lang="en-US" altLang="ja-JP"/>
          </a:p>
        </p:txBody>
      </p:sp>
    </p:spTree>
    <p:extLst>
      <p:ext uri="{BB962C8B-B14F-4D97-AF65-F5344CB8AC3E}">
        <p14:creationId xmlns:p14="http://schemas.microsoft.com/office/powerpoint/2010/main" val="3091140867"/>
      </p:ext>
    </p:extLst>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2" presetClass="entr" presetSubtype="4" fill="hold" nodeType="clickEffect">
                                  <p:stCondLst>
                                    <p:cond delay="0"/>
                                  </p:stCondLst>
                                  <p:childTnLst>
                                    <p:set>
                                      <p:cBhvr>
                                        <p:cTn id="6" dur="1" fill="hold">
                                          <p:stCondLst>
                                            <p:cond delay="0"/>
                                          </p:stCondLst>
                                        </p:cTn>
                                        <p:tgtEl>
                                          <p:spTgt spid="9"/>
                                        </p:tgtEl>
                                        <p:attrNameLst>
                                          <p:attrName>style.visibility</p:attrName>
                                        </p:attrNameLst>
                                      </p:cBhvr>
                                      <p:to>
                                        <p:strVal val="visible"/>
                                      </p:to>
                                    </p:set>
                                    <p:anim calcmode="lin" valueType="num">
                                      <p:cBhvr additive="base">
                                        <p:cTn id="7" dur="500" fill="hold"/>
                                        <p:tgtEl>
                                          <p:spTgt spid="9"/>
                                        </p:tgtEl>
                                        <p:attrNameLst>
                                          <p:attrName>ppt_x</p:attrName>
                                        </p:attrNameLst>
                                      </p:cBhvr>
                                      <p:tavLst>
                                        <p:tav tm="0">
                                          <p:val>
                                            <p:strVal val="#ppt_x"/>
                                          </p:val>
                                        </p:tav>
                                        <p:tav tm="100000">
                                          <p:val>
                                            <p:strVal val="#ppt_x"/>
                                          </p:val>
                                        </p:tav>
                                      </p:tavLst>
                                    </p:anim>
                                    <p:anim calcmode="lin" valueType="num">
                                      <p:cBhvr additive="base">
                                        <p:cTn id="8" dur="500" fill="hold"/>
                                        <p:tgtEl>
                                          <p:spTgt spid="9"/>
                                        </p:tgtEl>
                                        <p:attrNameLst>
                                          <p:attrName>ppt_y</p:attrName>
                                        </p:attrNameLst>
                                      </p:cBhvr>
                                      <p:tavLst>
                                        <p:tav tm="0">
                                          <p:val>
                                            <p:strVal val="1+#ppt_h/2"/>
                                          </p:val>
                                        </p:tav>
                                        <p:tav tm="100000">
                                          <p:val>
                                            <p:strVal val="#ppt_y"/>
                                          </p:val>
                                        </p:tav>
                                      </p:tavLst>
                                    </p:anim>
                                  </p:childTnLst>
                                </p:cTn>
                              </p:par>
                            </p:childTnLst>
                          </p:cTn>
                        </p:par>
                      </p:childTnLst>
                    </p:cTn>
                  </p:par>
                  <p:par>
                    <p:cTn id="9" fill="hold" nodeType="clickPar">
                      <p:stCondLst>
                        <p:cond delay="indefinite"/>
                      </p:stCondLst>
                      <p:childTnLst>
                        <p:par>
                          <p:cTn id="10" fill="hold" nodeType="withGroup">
                            <p:stCondLst>
                              <p:cond delay="0"/>
                            </p:stCondLst>
                            <p:childTnLst>
                              <p:par>
                                <p:cTn id="11" presetID="2" presetClass="entr" presetSubtype="4" fill="hold" nodeType="clickEffect">
                                  <p:stCondLst>
                                    <p:cond delay="0"/>
                                  </p:stCondLst>
                                  <p:childTnLst>
                                    <p:set>
                                      <p:cBhvr>
                                        <p:cTn id="12" dur="1" fill="hold">
                                          <p:stCondLst>
                                            <p:cond delay="0"/>
                                          </p:stCondLst>
                                        </p:cTn>
                                        <p:tgtEl>
                                          <p:spTgt spid="3"/>
                                        </p:tgtEl>
                                        <p:attrNameLst>
                                          <p:attrName>style.visibility</p:attrName>
                                        </p:attrNameLst>
                                      </p:cBhvr>
                                      <p:to>
                                        <p:strVal val="visible"/>
                                      </p:to>
                                    </p:set>
                                    <p:anim calcmode="lin" valueType="num">
                                      <p:cBhvr additive="base">
                                        <p:cTn id="13" dur="500" fill="hold"/>
                                        <p:tgtEl>
                                          <p:spTgt spid="3"/>
                                        </p:tgtEl>
                                        <p:attrNameLst>
                                          <p:attrName>ppt_x</p:attrName>
                                        </p:attrNameLst>
                                      </p:cBhvr>
                                      <p:tavLst>
                                        <p:tav tm="0">
                                          <p:val>
                                            <p:strVal val="#ppt_x"/>
                                          </p:val>
                                        </p:tav>
                                        <p:tav tm="100000">
                                          <p:val>
                                            <p:strVal val="#ppt_x"/>
                                          </p:val>
                                        </p:tav>
                                      </p:tavLst>
                                    </p:anim>
                                    <p:anim calcmode="lin" valueType="num">
                                      <p:cBhvr additive="base">
                                        <p:cTn id="14" dur="500" fill="hold"/>
                                        <p:tgtEl>
                                          <p:spTgt spid="3"/>
                                        </p:tgtEl>
                                        <p:attrNameLst>
                                          <p:attrName>ppt_y</p:attrName>
                                        </p:attrNameLst>
                                      </p:cBhvr>
                                      <p:tavLst>
                                        <p:tav tm="0">
                                          <p:val>
                                            <p:strVal val="1+#ppt_h/2"/>
                                          </p:val>
                                        </p:tav>
                                        <p:tav tm="100000">
                                          <p:val>
                                            <p:strVal val="#ppt_y"/>
                                          </p:val>
                                        </p:tav>
                                      </p:tavLst>
                                    </p:anim>
                                  </p:childTnLst>
                                </p:cTn>
                              </p:par>
                            </p:childTnLst>
                          </p:cTn>
                        </p:par>
                      </p:childTnLst>
                    </p:cTn>
                  </p:par>
                  <p:par>
                    <p:cTn id="15" fill="hold" nodeType="clickPar">
                      <p:stCondLst>
                        <p:cond delay="indefinite"/>
                      </p:stCondLst>
                      <p:childTnLst>
                        <p:par>
                          <p:cTn id="16" fill="hold" nodeType="withGroup">
                            <p:stCondLst>
                              <p:cond delay="0"/>
                            </p:stCondLst>
                            <p:childTnLst>
                              <p:par>
                                <p:cTn id="17" presetID="2" presetClass="entr" presetSubtype="4" fill="hold" nodeType="clickEffect">
                                  <p:stCondLst>
                                    <p:cond delay="0"/>
                                  </p:stCondLst>
                                  <p:childTnLst>
                                    <p:set>
                                      <p:cBhvr>
                                        <p:cTn id="18" dur="1" fill="hold">
                                          <p:stCondLst>
                                            <p:cond delay="0"/>
                                          </p:stCondLst>
                                        </p:cTn>
                                        <p:tgtEl>
                                          <p:spTgt spid="2"/>
                                        </p:tgtEl>
                                        <p:attrNameLst>
                                          <p:attrName>style.visibility</p:attrName>
                                        </p:attrNameLst>
                                      </p:cBhvr>
                                      <p:to>
                                        <p:strVal val="visible"/>
                                      </p:to>
                                    </p:set>
                                    <p:anim calcmode="lin" valueType="num">
                                      <p:cBhvr additive="base">
                                        <p:cTn id="19" dur="500" fill="hold"/>
                                        <p:tgtEl>
                                          <p:spTgt spid="2"/>
                                        </p:tgtEl>
                                        <p:attrNameLst>
                                          <p:attrName>ppt_x</p:attrName>
                                        </p:attrNameLst>
                                      </p:cBhvr>
                                      <p:tavLst>
                                        <p:tav tm="0">
                                          <p:val>
                                            <p:strVal val="#ppt_x"/>
                                          </p:val>
                                        </p:tav>
                                        <p:tav tm="100000">
                                          <p:val>
                                            <p:strVal val="#ppt_x"/>
                                          </p:val>
                                        </p:tav>
                                      </p:tavLst>
                                    </p:anim>
                                    <p:anim calcmode="lin" valueType="num">
                                      <p:cBhvr additive="base">
                                        <p:cTn id="20" dur="500" fill="hold"/>
                                        <p:tgtEl>
                                          <p:spTgt spid="2"/>
                                        </p:tgtEl>
                                        <p:attrNameLst>
                                          <p:attrName>ppt_y</p:attrName>
                                        </p:attrNameLst>
                                      </p:cBhvr>
                                      <p:tavLst>
                                        <p:tav tm="0">
                                          <p:val>
                                            <p:strVal val="1+#ppt_h/2"/>
                                          </p:val>
                                        </p:tav>
                                        <p:tav tm="100000">
                                          <p:val>
                                            <p:strVal val="#ppt_y"/>
                                          </p:val>
                                        </p:tav>
                                      </p:tavLst>
                                    </p:anim>
                                  </p:childTnLst>
                                </p:cTn>
                              </p:par>
                            </p:childTnLst>
                          </p:cTn>
                        </p:par>
                      </p:childTnLst>
                    </p:cTn>
                  </p:par>
                  <p:par>
                    <p:cTn id="21" fill="hold" nodeType="clickPar">
                      <p:stCondLst>
                        <p:cond delay="indefinite"/>
                      </p:stCondLst>
                      <p:childTnLst>
                        <p:par>
                          <p:cTn id="22" fill="hold" nodeType="withGroup">
                            <p:stCondLst>
                              <p:cond delay="0"/>
                            </p:stCondLst>
                            <p:childTnLst>
                              <p:par>
                                <p:cTn id="23" presetID="2" presetClass="entr" presetSubtype="4" fill="hold" nodeType="clickEffect">
                                  <p:stCondLst>
                                    <p:cond delay="0"/>
                                  </p:stCondLst>
                                  <p:childTnLst>
                                    <p:set>
                                      <p:cBhvr>
                                        <p:cTn id="24" dur="1" fill="hold">
                                          <p:stCondLst>
                                            <p:cond delay="0"/>
                                          </p:stCondLst>
                                        </p:cTn>
                                        <p:tgtEl>
                                          <p:spTgt spid="6"/>
                                        </p:tgtEl>
                                        <p:attrNameLst>
                                          <p:attrName>style.visibility</p:attrName>
                                        </p:attrNameLst>
                                      </p:cBhvr>
                                      <p:to>
                                        <p:strVal val="visible"/>
                                      </p:to>
                                    </p:set>
                                    <p:anim calcmode="lin" valueType="num">
                                      <p:cBhvr additive="base">
                                        <p:cTn id="25" dur="500" fill="hold"/>
                                        <p:tgtEl>
                                          <p:spTgt spid="6"/>
                                        </p:tgtEl>
                                        <p:attrNameLst>
                                          <p:attrName>ppt_x</p:attrName>
                                        </p:attrNameLst>
                                      </p:cBhvr>
                                      <p:tavLst>
                                        <p:tav tm="0">
                                          <p:val>
                                            <p:strVal val="#ppt_x"/>
                                          </p:val>
                                        </p:tav>
                                        <p:tav tm="100000">
                                          <p:val>
                                            <p:strVal val="#ppt_x"/>
                                          </p:val>
                                        </p:tav>
                                      </p:tavLst>
                                    </p:anim>
                                    <p:anim calcmode="lin" valueType="num">
                                      <p:cBhvr additive="base">
                                        <p:cTn id="26" dur="500" fill="hold"/>
                                        <p:tgtEl>
                                          <p:spTgt spid="6"/>
                                        </p:tgtEl>
                                        <p:attrNameLst>
                                          <p:attrName>ppt_y</p:attrName>
                                        </p:attrNameLst>
                                      </p:cBhvr>
                                      <p:tavLst>
                                        <p:tav tm="0">
                                          <p:val>
                                            <p:strVal val="1+#ppt_h/2"/>
                                          </p:val>
                                        </p:tav>
                                        <p:tav tm="100000">
                                          <p:val>
                                            <p:strVal val="#ppt_y"/>
                                          </p:val>
                                        </p:tav>
                                      </p:tavLst>
                                    </p:anim>
                                  </p:childTnLst>
                                </p:cTn>
                              </p:par>
                            </p:childTnLst>
                          </p:cTn>
                        </p:par>
                      </p:childTnLst>
                    </p:cTn>
                  </p:par>
                  <p:par>
                    <p:cTn id="27" fill="hold" nodeType="clickPar">
                      <p:stCondLst>
                        <p:cond delay="indefinite"/>
                      </p:stCondLst>
                      <p:childTnLst>
                        <p:par>
                          <p:cTn id="28" fill="hold" nodeType="withGroup">
                            <p:stCondLst>
                              <p:cond delay="0"/>
                            </p:stCondLst>
                            <p:childTnLst>
                              <p:par>
                                <p:cTn id="29" presetID="2" presetClass="entr" presetSubtype="4" fill="hold" nodeType="clickEffect">
                                  <p:stCondLst>
                                    <p:cond delay="0"/>
                                  </p:stCondLst>
                                  <p:childTnLst>
                                    <p:set>
                                      <p:cBhvr>
                                        <p:cTn id="30" dur="1" fill="hold">
                                          <p:stCondLst>
                                            <p:cond delay="0"/>
                                          </p:stCondLst>
                                        </p:cTn>
                                        <p:tgtEl>
                                          <p:spTgt spid="7"/>
                                        </p:tgtEl>
                                        <p:attrNameLst>
                                          <p:attrName>style.visibility</p:attrName>
                                        </p:attrNameLst>
                                      </p:cBhvr>
                                      <p:to>
                                        <p:strVal val="visible"/>
                                      </p:to>
                                    </p:set>
                                    <p:anim calcmode="lin" valueType="num">
                                      <p:cBhvr additive="base">
                                        <p:cTn id="31" dur="500" fill="hold"/>
                                        <p:tgtEl>
                                          <p:spTgt spid="7"/>
                                        </p:tgtEl>
                                        <p:attrNameLst>
                                          <p:attrName>ppt_x</p:attrName>
                                        </p:attrNameLst>
                                      </p:cBhvr>
                                      <p:tavLst>
                                        <p:tav tm="0">
                                          <p:val>
                                            <p:strVal val="#ppt_x"/>
                                          </p:val>
                                        </p:tav>
                                        <p:tav tm="100000">
                                          <p:val>
                                            <p:strVal val="#ppt_x"/>
                                          </p:val>
                                        </p:tav>
                                      </p:tavLst>
                                    </p:anim>
                                    <p:anim calcmode="lin" valueType="num">
                                      <p:cBhvr additive="base">
                                        <p:cTn id="32" dur="500" fill="hold"/>
                                        <p:tgtEl>
                                          <p:spTgt spid="7"/>
                                        </p:tgtEl>
                                        <p:attrNameLst>
                                          <p:attrName>ppt_y</p:attrName>
                                        </p:attrNameLst>
                                      </p:cBhvr>
                                      <p:tavLst>
                                        <p:tav tm="0">
                                          <p:val>
                                            <p:strVal val="1+#ppt_h/2"/>
                                          </p:val>
                                        </p:tav>
                                        <p:tav tm="100000">
                                          <p:val>
                                            <p:strVal val="#ppt_y"/>
                                          </p:val>
                                        </p:tav>
                                      </p:tavLst>
                                    </p:anim>
                                  </p:childTnLst>
                                </p:cTn>
                              </p:par>
                            </p:childTnLst>
                          </p:cTn>
                        </p:par>
                      </p:childTnLst>
                    </p:cTn>
                  </p:par>
                  <p:par>
                    <p:cTn id="33" fill="hold" nodeType="clickPar">
                      <p:stCondLst>
                        <p:cond delay="indefinite"/>
                      </p:stCondLst>
                      <p:childTnLst>
                        <p:par>
                          <p:cTn id="34" fill="hold" nodeType="withGroup">
                            <p:stCondLst>
                              <p:cond delay="0"/>
                            </p:stCondLst>
                            <p:childTnLst>
                              <p:par>
                                <p:cTn id="35" presetID="2" presetClass="entr" presetSubtype="4" fill="hold" nodeType="clickEffect">
                                  <p:stCondLst>
                                    <p:cond delay="0"/>
                                  </p:stCondLst>
                                  <p:childTnLst>
                                    <p:set>
                                      <p:cBhvr>
                                        <p:cTn id="36" dur="1" fill="hold">
                                          <p:stCondLst>
                                            <p:cond delay="0"/>
                                          </p:stCondLst>
                                        </p:cTn>
                                        <p:tgtEl>
                                          <p:spTgt spid="8"/>
                                        </p:tgtEl>
                                        <p:attrNameLst>
                                          <p:attrName>style.visibility</p:attrName>
                                        </p:attrNameLst>
                                      </p:cBhvr>
                                      <p:to>
                                        <p:strVal val="visible"/>
                                      </p:to>
                                    </p:set>
                                    <p:anim calcmode="lin" valueType="num">
                                      <p:cBhvr additive="base">
                                        <p:cTn id="37" dur="500" fill="hold"/>
                                        <p:tgtEl>
                                          <p:spTgt spid="8"/>
                                        </p:tgtEl>
                                        <p:attrNameLst>
                                          <p:attrName>ppt_x</p:attrName>
                                        </p:attrNameLst>
                                      </p:cBhvr>
                                      <p:tavLst>
                                        <p:tav tm="0">
                                          <p:val>
                                            <p:strVal val="#ppt_x"/>
                                          </p:val>
                                        </p:tav>
                                        <p:tav tm="100000">
                                          <p:val>
                                            <p:strVal val="#ppt_x"/>
                                          </p:val>
                                        </p:tav>
                                      </p:tavLst>
                                    </p:anim>
                                    <p:anim calcmode="lin" valueType="num">
                                      <p:cBhvr additive="base">
                                        <p:cTn id="38" dur="500" fill="hold"/>
                                        <p:tgtEl>
                                          <p:spTgt spid="8"/>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21506" name="オブジェクト 1"/>
          <p:cNvGraphicFramePr>
            <a:graphicFrameLocks noChangeAspect="1"/>
          </p:cNvGraphicFramePr>
          <p:nvPr/>
        </p:nvGraphicFramePr>
        <p:xfrm>
          <a:off x="827088" y="908050"/>
          <a:ext cx="7562850" cy="1244600"/>
        </p:xfrm>
        <a:graphic>
          <a:graphicData uri="http://schemas.openxmlformats.org/presentationml/2006/ole">
            <mc:AlternateContent xmlns:mc="http://schemas.openxmlformats.org/markup-compatibility/2006">
              <mc:Choice xmlns:v="urn:schemas-microsoft-com:vml" Requires="v">
                <p:oleObj spid="_x0000_s19474" name="Document" r:id="rId3" imgW="5401235" imgH="888967" progId="Word.Document.12">
                  <p:embed/>
                </p:oleObj>
              </mc:Choice>
              <mc:Fallback>
                <p:oleObj name="Document" r:id="rId3" imgW="5401235" imgH="888967" progId="Word.Document.12">
                  <p:embed/>
                  <p:pic>
                    <p:nvPicPr>
                      <p:cNvPr id="21506" name="オブジェクト 1"/>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827088" y="908050"/>
                        <a:ext cx="7562850" cy="1244600"/>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4" name="オブジェクト 3"/>
          <p:cNvGraphicFramePr>
            <a:graphicFrameLocks noChangeAspect="1"/>
          </p:cNvGraphicFramePr>
          <p:nvPr/>
        </p:nvGraphicFramePr>
        <p:xfrm>
          <a:off x="822325" y="2849563"/>
          <a:ext cx="7467600" cy="2911475"/>
        </p:xfrm>
        <a:graphic>
          <a:graphicData uri="http://schemas.openxmlformats.org/presentationml/2006/ole">
            <mc:AlternateContent xmlns:mc="http://schemas.openxmlformats.org/markup-compatibility/2006">
              <mc:Choice xmlns:v="urn:schemas-microsoft-com:vml" Requires="v">
                <p:oleObj spid="_x0000_s19475" name="文書" r:id="rId5" imgW="5372789" imgH="2095860" progId="Word.Document.12">
                  <p:embed/>
                </p:oleObj>
              </mc:Choice>
              <mc:Fallback>
                <p:oleObj name="文書" r:id="rId5" imgW="5372789" imgH="2095860" progId="Word.Document.12">
                  <p:embed/>
                  <p:pic>
                    <p:nvPicPr>
                      <p:cNvPr id="4" name="オブジェクト 3"/>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822325" y="2849563"/>
                        <a:ext cx="7467600" cy="2911475"/>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cxnSp>
        <p:nvCxnSpPr>
          <p:cNvPr id="5" name="直線コネクタ 4"/>
          <p:cNvCxnSpPr/>
          <p:nvPr/>
        </p:nvCxnSpPr>
        <p:spPr>
          <a:xfrm>
            <a:off x="3814763" y="1916113"/>
            <a:ext cx="3997325" cy="0"/>
          </a:xfrm>
          <a:prstGeom prst="line">
            <a:avLst/>
          </a:prstGeom>
          <a:ln w="19050">
            <a:solidFill>
              <a:schemeClr val="accent2"/>
            </a:solidFill>
          </a:ln>
        </p:spPr>
        <p:style>
          <a:lnRef idx="1">
            <a:schemeClr val="accent1"/>
          </a:lnRef>
          <a:fillRef idx="0">
            <a:schemeClr val="accent1"/>
          </a:fillRef>
          <a:effectRef idx="0">
            <a:schemeClr val="accent1"/>
          </a:effectRef>
          <a:fontRef idx="minor">
            <a:schemeClr val="tx1"/>
          </a:fontRef>
        </p:style>
      </p:cxnSp>
      <p:cxnSp>
        <p:nvCxnSpPr>
          <p:cNvPr id="6" name="直線コネクタ 5"/>
          <p:cNvCxnSpPr/>
          <p:nvPr/>
        </p:nvCxnSpPr>
        <p:spPr>
          <a:xfrm>
            <a:off x="3973513" y="3141663"/>
            <a:ext cx="4398962" cy="0"/>
          </a:xfrm>
          <a:prstGeom prst="line">
            <a:avLst/>
          </a:prstGeom>
          <a:ln w="19050">
            <a:solidFill>
              <a:schemeClr val="accent2"/>
            </a:solidFill>
          </a:ln>
        </p:spPr>
        <p:style>
          <a:lnRef idx="1">
            <a:schemeClr val="accent1"/>
          </a:lnRef>
          <a:fillRef idx="0">
            <a:schemeClr val="accent1"/>
          </a:fillRef>
          <a:effectRef idx="0">
            <a:schemeClr val="accent1"/>
          </a:effectRef>
          <a:fontRef idx="minor">
            <a:schemeClr val="tx1"/>
          </a:fontRef>
        </p:style>
      </p:cxnSp>
      <p:cxnSp>
        <p:nvCxnSpPr>
          <p:cNvPr id="7" name="直線コネクタ 6"/>
          <p:cNvCxnSpPr/>
          <p:nvPr/>
        </p:nvCxnSpPr>
        <p:spPr>
          <a:xfrm>
            <a:off x="804863" y="3417888"/>
            <a:ext cx="6740525" cy="0"/>
          </a:xfrm>
          <a:prstGeom prst="line">
            <a:avLst/>
          </a:prstGeom>
          <a:ln w="19050">
            <a:solidFill>
              <a:schemeClr val="accent2"/>
            </a:solidFill>
          </a:ln>
        </p:spPr>
        <p:style>
          <a:lnRef idx="1">
            <a:schemeClr val="accent1"/>
          </a:lnRef>
          <a:fillRef idx="0">
            <a:schemeClr val="accent1"/>
          </a:fillRef>
          <a:effectRef idx="0">
            <a:schemeClr val="accent1"/>
          </a:effectRef>
          <a:fontRef idx="minor">
            <a:schemeClr val="tx1"/>
          </a:fontRef>
        </p:style>
      </p:cxnSp>
      <p:cxnSp>
        <p:nvCxnSpPr>
          <p:cNvPr id="8" name="直線コネクタ 7"/>
          <p:cNvCxnSpPr/>
          <p:nvPr/>
        </p:nvCxnSpPr>
        <p:spPr>
          <a:xfrm>
            <a:off x="827088" y="4969304"/>
            <a:ext cx="6841256" cy="0"/>
          </a:xfrm>
          <a:prstGeom prst="line">
            <a:avLst/>
          </a:prstGeom>
          <a:ln w="19050">
            <a:solidFill>
              <a:schemeClr val="accent2"/>
            </a:solidFill>
          </a:ln>
        </p:spPr>
        <p:style>
          <a:lnRef idx="1">
            <a:schemeClr val="accent1"/>
          </a:lnRef>
          <a:fillRef idx="0">
            <a:schemeClr val="accent1"/>
          </a:fillRef>
          <a:effectRef idx="0">
            <a:schemeClr val="accent1"/>
          </a:effectRef>
          <a:fontRef idx="minor">
            <a:schemeClr val="tx1"/>
          </a:fontRef>
        </p:style>
      </p:cxnSp>
      <p:cxnSp>
        <p:nvCxnSpPr>
          <p:cNvPr id="9" name="直線コネクタ 8"/>
          <p:cNvCxnSpPr/>
          <p:nvPr/>
        </p:nvCxnSpPr>
        <p:spPr>
          <a:xfrm>
            <a:off x="1228725" y="5517232"/>
            <a:ext cx="1914525" cy="0"/>
          </a:xfrm>
          <a:prstGeom prst="line">
            <a:avLst/>
          </a:prstGeom>
          <a:ln w="19050">
            <a:solidFill>
              <a:schemeClr val="accent2"/>
            </a:solidFill>
          </a:ln>
        </p:spPr>
        <p:style>
          <a:lnRef idx="1">
            <a:schemeClr val="accent1"/>
          </a:lnRef>
          <a:fillRef idx="0">
            <a:schemeClr val="accent1"/>
          </a:fillRef>
          <a:effectRef idx="0">
            <a:schemeClr val="accent1"/>
          </a:effectRef>
          <a:fontRef idx="minor">
            <a:schemeClr val="tx1"/>
          </a:fontRef>
        </p:style>
      </p:cxnSp>
      <p:sp>
        <p:nvSpPr>
          <p:cNvPr id="3" name="スライド番号プレースホルダー 2"/>
          <p:cNvSpPr>
            <a:spLocks noGrp="1"/>
          </p:cNvSpPr>
          <p:nvPr>
            <p:ph type="sldNum" sz="quarter" idx="12"/>
          </p:nvPr>
        </p:nvSpPr>
        <p:spPr/>
        <p:txBody>
          <a:bodyPr/>
          <a:lstStyle/>
          <a:p>
            <a:fld id="{F06225BA-B0EB-481C-8A78-E726EEDFF1D4}" type="slidenum">
              <a:rPr lang="en-US" altLang="ja-JP" smtClean="0"/>
              <a:pPr/>
              <a:t>22</a:t>
            </a:fld>
            <a:endParaRPr lang="en-US" altLang="ja-JP"/>
          </a:p>
        </p:txBody>
      </p:sp>
      <p:sp>
        <p:nvSpPr>
          <p:cNvPr id="2" name="Date Placeholder 1">
            <a:extLst>
              <a:ext uri="{FF2B5EF4-FFF2-40B4-BE49-F238E27FC236}">
                <a16:creationId xmlns:a16="http://schemas.microsoft.com/office/drawing/2014/main" id="{7A71C31F-5464-4111-B7D9-81B0749AAC5D}"/>
              </a:ext>
            </a:extLst>
          </p:cNvPr>
          <p:cNvSpPr>
            <a:spLocks noGrp="1"/>
          </p:cNvSpPr>
          <p:nvPr>
            <p:ph type="dt" sz="half" idx="10"/>
          </p:nvPr>
        </p:nvSpPr>
        <p:spPr/>
        <p:txBody>
          <a:bodyPr/>
          <a:lstStyle/>
          <a:p>
            <a:r>
              <a:rPr lang="en-US" altLang="ja-JP" smtClean="0"/>
              <a:t>18/06/21</a:t>
            </a:r>
            <a:endParaRPr lang="en-US" altLang="ja-JP"/>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2" presetClass="entr" presetSubtype="4" fill="hold" nodeType="clickEffect">
                                  <p:stCondLst>
                                    <p:cond delay="0"/>
                                  </p:stCondLst>
                                  <p:childTnLst>
                                    <p:set>
                                      <p:cBhvr>
                                        <p:cTn id="6" dur="1" fill="hold">
                                          <p:stCondLst>
                                            <p:cond delay="0"/>
                                          </p:stCondLst>
                                        </p:cTn>
                                        <p:tgtEl>
                                          <p:spTgt spid="5"/>
                                        </p:tgtEl>
                                        <p:attrNameLst>
                                          <p:attrName>style.visibility</p:attrName>
                                        </p:attrNameLst>
                                      </p:cBhvr>
                                      <p:to>
                                        <p:strVal val="visible"/>
                                      </p:to>
                                    </p:set>
                                    <p:anim calcmode="lin" valueType="num">
                                      <p:cBhvr additive="base">
                                        <p:cTn id="7" dur="500" fill="hold"/>
                                        <p:tgtEl>
                                          <p:spTgt spid="5"/>
                                        </p:tgtEl>
                                        <p:attrNameLst>
                                          <p:attrName>ppt_x</p:attrName>
                                        </p:attrNameLst>
                                      </p:cBhvr>
                                      <p:tavLst>
                                        <p:tav tm="0">
                                          <p:val>
                                            <p:strVal val="#ppt_x"/>
                                          </p:val>
                                        </p:tav>
                                        <p:tav tm="100000">
                                          <p:val>
                                            <p:strVal val="#ppt_x"/>
                                          </p:val>
                                        </p:tav>
                                      </p:tavLst>
                                    </p:anim>
                                    <p:anim calcmode="lin" valueType="num">
                                      <p:cBhvr additive="base">
                                        <p:cTn id="8" dur="500" fill="hold"/>
                                        <p:tgtEl>
                                          <p:spTgt spid="5"/>
                                        </p:tgtEl>
                                        <p:attrNameLst>
                                          <p:attrName>ppt_y</p:attrName>
                                        </p:attrNameLst>
                                      </p:cBhvr>
                                      <p:tavLst>
                                        <p:tav tm="0">
                                          <p:val>
                                            <p:strVal val="1+#ppt_h/2"/>
                                          </p:val>
                                        </p:tav>
                                        <p:tav tm="100000">
                                          <p:val>
                                            <p:strVal val="#ppt_y"/>
                                          </p:val>
                                        </p:tav>
                                      </p:tavLst>
                                    </p:anim>
                                  </p:childTnLst>
                                </p:cTn>
                              </p:par>
                            </p:childTnLst>
                          </p:cTn>
                        </p:par>
                      </p:childTnLst>
                    </p:cTn>
                  </p:par>
                  <p:par>
                    <p:cTn id="9" fill="hold" nodeType="clickPar">
                      <p:stCondLst>
                        <p:cond delay="indefinite"/>
                      </p:stCondLst>
                      <p:childTnLst>
                        <p:par>
                          <p:cTn id="10" fill="hold" nodeType="withGroup">
                            <p:stCondLst>
                              <p:cond delay="0"/>
                            </p:stCondLst>
                            <p:childTnLst>
                              <p:par>
                                <p:cTn id="11" presetID="2" presetClass="entr" presetSubtype="4" fill="hold" nodeType="clickEffect">
                                  <p:stCondLst>
                                    <p:cond delay="0"/>
                                  </p:stCondLst>
                                  <p:childTnLst>
                                    <p:set>
                                      <p:cBhvr>
                                        <p:cTn id="12" dur="1" fill="hold">
                                          <p:stCondLst>
                                            <p:cond delay="0"/>
                                          </p:stCondLst>
                                        </p:cTn>
                                        <p:tgtEl>
                                          <p:spTgt spid="4"/>
                                        </p:tgtEl>
                                        <p:attrNameLst>
                                          <p:attrName>style.visibility</p:attrName>
                                        </p:attrNameLst>
                                      </p:cBhvr>
                                      <p:to>
                                        <p:strVal val="visible"/>
                                      </p:to>
                                    </p:set>
                                    <p:anim calcmode="lin" valueType="num">
                                      <p:cBhvr additive="base">
                                        <p:cTn id="13" dur="500" fill="hold"/>
                                        <p:tgtEl>
                                          <p:spTgt spid="4"/>
                                        </p:tgtEl>
                                        <p:attrNameLst>
                                          <p:attrName>ppt_x</p:attrName>
                                        </p:attrNameLst>
                                      </p:cBhvr>
                                      <p:tavLst>
                                        <p:tav tm="0">
                                          <p:val>
                                            <p:strVal val="#ppt_x"/>
                                          </p:val>
                                        </p:tav>
                                        <p:tav tm="100000">
                                          <p:val>
                                            <p:strVal val="#ppt_x"/>
                                          </p:val>
                                        </p:tav>
                                      </p:tavLst>
                                    </p:anim>
                                    <p:anim calcmode="lin" valueType="num">
                                      <p:cBhvr additive="base">
                                        <p:cTn id="14" dur="500" fill="hold"/>
                                        <p:tgtEl>
                                          <p:spTgt spid="4"/>
                                        </p:tgtEl>
                                        <p:attrNameLst>
                                          <p:attrName>ppt_y</p:attrName>
                                        </p:attrNameLst>
                                      </p:cBhvr>
                                      <p:tavLst>
                                        <p:tav tm="0">
                                          <p:val>
                                            <p:strVal val="1+#ppt_h/2"/>
                                          </p:val>
                                        </p:tav>
                                        <p:tav tm="100000">
                                          <p:val>
                                            <p:strVal val="#ppt_y"/>
                                          </p:val>
                                        </p:tav>
                                      </p:tavLst>
                                    </p:anim>
                                  </p:childTnLst>
                                </p:cTn>
                              </p:par>
                            </p:childTnLst>
                          </p:cTn>
                        </p:par>
                      </p:childTnLst>
                    </p:cTn>
                  </p:par>
                  <p:par>
                    <p:cTn id="15" fill="hold" nodeType="clickPar">
                      <p:stCondLst>
                        <p:cond delay="indefinite"/>
                      </p:stCondLst>
                      <p:childTnLst>
                        <p:par>
                          <p:cTn id="16" fill="hold" nodeType="withGroup">
                            <p:stCondLst>
                              <p:cond delay="0"/>
                            </p:stCondLst>
                            <p:childTnLst>
                              <p:par>
                                <p:cTn id="17" presetID="2" presetClass="entr" presetSubtype="4" fill="hold" nodeType="clickEffect">
                                  <p:stCondLst>
                                    <p:cond delay="0"/>
                                  </p:stCondLst>
                                  <p:childTnLst>
                                    <p:set>
                                      <p:cBhvr>
                                        <p:cTn id="18" dur="1" fill="hold">
                                          <p:stCondLst>
                                            <p:cond delay="0"/>
                                          </p:stCondLst>
                                        </p:cTn>
                                        <p:tgtEl>
                                          <p:spTgt spid="6"/>
                                        </p:tgtEl>
                                        <p:attrNameLst>
                                          <p:attrName>style.visibility</p:attrName>
                                        </p:attrNameLst>
                                      </p:cBhvr>
                                      <p:to>
                                        <p:strVal val="visible"/>
                                      </p:to>
                                    </p:set>
                                    <p:anim calcmode="lin" valueType="num">
                                      <p:cBhvr additive="base">
                                        <p:cTn id="19" dur="500" fill="hold"/>
                                        <p:tgtEl>
                                          <p:spTgt spid="6"/>
                                        </p:tgtEl>
                                        <p:attrNameLst>
                                          <p:attrName>ppt_x</p:attrName>
                                        </p:attrNameLst>
                                      </p:cBhvr>
                                      <p:tavLst>
                                        <p:tav tm="0">
                                          <p:val>
                                            <p:strVal val="#ppt_x"/>
                                          </p:val>
                                        </p:tav>
                                        <p:tav tm="100000">
                                          <p:val>
                                            <p:strVal val="#ppt_x"/>
                                          </p:val>
                                        </p:tav>
                                      </p:tavLst>
                                    </p:anim>
                                    <p:anim calcmode="lin" valueType="num">
                                      <p:cBhvr additive="base">
                                        <p:cTn id="20" dur="500" fill="hold"/>
                                        <p:tgtEl>
                                          <p:spTgt spid="6"/>
                                        </p:tgtEl>
                                        <p:attrNameLst>
                                          <p:attrName>ppt_y</p:attrName>
                                        </p:attrNameLst>
                                      </p:cBhvr>
                                      <p:tavLst>
                                        <p:tav tm="0">
                                          <p:val>
                                            <p:strVal val="1+#ppt_h/2"/>
                                          </p:val>
                                        </p:tav>
                                        <p:tav tm="100000">
                                          <p:val>
                                            <p:strVal val="#ppt_y"/>
                                          </p:val>
                                        </p:tav>
                                      </p:tavLst>
                                    </p:anim>
                                  </p:childTnLst>
                                </p:cTn>
                              </p:par>
                            </p:childTnLst>
                          </p:cTn>
                        </p:par>
                      </p:childTnLst>
                    </p:cTn>
                  </p:par>
                  <p:par>
                    <p:cTn id="21" fill="hold" nodeType="clickPar">
                      <p:stCondLst>
                        <p:cond delay="indefinite"/>
                      </p:stCondLst>
                      <p:childTnLst>
                        <p:par>
                          <p:cTn id="22" fill="hold" nodeType="withGroup">
                            <p:stCondLst>
                              <p:cond delay="0"/>
                            </p:stCondLst>
                            <p:childTnLst>
                              <p:par>
                                <p:cTn id="23" presetID="2" presetClass="entr" presetSubtype="4" fill="hold" nodeType="clickEffect">
                                  <p:stCondLst>
                                    <p:cond delay="0"/>
                                  </p:stCondLst>
                                  <p:childTnLst>
                                    <p:set>
                                      <p:cBhvr>
                                        <p:cTn id="24" dur="1" fill="hold">
                                          <p:stCondLst>
                                            <p:cond delay="0"/>
                                          </p:stCondLst>
                                        </p:cTn>
                                        <p:tgtEl>
                                          <p:spTgt spid="7"/>
                                        </p:tgtEl>
                                        <p:attrNameLst>
                                          <p:attrName>style.visibility</p:attrName>
                                        </p:attrNameLst>
                                      </p:cBhvr>
                                      <p:to>
                                        <p:strVal val="visible"/>
                                      </p:to>
                                    </p:set>
                                    <p:anim calcmode="lin" valueType="num">
                                      <p:cBhvr additive="base">
                                        <p:cTn id="25" dur="500" fill="hold"/>
                                        <p:tgtEl>
                                          <p:spTgt spid="7"/>
                                        </p:tgtEl>
                                        <p:attrNameLst>
                                          <p:attrName>ppt_x</p:attrName>
                                        </p:attrNameLst>
                                      </p:cBhvr>
                                      <p:tavLst>
                                        <p:tav tm="0">
                                          <p:val>
                                            <p:strVal val="#ppt_x"/>
                                          </p:val>
                                        </p:tav>
                                        <p:tav tm="100000">
                                          <p:val>
                                            <p:strVal val="#ppt_x"/>
                                          </p:val>
                                        </p:tav>
                                      </p:tavLst>
                                    </p:anim>
                                    <p:anim calcmode="lin" valueType="num">
                                      <p:cBhvr additive="base">
                                        <p:cTn id="26" dur="500" fill="hold"/>
                                        <p:tgtEl>
                                          <p:spTgt spid="7"/>
                                        </p:tgtEl>
                                        <p:attrNameLst>
                                          <p:attrName>ppt_y</p:attrName>
                                        </p:attrNameLst>
                                      </p:cBhvr>
                                      <p:tavLst>
                                        <p:tav tm="0">
                                          <p:val>
                                            <p:strVal val="1+#ppt_h/2"/>
                                          </p:val>
                                        </p:tav>
                                        <p:tav tm="100000">
                                          <p:val>
                                            <p:strVal val="#ppt_y"/>
                                          </p:val>
                                        </p:tav>
                                      </p:tavLst>
                                    </p:anim>
                                  </p:childTnLst>
                                </p:cTn>
                              </p:par>
                            </p:childTnLst>
                          </p:cTn>
                        </p:par>
                      </p:childTnLst>
                    </p:cTn>
                  </p:par>
                  <p:par>
                    <p:cTn id="27" fill="hold" nodeType="clickPar">
                      <p:stCondLst>
                        <p:cond delay="indefinite"/>
                      </p:stCondLst>
                      <p:childTnLst>
                        <p:par>
                          <p:cTn id="28" fill="hold" nodeType="withGroup">
                            <p:stCondLst>
                              <p:cond delay="0"/>
                            </p:stCondLst>
                            <p:childTnLst>
                              <p:par>
                                <p:cTn id="29" presetID="2" presetClass="entr" presetSubtype="4" fill="hold" nodeType="clickEffect">
                                  <p:stCondLst>
                                    <p:cond delay="0"/>
                                  </p:stCondLst>
                                  <p:childTnLst>
                                    <p:set>
                                      <p:cBhvr>
                                        <p:cTn id="30" dur="1" fill="hold">
                                          <p:stCondLst>
                                            <p:cond delay="0"/>
                                          </p:stCondLst>
                                        </p:cTn>
                                        <p:tgtEl>
                                          <p:spTgt spid="8"/>
                                        </p:tgtEl>
                                        <p:attrNameLst>
                                          <p:attrName>style.visibility</p:attrName>
                                        </p:attrNameLst>
                                      </p:cBhvr>
                                      <p:to>
                                        <p:strVal val="visible"/>
                                      </p:to>
                                    </p:set>
                                    <p:anim calcmode="lin" valueType="num">
                                      <p:cBhvr additive="base">
                                        <p:cTn id="31" dur="500" fill="hold"/>
                                        <p:tgtEl>
                                          <p:spTgt spid="8"/>
                                        </p:tgtEl>
                                        <p:attrNameLst>
                                          <p:attrName>ppt_x</p:attrName>
                                        </p:attrNameLst>
                                      </p:cBhvr>
                                      <p:tavLst>
                                        <p:tav tm="0">
                                          <p:val>
                                            <p:strVal val="#ppt_x"/>
                                          </p:val>
                                        </p:tav>
                                        <p:tav tm="100000">
                                          <p:val>
                                            <p:strVal val="#ppt_x"/>
                                          </p:val>
                                        </p:tav>
                                      </p:tavLst>
                                    </p:anim>
                                    <p:anim calcmode="lin" valueType="num">
                                      <p:cBhvr additive="base">
                                        <p:cTn id="32" dur="500" fill="hold"/>
                                        <p:tgtEl>
                                          <p:spTgt spid="8"/>
                                        </p:tgtEl>
                                        <p:attrNameLst>
                                          <p:attrName>ppt_y</p:attrName>
                                        </p:attrNameLst>
                                      </p:cBhvr>
                                      <p:tavLst>
                                        <p:tav tm="0">
                                          <p:val>
                                            <p:strVal val="1+#ppt_h/2"/>
                                          </p:val>
                                        </p:tav>
                                        <p:tav tm="100000">
                                          <p:val>
                                            <p:strVal val="#ppt_y"/>
                                          </p:val>
                                        </p:tav>
                                      </p:tavLst>
                                    </p:anim>
                                  </p:childTnLst>
                                </p:cTn>
                              </p:par>
                            </p:childTnLst>
                          </p:cTn>
                        </p:par>
                      </p:childTnLst>
                    </p:cTn>
                  </p:par>
                  <p:par>
                    <p:cTn id="33" fill="hold" nodeType="clickPar">
                      <p:stCondLst>
                        <p:cond delay="indefinite"/>
                      </p:stCondLst>
                      <p:childTnLst>
                        <p:par>
                          <p:cTn id="34" fill="hold" nodeType="withGroup">
                            <p:stCondLst>
                              <p:cond delay="0"/>
                            </p:stCondLst>
                            <p:childTnLst>
                              <p:par>
                                <p:cTn id="35" presetID="2" presetClass="entr" presetSubtype="4" fill="hold" nodeType="clickEffect">
                                  <p:stCondLst>
                                    <p:cond delay="0"/>
                                  </p:stCondLst>
                                  <p:childTnLst>
                                    <p:set>
                                      <p:cBhvr>
                                        <p:cTn id="36" dur="1" fill="hold">
                                          <p:stCondLst>
                                            <p:cond delay="0"/>
                                          </p:stCondLst>
                                        </p:cTn>
                                        <p:tgtEl>
                                          <p:spTgt spid="9"/>
                                        </p:tgtEl>
                                        <p:attrNameLst>
                                          <p:attrName>style.visibility</p:attrName>
                                        </p:attrNameLst>
                                      </p:cBhvr>
                                      <p:to>
                                        <p:strVal val="visible"/>
                                      </p:to>
                                    </p:set>
                                    <p:anim calcmode="lin" valueType="num">
                                      <p:cBhvr additive="base">
                                        <p:cTn id="37" dur="500" fill="hold"/>
                                        <p:tgtEl>
                                          <p:spTgt spid="9"/>
                                        </p:tgtEl>
                                        <p:attrNameLst>
                                          <p:attrName>ppt_x</p:attrName>
                                        </p:attrNameLst>
                                      </p:cBhvr>
                                      <p:tavLst>
                                        <p:tav tm="0">
                                          <p:val>
                                            <p:strVal val="#ppt_x"/>
                                          </p:val>
                                        </p:tav>
                                        <p:tav tm="100000">
                                          <p:val>
                                            <p:strVal val="#ppt_x"/>
                                          </p:val>
                                        </p:tav>
                                      </p:tavLst>
                                    </p:anim>
                                    <p:anim calcmode="lin" valueType="num">
                                      <p:cBhvr additive="base">
                                        <p:cTn id="38" dur="500" fill="hold"/>
                                        <p:tgtEl>
                                          <p:spTgt spid="9"/>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29698" name="オブジェクト 4"/>
          <p:cNvGraphicFramePr>
            <a:graphicFrameLocks noChangeAspect="1"/>
          </p:cNvGraphicFramePr>
          <p:nvPr>
            <p:extLst>
              <p:ext uri="{D42A27DB-BD31-4B8C-83A1-F6EECF244321}">
                <p14:modId xmlns:p14="http://schemas.microsoft.com/office/powerpoint/2010/main" val="242658872"/>
              </p:ext>
            </p:extLst>
          </p:nvPr>
        </p:nvGraphicFramePr>
        <p:xfrm>
          <a:off x="747716" y="623896"/>
          <a:ext cx="7561729" cy="1835831"/>
        </p:xfrm>
        <a:graphic>
          <a:graphicData uri="http://schemas.openxmlformats.org/presentationml/2006/ole">
            <mc:AlternateContent xmlns:mc="http://schemas.openxmlformats.org/markup-compatibility/2006">
              <mc:Choice xmlns:v="urn:schemas-microsoft-com:vml" Requires="v">
                <p:oleObj spid="_x0000_s20522" name="Document" r:id="rId3" imgW="5401235" imgH="1311308" progId="Word.Document.12">
                  <p:embed/>
                </p:oleObj>
              </mc:Choice>
              <mc:Fallback>
                <p:oleObj name="Document" r:id="rId3" imgW="5401235" imgH="1311308" progId="Word.Document.12">
                  <p:embed/>
                  <p:pic>
                    <p:nvPicPr>
                      <p:cNvPr id="29698" name="オブジェクト 4"/>
                      <p:cNvPicPr>
                        <a:picLocks noChangeAspect="1" noChangeArrowheads="1"/>
                      </p:cNvPicPr>
                      <p:nvPr/>
                    </p:nvPicPr>
                    <p:blipFill>
                      <a:blip r:embed="rId4"/>
                      <a:srcRect/>
                      <a:stretch>
                        <a:fillRect/>
                      </a:stretch>
                    </p:blipFill>
                    <p:spPr bwMode="auto">
                      <a:xfrm>
                        <a:off x="747716" y="623896"/>
                        <a:ext cx="7561729" cy="183583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oleObj>
              </mc:Fallback>
            </mc:AlternateContent>
          </a:graphicData>
        </a:graphic>
      </p:graphicFrame>
      <p:graphicFrame>
        <p:nvGraphicFramePr>
          <p:cNvPr id="6" name="オブジェクト 5"/>
          <p:cNvGraphicFramePr>
            <a:graphicFrameLocks noChangeAspect="1"/>
          </p:cNvGraphicFramePr>
          <p:nvPr>
            <p:extLst>
              <p:ext uri="{D42A27DB-BD31-4B8C-83A1-F6EECF244321}">
                <p14:modId xmlns:p14="http://schemas.microsoft.com/office/powerpoint/2010/main" val="2531252705"/>
              </p:ext>
            </p:extLst>
          </p:nvPr>
        </p:nvGraphicFramePr>
        <p:xfrm>
          <a:off x="757238" y="3532188"/>
          <a:ext cx="7488237" cy="2403475"/>
        </p:xfrm>
        <a:graphic>
          <a:graphicData uri="http://schemas.openxmlformats.org/presentationml/2006/ole">
            <mc:AlternateContent xmlns:mc="http://schemas.openxmlformats.org/markup-compatibility/2006">
              <mc:Choice xmlns:v="urn:schemas-microsoft-com:vml" Requires="v">
                <p:oleObj spid="_x0000_s20523" name="Document" r:id="rId5" imgW="5401235" imgH="1736889" progId="Word.Document.12">
                  <p:embed/>
                </p:oleObj>
              </mc:Choice>
              <mc:Fallback>
                <p:oleObj name="Document" r:id="rId5" imgW="5401235" imgH="1736889" progId="Word.Document.12">
                  <p:embed/>
                  <p:pic>
                    <p:nvPicPr>
                      <p:cNvPr id="6" name="オブジェクト 5"/>
                      <p:cNvPicPr>
                        <a:picLocks noChangeAspect="1" noChangeArrowheads="1"/>
                      </p:cNvPicPr>
                      <p:nvPr/>
                    </p:nvPicPr>
                    <p:blipFill>
                      <a:blip r:embed="rId6"/>
                      <a:srcRect/>
                      <a:stretch>
                        <a:fillRect/>
                      </a:stretch>
                    </p:blipFill>
                    <p:spPr bwMode="auto">
                      <a:xfrm>
                        <a:off x="757238" y="3532188"/>
                        <a:ext cx="7488237" cy="24034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oleObj>
              </mc:Fallback>
            </mc:AlternateContent>
          </a:graphicData>
        </a:graphic>
      </p:graphicFrame>
      <p:cxnSp>
        <p:nvCxnSpPr>
          <p:cNvPr id="4" name="直線コネクタ 3"/>
          <p:cNvCxnSpPr/>
          <p:nvPr/>
        </p:nvCxnSpPr>
        <p:spPr>
          <a:xfrm>
            <a:off x="862013" y="908050"/>
            <a:ext cx="6438900" cy="0"/>
          </a:xfrm>
          <a:prstGeom prst="line">
            <a:avLst/>
          </a:prstGeom>
          <a:ln w="19050">
            <a:solidFill>
              <a:schemeClr val="accent2"/>
            </a:solidFill>
          </a:ln>
        </p:spPr>
        <p:style>
          <a:lnRef idx="1">
            <a:schemeClr val="accent1"/>
          </a:lnRef>
          <a:fillRef idx="0">
            <a:schemeClr val="accent1"/>
          </a:fillRef>
          <a:effectRef idx="0">
            <a:schemeClr val="accent1"/>
          </a:effectRef>
          <a:fontRef idx="minor">
            <a:schemeClr val="tx1"/>
          </a:fontRef>
        </p:style>
      </p:cxnSp>
      <p:cxnSp>
        <p:nvCxnSpPr>
          <p:cNvPr id="5" name="直線コネクタ 4"/>
          <p:cNvCxnSpPr/>
          <p:nvPr/>
        </p:nvCxnSpPr>
        <p:spPr>
          <a:xfrm>
            <a:off x="1050925" y="2060575"/>
            <a:ext cx="1865313" cy="0"/>
          </a:xfrm>
          <a:prstGeom prst="line">
            <a:avLst/>
          </a:prstGeom>
          <a:ln w="19050">
            <a:solidFill>
              <a:schemeClr val="accent2"/>
            </a:solidFill>
          </a:ln>
        </p:spPr>
        <p:style>
          <a:lnRef idx="1">
            <a:schemeClr val="accent1"/>
          </a:lnRef>
          <a:fillRef idx="0">
            <a:schemeClr val="accent1"/>
          </a:fillRef>
          <a:effectRef idx="0">
            <a:schemeClr val="accent1"/>
          </a:effectRef>
          <a:fontRef idx="minor">
            <a:schemeClr val="tx1"/>
          </a:fontRef>
        </p:style>
      </p:cxnSp>
      <p:cxnSp>
        <p:nvCxnSpPr>
          <p:cNvPr id="7" name="直線コネクタ 6"/>
          <p:cNvCxnSpPr/>
          <p:nvPr/>
        </p:nvCxnSpPr>
        <p:spPr>
          <a:xfrm>
            <a:off x="1176338" y="4076700"/>
            <a:ext cx="957262" cy="0"/>
          </a:xfrm>
          <a:prstGeom prst="line">
            <a:avLst/>
          </a:prstGeom>
          <a:ln w="19050">
            <a:solidFill>
              <a:schemeClr val="accent2"/>
            </a:solidFill>
          </a:ln>
        </p:spPr>
        <p:style>
          <a:lnRef idx="1">
            <a:schemeClr val="accent1"/>
          </a:lnRef>
          <a:fillRef idx="0">
            <a:schemeClr val="accent1"/>
          </a:fillRef>
          <a:effectRef idx="0">
            <a:schemeClr val="accent1"/>
          </a:effectRef>
          <a:fontRef idx="minor">
            <a:schemeClr val="tx1"/>
          </a:fontRef>
        </p:style>
      </p:cxnSp>
      <p:sp>
        <p:nvSpPr>
          <p:cNvPr id="29703" name="Rectangle 5"/>
          <p:cNvSpPr>
            <a:spLocks noChangeArrowheads="1"/>
          </p:cNvSpPr>
          <p:nvPr/>
        </p:nvSpPr>
        <p:spPr bwMode="auto">
          <a:xfrm>
            <a:off x="0" y="0"/>
            <a:ext cx="914400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spcBef>
                <a:spcPct val="20000"/>
              </a:spcBef>
              <a:buChar char="•"/>
              <a:defRPr kumimoji="1" sz="3200">
                <a:solidFill>
                  <a:schemeClr val="tx1"/>
                </a:solidFill>
                <a:latin typeface="Arial" panose="020B0604020202020204" pitchFamily="34" charset="0"/>
                <a:ea typeface="ＭＳ Ｐゴシック" panose="020B0600070205080204" pitchFamily="50" charset="-128"/>
              </a:defRPr>
            </a:lvl1pPr>
            <a:lvl2pPr marL="742950" indent="-285750">
              <a:spcBef>
                <a:spcPct val="20000"/>
              </a:spcBef>
              <a:buChar char="–"/>
              <a:defRPr kumimoji="1" sz="2800">
                <a:solidFill>
                  <a:schemeClr val="tx1"/>
                </a:solidFill>
                <a:latin typeface="Arial" panose="020B0604020202020204" pitchFamily="34" charset="0"/>
                <a:ea typeface="ＭＳ Ｐゴシック" panose="020B0600070205080204" pitchFamily="50" charset="-128"/>
              </a:defRPr>
            </a:lvl2pPr>
            <a:lvl3pPr marL="1143000" indent="-228600">
              <a:spcBef>
                <a:spcPct val="20000"/>
              </a:spcBef>
              <a:buChar char="•"/>
              <a:defRPr kumimoji="1" sz="2400">
                <a:solidFill>
                  <a:schemeClr val="tx1"/>
                </a:solidFill>
                <a:latin typeface="Arial" panose="020B0604020202020204" pitchFamily="34" charset="0"/>
                <a:ea typeface="ＭＳ Ｐゴシック" panose="020B0600070205080204" pitchFamily="50" charset="-128"/>
              </a:defRPr>
            </a:lvl3pPr>
            <a:lvl4pPr marL="1600200" indent="-228600">
              <a:spcBef>
                <a:spcPct val="20000"/>
              </a:spcBef>
              <a:buChar char="–"/>
              <a:defRPr kumimoji="1" sz="2000">
                <a:solidFill>
                  <a:schemeClr val="tx1"/>
                </a:solidFill>
                <a:latin typeface="Arial" panose="020B0604020202020204" pitchFamily="34" charset="0"/>
                <a:ea typeface="ＭＳ Ｐゴシック" panose="020B0600070205080204" pitchFamily="50" charset="-128"/>
              </a:defRPr>
            </a:lvl4pPr>
            <a:lvl5pPr marL="2057400" indent="-228600">
              <a:spcBef>
                <a:spcPct val="20000"/>
              </a:spcBef>
              <a:buChar char="»"/>
              <a:defRPr kumimoji="1" sz="2000">
                <a:solidFill>
                  <a:schemeClr val="tx1"/>
                </a:solidFill>
                <a:latin typeface="Arial" panose="020B0604020202020204" pitchFamily="34" charset="0"/>
                <a:ea typeface="ＭＳ Ｐゴシック" panose="020B0600070205080204" pitchFamily="50" charset="-128"/>
              </a:defRPr>
            </a:lvl5pPr>
            <a:lvl6pPr marL="2514600" indent="-228600" eaLnBrk="0" fontAlgn="base" hangingPunct="0">
              <a:spcBef>
                <a:spcPct val="20000"/>
              </a:spcBef>
              <a:spcAft>
                <a:spcPct val="0"/>
              </a:spcAft>
              <a:buChar char="»"/>
              <a:defRPr kumimoji="1" sz="2000">
                <a:solidFill>
                  <a:schemeClr val="tx1"/>
                </a:solidFill>
                <a:latin typeface="Arial" panose="020B0604020202020204" pitchFamily="34" charset="0"/>
                <a:ea typeface="ＭＳ Ｐゴシック" panose="020B0600070205080204" pitchFamily="50" charset="-128"/>
              </a:defRPr>
            </a:lvl6pPr>
            <a:lvl7pPr marL="2971800" indent="-228600" eaLnBrk="0" fontAlgn="base" hangingPunct="0">
              <a:spcBef>
                <a:spcPct val="20000"/>
              </a:spcBef>
              <a:spcAft>
                <a:spcPct val="0"/>
              </a:spcAft>
              <a:buChar char="»"/>
              <a:defRPr kumimoji="1" sz="2000">
                <a:solidFill>
                  <a:schemeClr val="tx1"/>
                </a:solidFill>
                <a:latin typeface="Arial" panose="020B0604020202020204" pitchFamily="34" charset="0"/>
                <a:ea typeface="ＭＳ Ｐゴシック" panose="020B0600070205080204" pitchFamily="50" charset="-128"/>
              </a:defRPr>
            </a:lvl7pPr>
            <a:lvl8pPr marL="3429000" indent="-228600" eaLnBrk="0" fontAlgn="base" hangingPunct="0">
              <a:spcBef>
                <a:spcPct val="20000"/>
              </a:spcBef>
              <a:spcAft>
                <a:spcPct val="0"/>
              </a:spcAft>
              <a:buChar char="»"/>
              <a:defRPr kumimoji="1" sz="2000">
                <a:solidFill>
                  <a:schemeClr val="tx1"/>
                </a:solidFill>
                <a:latin typeface="Arial" panose="020B0604020202020204" pitchFamily="34" charset="0"/>
                <a:ea typeface="ＭＳ Ｐゴシック" panose="020B0600070205080204" pitchFamily="50" charset="-128"/>
              </a:defRPr>
            </a:lvl8pPr>
            <a:lvl9pPr marL="3886200" indent="-228600" eaLnBrk="0" fontAlgn="base" hangingPunct="0">
              <a:spcBef>
                <a:spcPct val="20000"/>
              </a:spcBef>
              <a:spcAft>
                <a:spcPct val="0"/>
              </a:spcAft>
              <a:buChar char="»"/>
              <a:defRPr kumimoji="1" sz="2000">
                <a:solidFill>
                  <a:schemeClr val="tx1"/>
                </a:solidFill>
                <a:latin typeface="Arial" panose="020B0604020202020204" pitchFamily="34" charset="0"/>
                <a:ea typeface="ＭＳ Ｐゴシック" panose="020B0600070205080204" pitchFamily="50" charset="-128"/>
              </a:defRPr>
            </a:lvl9pPr>
          </a:lstStyle>
          <a:p>
            <a:pPr>
              <a:spcBef>
                <a:spcPct val="0"/>
              </a:spcBef>
              <a:buFontTx/>
              <a:buNone/>
            </a:pPr>
            <a:endParaRPr lang="ja-JP" altLang="en-US" sz="1800"/>
          </a:p>
        </p:txBody>
      </p:sp>
      <p:graphicFrame>
        <p:nvGraphicFramePr>
          <p:cNvPr id="3" name="オブジェクト 2"/>
          <p:cNvGraphicFramePr>
            <a:graphicFrameLocks noChangeAspect="1"/>
          </p:cNvGraphicFramePr>
          <p:nvPr>
            <p:extLst>
              <p:ext uri="{D42A27DB-BD31-4B8C-83A1-F6EECF244321}">
                <p14:modId xmlns:p14="http://schemas.microsoft.com/office/powerpoint/2010/main" val="1993455097"/>
              </p:ext>
            </p:extLst>
          </p:nvPr>
        </p:nvGraphicFramePr>
        <p:xfrm>
          <a:off x="4117975" y="2784475"/>
          <a:ext cx="1543050" cy="284163"/>
        </p:xfrm>
        <a:graphic>
          <a:graphicData uri="http://schemas.openxmlformats.org/presentationml/2006/ole">
            <mc:AlternateContent xmlns:mc="http://schemas.openxmlformats.org/markup-compatibility/2006">
              <mc:Choice xmlns:v="urn:schemas-microsoft-com:vml" Requires="v">
                <p:oleObj spid="_x0000_s20524" name="数式" r:id="rId7" imgW="1104840" imgH="203040" progId="Equation.3">
                  <p:embed/>
                </p:oleObj>
              </mc:Choice>
              <mc:Fallback>
                <p:oleObj name="数式" r:id="rId7" imgW="1104840" imgH="203040" progId="Equation.3">
                  <p:embed/>
                  <p:pic>
                    <p:nvPicPr>
                      <p:cNvPr id="3" name="オブジェクト 2"/>
                      <p:cNvPicPr>
                        <a:picLocks noChangeAspect="1" noChangeArrowheads="1"/>
                      </p:cNvPicPr>
                      <p:nvPr/>
                    </p:nvPicPr>
                    <p:blipFill>
                      <a:blip r:embed="rId8"/>
                      <a:srcRect/>
                      <a:stretch>
                        <a:fillRect/>
                      </a:stretch>
                    </p:blipFill>
                    <p:spPr bwMode="auto">
                      <a:xfrm>
                        <a:off x="4117975" y="2784475"/>
                        <a:ext cx="1543050" cy="284163"/>
                      </a:xfrm>
                      <a:prstGeom prst="rect">
                        <a:avLst/>
                      </a:prstGeom>
                      <a:noFill/>
                      <a:ln w="9525">
                        <a:solidFill>
                          <a:schemeClr val="accent2"/>
                        </a:solidFill>
                        <a:miter lim="800000"/>
                        <a:headEnd/>
                        <a:tailEnd/>
                      </a:ln>
                      <a:extLst>
                        <a:ext uri="{909E8E84-426E-40DD-AFC4-6F175D3DCCD1}">
                          <a14:hiddenFill xmlns:a14="http://schemas.microsoft.com/office/drawing/2010/main">
                            <a:solidFill>
                              <a:srgbClr val="FFFFFF"/>
                            </a:solidFill>
                          </a14:hiddenFill>
                        </a:ext>
                      </a:extLst>
                    </p:spPr>
                  </p:pic>
                </p:oleObj>
              </mc:Fallback>
            </mc:AlternateContent>
          </a:graphicData>
        </a:graphic>
      </p:graphicFrame>
      <p:sp>
        <p:nvSpPr>
          <p:cNvPr id="29705" name="Rectangle 7"/>
          <p:cNvSpPr>
            <a:spLocks noChangeArrowheads="1"/>
          </p:cNvSpPr>
          <p:nvPr/>
        </p:nvSpPr>
        <p:spPr bwMode="auto">
          <a:xfrm>
            <a:off x="0" y="0"/>
            <a:ext cx="914400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spcBef>
                <a:spcPct val="20000"/>
              </a:spcBef>
              <a:buChar char="•"/>
              <a:defRPr kumimoji="1" sz="3200">
                <a:solidFill>
                  <a:schemeClr val="tx1"/>
                </a:solidFill>
                <a:latin typeface="Arial" panose="020B0604020202020204" pitchFamily="34" charset="0"/>
                <a:ea typeface="ＭＳ Ｐゴシック" panose="020B0600070205080204" pitchFamily="50" charset="-128"/>
              </a:defRPr>
            </a:lvl1pPr>
            <a:lvl2pPr marL="742950" indent="-285750">
              <a:spcBef>
                <a:spcPct val="20000"/>
              </a:spcBef>
              <a:buChar char="–"/>
              <a:defRPr kumimoji="1" sz="2800">
                <a:solidFill>
                  <a:schemeClr val="tx1"/>
                </a:solidFill>
                <a:latin typeface="Arial" panose="020B0604020202020204" pitchFamily="34" charset="0"/>
                <a:ea typeface="ＭＳ Ｐゴシック" panose="020B0600070205080204" pitchFamily="50" charset="-128"/>
              </a:defRPr>
            </a:lvl2pPr>
            <a:lvl3pPr marL="1143000" indent="-228600">
              <a:spcBef>
                <a:spcPct val="20000"/>
              </a:spcBef>
              <a:buChar char="•"/>
              <a:defRPr kumimoji="1" sz="2400">
                <a:solidFill>
                  <a:schemeClr val="tx1"/>
                </a:solidFill>
                <a:latin typeface="Arial" panose="020B0604020202020204" pitchFamily="34" charset="0"/>
                <a:ea typeface="ＭＳ Ｐゴシック" panose="020B0600070205080204" pitchFamily="50" charset="-128"/>
              </a:defRPr>
            </a:lvl3pPr>
            <a:lvl4pPr marL="1600200" indent="-228600">
              <a:spcBef>
                <a:spcPct val="20000"/>
              </a:spcBef>
              <a:buChar char="–"/>
              <a:defRPr kumimoji="1" sz="2000">
                <a:solidFill>
                  <a:schemeClr val="tx1"/>
                </a:solidFill>
                <a:latin typeface="Arial" panose="020B0604020202020204" pitchFamily="34" charset="0"/>
                <a:ea typeface="ＭＳ Ｐゴシック" panose="020B0600070205080204" pitchFamily="50" charset="-128"/>
              </a:defRPr>
            </a:lvl4pPr>
            <a:lvl5pPr marL="2057400" indent="-228600">
              <a:spcBef>
                <a:spcPct val="20000"/>
              </a:spcBef>
              <a:buChar char="»"/>
              <a:defRPr kumimoji="1" sz="2000">
                <a:solidFill>
                  <a:schemeClr val="tx1"/>
                </a:solidFill>
                <a:latin typeface="Arial" panose="020B0604020202020204" pitchFamily="34" charset="0"/>
                <a:ea typeface="ＭＳ Ｐゴシック" panose="020B0600070205080204" pitchFamily="50" charset="-128"/>
              </a:defRPr>
            </a:lvl5pPr>
            <a:lvl6pPr marL="2514600" indent="-228600" eaLnBrk="0" fontAlgn="base" hangingPunct="0">
              <a:spcBef>
                <a:spcPct val="20000"/>
              </a:spcBef>
              <a:spcAft>
                <a:spcPct val="0"/>
              </a:spcAft>
              <a:buChar char="»"/>
              <a:defRPr kumimoji="1" sz="2000">
                <a:solidFill>
                  <a:schemeClr val="tx1"/>
                </a:solidFill>
                <a:latin typeface="Arial" panose="020B0604020202020204" pitchFamily="34" charset="0"/>
                <a:ea typeface="ＭＳ Ｐゴシック" panose="020B0600070205080204" pitchFamily="50" charset="-128"/>
              </a:defRPr>
            </a:lvl6pPr>
            <a:lvl7pPr marL="2971800" indent="-228600" eaLnBrk="0" fontAlgn="base" hangingPunct="0">
              <a:spcBef>
                <a:spcPct val="20000"/>
              </a:spcBef>
              <a:spcAft>
                <a:spcPct val="0"/>
              </a:spcAft>
              <a:buChar char="»"/>
              <a:defRPr kumimoji="1" sz="2000">
                <a:solidFill>
                  <a:schemeClr val="tx1"/>
                </a:solidFill>
                <a:latin typeface="Arial" panose="020B0604020202020204" pitchFamily="34" charset="0"/>
                <a:ea typeface="ＭＳ Ｐゴシック" panose="020B0600070205080204" pitchFamily="50" charset="-128"/>
              </a:defRPr>
            </a:lvl7pPr>
            <a:lvl8pPr marL="3429000" indent="-228600" eaLnBrk="0" fontAlgn="base" hangingPunct="0">
              <a:spcBef>
                <a:spcPct val="20000"/>
              </a:spcBef>
              <a:spcAft>
                <a:spcPct val="0"/>
              </a:spcAft>
              <a:buChar char="»"/>
              <a:defRPr kumimoji="1" sz="2000">
                <a:solidFill>
                  <a:schemeClr val="tx1"/>
                </a:solidFill>
                <a:latin typeface="Arial" panose="020B0604020202020204" pitchFamily="34" charset="0"/>
                <a:ea typeface="ＭＳ Ｐゴシック" panose="020B0600070205080204" pitchFamily="50" charset="-128"/>
              </a:defRPr>
            </a:lvl8pPr>
            <a:lvl9pPr marL="3886200" indent="-228600" eaLnBrk="0" fontAlgn="base" hangingPunct="0">
              <a:spcBef>
                <a:spcPct val="20000"/>
              </a:spcBef>
              <a:spcAft>
                <a:spcPct val="0"/>
              </a:spcAft>
              <a:buChar char="»"/>
              <a:defRPr kumimoji="1" sz="2000">
                <a:solidFill>
                  <a:schemeClr val="tx1"/>
                </a:solidFill>
                <a:latin typeface="Arial" panose="020B0604020202020204" pitchFamily="34" charset="0"/>
                <a:ea typeface="ＭＳ Ｐゴシック" panose="020B0600070205080204" pitchFamily="50" charset="-128"/>
              </a:defRPr>
            </a:lvl9pPr>
          </a:lstStyle>
          <a:p>
            <a:pPr>
              <a:spcBef>
                <a:spcPct val="0"/>
              </a:spcBef>
              <a:buFontTx/>
              <a:buNone/>
            </a:pPr>
            <a:endParaRPr lang="ja-JP" altLang="en-US" sz="1800"/>
          </a:p>
        </p:txBody>
      </p:sp>
      <p:graphicFrame>
        <p:nvGraphicFramePr>
          <p:cNvPr id="11" name="オブジェクト 10"/>
          <p:cNvGraphicFramePr>
            <a:graphicFrameLocks noChangeAspect="1"/>
          </p:cNvGraphicFramePr>
          <p:nvPr>
            <p:extLst>
              <p:ext uri="{D42A27DB-BD31-4B8C-83A1-F6EECF244321}">
                <p14:modId xmlns:p14="http://schemas.microsoft.com/office/powerpoint/2010/main" val="431525661"/>
              </p:ext>
            </p:extLst>
          </p:nvPr>
        </p:nvGraphicFramePr>
        <p:xfrm>
          <a:off x="4222750" y="3817938"/>
          <a:ext cx="2719388" cy="301625"/>
        </p:xfrm>
        <a:graphic>
          <a:graphicData uri="http://schemas.openxmlformats.org/presentationml/2006/ole">
            <mc:AlternateContent xmlns:mc="http://schemas.openxmlformats.org/markup-compatibility/2006">
              <mc:Choice xmlns:v="urn:schemas-microsoft-com:vml" Requires="v">
                <p:oleObj spid="_x0000_s20525" name="数式" r:id="rId9" imgW="1942920" imgH="215640" progId="Equation.3">
                  <p:embed/>
                </p:oleObj>
              </mc:Choice>
              <mc:Fallback>
                <p:oleObj name="数式" r:id="rId9" imgW="1942920" imgH="215640" progId="Equation.3">
                  <p:embed/>
                  <p:pic>
                    <p:nvPicPr>
                      <p:cNvPr id="11" name="オブジェクト 10"/>
                      <p:cNvPicPr>
                        <a:picLocks noChangeAspect="1" noChangeArrowheads="1"/>
                      </p:cNvPicPr>
                      <p:nvPr/>
                    </p:nvPicPr>
                    <p:blipFill>
                      <a:blip r:embed="rId10"/>
                      <a:srcRect/>
                      <a:stretch>
                        <a:fillRect/>
                      </a:stretch>
                    </p:blipFill>
                    <p:spPr bwMode="auto">
                      <a:xfrm>
                        <a:off x="4222750" y="3817938"/>
                        <a:ext cx="2719388" cy="301625"/>
                      </a:xfrm>
                      <a:prstGeom prst="rect">
                        <a:avLst/>
                      </a:prstGeom>
                      <a:noFill/>
                      <a:ln w="9525">
                        <a:solidFill>
                          <a:schemeClr val="accent2"/>
                        </a:solidFill>
                        <a:miter lim="800000"/>
                        <a:headEnd/>
                        <a:tailEnd/>
                      </a:ln>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16" name="オブジェクト 15"/>
          <p:cNvGraphicFramePr>
            <a:graphicFrameLocks noChangeAspect="1"/>
          </p:cNvGraphicFramePr>
          <p:nvPr/>
        </p:nvGraphicFramePr>
        <p:xfrm>
          <a:off x="971550" y="2765425"/>
          <a:ext cx="2254250" cy="303213"/>
        </p:xfrm>
        <a:graphic>
          <a:graphicData uri="http://schemas.openxmlformats.org/presentationml/2006/ole">
            <mc:AlternateContent xmlns:mc="http://schemas.openxmlformats.org/markup-compatibility/2006">
              <mc:Choice xmlns:v="urn:schemas-microsoft-com:vml" Requires="v">
                <p:oleObj spid="_x0000_s20526" name="数式" r:id="rId11" imgW="1612900" imgH="215900" progId="Equation.3">
                  <p:embed/>
                </p:oleObj>
              </mc:Choice>
              <mc:Fallback>
                <p:oleObj name="数式" r:id="rId11" imgW="1612900" imgH="215900" progId="Equation.3">
                  <p:embed/>
                  <p:pic>
                    <p:nvPicPr>
                      <p:cNvPr id="16" name="オブジェクト 15"/>
                      <p:cNvPicPr>
                        <a:picLocks noChangeAspect="1" noChangeArrowheads="1"/>
                      </p:cNvPicPr>
                      <p:nvPr/>
                    </p:nvPicPr>
                    <p:blipFill>
                      <a:blip r:embed="rId12">
                        <a:extLst>
                          <a:ext uri="{28A0092B-C50C-407E-A947-70E740481C1C}">
                            <a14:useLocalDpi xmlns:a14="http://schemas.microsoft.com/office/drawing/2010/main" val="0"/>
                          </a:ext>
                        </a:extLst>
                      </a:blip>
                      <a:srcRect/>
                      <a:stretch>
                        <a:fillRect/>
                      </a:stretch>
                    </p:blipFill>
                    <p:spPr bwMode="auto">
                      <a:xfrm>
                        <a:off x="971550" y="2765425"/>
                        <a:ext cx="2254250" cy="3032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oleObj>
              </mc:Fallback>
            </mc:AlternateContent>
          </a:graphicData>
        </a:graphic>
      </p:graphicFrame>
      <p:sp>
        <p:nvSpPr>
          <p:cNvPr id="15" name="左矢印 14"/>
          <p:cNvSpPr/>
          <p:nvPr/>
        </p:nvSpPr>
        <p:spPr>
          <a:xfrm>
            <a:off x="3381375" y="2781300"/>
            <a:ext cx="546100" cy="215900"/>
          </a:xfrm>
          <a:prstGeom prst="leftArrow">
            <a:avLst/>
          </a:prstGeom>
          <a:solidFill>
            <a:schemeClr val="accent2">
              <a:alpha val="50000"/>
            </a:schemeClr>
          </a:solid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ja-JP" altLang="en-US"/>
          </a:p>
        </p:txBody>
      </p:sp>
      <p:sp>
        <p:nvSpPr>
          <p:cNvPr id="19" name="左矢印 18"/>
          <p:cNvSpPr/>
          <p:nvPr/>
        </p:nvSpPr>
        <p:spPr>
          <a:xfrm rot="16200000">
            <a:off x="1375569" y="3334544"/>
            <a:ext cx="703262" cy="215900"/>
          </a:xfrm>
          <a:prstGeom prst="leftArrow">
            <a:avLst/>
          </a:prstGeom>
          <a:solidFill>
            <a:schemeClr val="accent2">
              <a:alpha val="50000"/>
            </a:schemeClr>
          </a:solid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ja-JP" altLang="en-US"/>
          </a:p>
        </p:txBody>
      </p:sp>
      <p:sp>
        <p:nvSpPr>
          <p:cNvPr id="20" name="左矢印 19"/>
          <p:cNvSpPr/>
          <p:nvPr/>
        </p:nvSpPr>
        <p:spPr>
          <a:xfrm>
            <a:off x="2389188" y="3860800"/>
            <a:ext cx="1657350" cy="215900"/>
          </a:xfrm>
          <a:prstGeom prst="leftArrow">
            <a:avLst/>
          </a:prstGeom>
          <a:solidFill>
            <a:schemeClr val="accent2">
              <a:alpha val="50000"/>
            </a:schemeClr>
          </a:solid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ja-JP" altLang="en-US"/>
          </a:p>
        </p:txBody>
      </p:sp>
      <p:sp>
        <p:nvSpPr>
          <p:cNvPr id="21" name="左矢印 20"/>
          <p:cNvSpPr/>
          <p:nvPr/>
        </p:nvSpPr>
        <p:spPr>
          <a:xfrm rot="16200000">
            <a:off x="1421606" y="2340769"/>
            <a:ext cx="611188" cy="215900"/>
          </a:xfrm>
          <a:prstGeom prst="leftArrow">
            <a:avLst/>
          </a:prstGeom>
          <a:solidFill>
            <a:schemeClr val="accent2">
              <a:alpha val="50000"/>
            </a:schemeClr>
          </a:solid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ja-JP" altLang="en-US"/>
          </a:p>
        </p:txBody>
      </p:sp>
      <p:sp>
        <p:nvSpPr>
          <p:cNvPr id="2" name="スライド番号プレースホルダー 1"/>
          <p:cNvSpPr>
            <a:spLocks noGrp="1"/>
          </p:cNvSpPr>
          <p:nvPr>
            <p:ph type="sldNum" sz="quarter" idx="12"/>
          </p:nvPr>
        </p:nvSpPr>
        <p:spPr/>
        <p:txBody>
          <a:bodyPr/>
          <a:lstStyle/>
          <a:p>
            <a:fld id="{F06225BA-B0EB-481C-8A78-E726EEDFF1D4}" type="slidenum">
              <a:rPr lang="en-US" altLang="ja-JP" smtClean="0"/>
              <a:pPr/>
              <a:t>23</a:t>
            </a:fld>
            <a:endParaRPr lang="en-US" altLang="ja-JP"/>
          </a:p>
        </p:txBody>
      </p:sp>
      <p:sp>
        <p:nvSpPr>
          <p:cNvPr id="8" name="Date Placeholder 7">
            <a:extLst>
              <a:ext uri="{FF2B5EF4-FFF2-40B4-BE49-F238E27FC236}">
                <a16:creationId xmlns:a16="http://schemas.microsoft.com/office/drawing/2014/main" id="{B1B02AD9-308C-4F6A-9D3F-97A479307F7B}"/>
              </a:ext>
            </a:extLst>
          </p:cNvPr>
          <p:cNvSpPr>
            <a:spLocks noGrp="1"/>
          </p:cNvSpPr>
          <p:nvPr>
            <p:ph type="dt" sz="half" idx="10"/>
          </p:nvPr>
        </p:nvSpPr>
        <p:spPr/>
        <p:txBody>
          <a:bodyPr/>
          <a:lstStyle/>
          <a:p>
            <a:r>
              <a:rPr lang="en-US" altLang="ja-JP" smtClean="0"/>
              <a:t>18/06/21</a:t>
            </a:r>
            <a:endParaRPr lang="en-US" altLang="ja-JP"/>
          </a:p>
        </p:txBody>
      </p:sp>
    </p:spTree>
    <p:extLst>
      <p:ext uri="{BB962C8B-B14F-4D97-AF65-F5344CB8AC3E}">
        <p14:creationId xmlns:p14="http://schemas.microsoft.com/office/powerpoint/2010/main" val="3101495396"/>
      </p:ext>
    </p:extLst>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2" presetClass="entr" presetSubtype="4" fill="hold" nodeType="clickEffect">
                                  <p:stCondLst>
                                    <p:cond delay="0"/>
                                  </p:stCondLst>
                                  <p:childTnLst>
                                    <p:set>
                                      <p:cBhvr>
                                        <p:cTn id="6" dur="1" fill="hold">
                                          <p:stCondLst>
                                            <p:cond delay="0"/>
                                          </p:stCondLst>
                                        </p:cTn>
                                        <p:tgtEl>
                                          <p:spTgt spid="4"/>
                                        </p:tgtEl>
                                        <p:attrNameLst>
                                          <p:attrName>style.visibility</p:attrName>
                                        </p:attrNameLst>
                                      </p:cBhvr>
                                      <p:to>
                                        <p:strVal val="visible"/>
                                      </p:to>
                                    </p:set>
                                    <p:anim calcmode="lin" valueType="num">
                                      <p:cBhvr additive="base">
                                        <p:cTn id="7" dur="500" fill="hold"/>
                                        <p:tgtEl>
                                          <p:spTgt spid="4"/>
                                        </p:tgtEl>
                                        <p:attrNameLst>
                                          <p:attrName>ppt_x</p:attrName>
                                        </p:attrNameLst>
                                      </p:cBhvr>
                                      <p:tavLst>
                                        <p:tav tm="0">
                                          <p:val>
                                            <p:strVal val="#ppt_x"/>
                                          </p:val>
                                        </p:tav>
                                        <p:tav tm="100000">
                                          <p:val>
                                            <p:strVal val="#ppt_x"/>
                                          </p:val>
                                        </p:tav>
                                      </p:tavLst>
                                    </p:anim>
                                    <p:anim calcmode="lin" valueType="num">
                                      <p:cBhvr additive="base">
                                        <p:cTn id="8" dur="500" fill="hold"/>
                                        <p:tgtEl>
                                          <p:spTgt spid="4"/>
                                        </p:tgtEl>
                                        <p:attrNameLst>
                                          <p:attrName>ppt_y</p:attrName>
                                        </p:attrNameLst>
                                      </p:cBhvr>
                                      <p:tavLst>
                                        <p:tav tm="0">
                                          <p:val>
                                            <p:strVal val="1+#ppt_h/2"/>
                                          </p:val>
                                        </p:tav>
                                        <p:tav tm="100000">
                                          <p:val>
                                            <p:strVal val="#ppt_y"/>
                                          </p:val>
                                        </p:tav>
                                      </p:tavLst>
                                    </p:anim>
                                  </p:childTnLst>
                                </p:cTn>
                              </p:par>
                            </p:childTnLst>
                          </p:cTn>
                        </p:par>
                      </p:childTnLst>
                    </p:cTn>
                  </p:par>
                  <p:par>
                    <p:cTn id="9" fill="hold" nodeType="clickPar">
                      <p:stCondLst>
                        <p:cond delay="indefinite"/>
                      </p:stCondLst>
                      <p:childTnLst>
                        <p:par>
                          <p:cTn id="10" fill="hold" nodeType="withGroup">
                            <p:stCondLst>
                              <p:cond delay="0"/>
                            </p:stCondLst>
                            <p:childTnLst>
                              <p:par>
                                <p:cTn id="11" presetID="2" presetClass="entr" presetSubtype="4" fill="hold" nodeType="clickEffect">
                                  <p:stCondLst>
                                    <p:cond delay="0"/>
                                  </p:stCondLst>
                                  <p:childTnLst>
                                    <p:set>
                                      <p:cBhvr>
                                        <p:cTn id="12" dur="1" fill="hold">
                                          <p:stCondLst>
                                            <p:cond delay="0"/>
                                          </p:stCondLst>
                                        </p:cTn>
                                        <p:tgtEl>
                                          <p:spTgt spid="5"/>
                                        </p:tgtEl>
                                        <p:attrNameLst>
                                          <p:attrName>style.visibility</p:attrName>
                                        </p:attrNameLst>
                                      </p:cBhvr>
                                      <p:to>
                                        <p:strVal val="visible"/>
                                      </p:to>
                                    </p:set>
                                    <p:anim calcmode="lin" valueType="num">
                                      <p:cBhvr additive="base">
                                        <p:cTn id="13" dur="500" fill="hold"/>
                                        <p:tgtEl>
                                          <p:spTgt spid="5"/>
                                        </p:tgtEl>
                                        <p:attrNameLst>
                                          <p:attrName>ppt_x</p:attrName>
                                        </p:attrNameLst>
                                      </p:cBhvr>
                                      <p:tavLst>
                                        <p:tav tm="0">
                                          <p:val>
                                            <p:strVal val="#ppt_x"/>
                                          </p:val>
                                        </p:tav>
                                        <p:tav tm="100000">
                                          <p:val>
                                            <p:strVal val="#ppt_x"/>
                                          </p:val>
                                        </p:tav>
                                      </p:tavLst>
                                    </p:anim>
                                    <p:anim calcmode="lin" valueType="num">
                                      <p:cBhvr additive="base">
                                        <p:cTn id="14" dur="500" fill="hold"/>
                                        <p:tgtEl>
                                          <p:spTgt spid="5"/>
                                        </p:tgtEl>
                                        <p:attrNameLst>
                                          <p:attrName>ppt_y</p:attrName>
                                        </p:attrNameLst>
                                      </p:cBhvr>
                                      <p:tavLst>
                                        <p:tav tm="0">
                                          <p:val>
                                            <p:strVal val="1+#ppt_h/2"/>
                                          </p:val>
                                        </p:tav>
                                        <p:tav tm="100000">
                                          <p:val>
                                            <p:strVal val="#ppt_y"/>
                                          </p:val>
                                        </p:tav>
                                      </p:tavLst>
                                    </p:anim>
                                  </p:childTnLst>
                                </p:cTn>
                              </p:par>
                            </p:childTnLst>
                          </p:cTn>
                        </p:par>
                      </p:childTnLst>
                    </p:cTn>
                  </p:par>
                  <p:par>
                    <p:cTn id="15" fill="hold" nodeType="clickPar">
                      <p:stCondLst>
                        <p:cond delay="indefinite"/>
                      </p:stCondLst>
                      <p:childTnLst>
                        <p:par>
                          <p:cTn id="16" fill="hold" nodeType="withGroup">
                            <p:stCondLst>
                              <p:cond delay="0"/>
                            </p:stCondLst>
                            <p:childTnLst>
                              <p:par>
                                <p:cTn id="17" presetID="2" presetClass="entr" presetSubtype="4" fill="hold" nodeType="clickEffect">
                                  <p:stCondLst>
                                    <p:cond delay="0"/>
                                  </p:stCondLst>
                                  <p:childTnLst>
                                    <p:set>
                                      <p:cBhvr>
                                        <p:cTn id="18" dur="1" fill="hold">
                                          <p:stCondLst>
                                            <p:cond delay="0"/>
                                          </p:stCondLst>
                                        </p:cTn>
                                        <p:tgtEl>
                                          <p:spTgt spid="6"/>
                                        </p:tgtEl>
                                        <p:attrNameLst>
                                          <p:attrName>style.visibility</p:attrName>
                                        </p:attrNameLst>
                                      </p:cBhvr>
                                      <p:to>
                                        <p:strVal val="visible"/>
                                      </p:to>
                                    </p:set>
                                    <p:anim calcmode="lin" valueType="num">
                                      <p:cBhvr additive="base">
                                        <p:cTn id="19" dur="500" fill="hold"/>
                                        <p:tgtEl>
                                          <p:spTgt spid="6"/>
                                        </p:tgtEl>
                                        <p:attrNameLst>
                                          <p:attrName>ppt_x</p:attrName>
                                        </p:attrNameLst>
                                      </p:cBhvr>
                                      <p:tavLst>
                                        <p:tav tm="0">
                                          <p:val>
                                            <p:strVal val="#ppt_x"/>
                                          </p:val>
                                        </p:tav>
                                        <p:tav tm="100000">
                                          <p:val>
                                            <p:strVal val="#ppt_x"/>
                                          </p:val>
                                        </p:tav>
                                      </p:tavLst>
                                    </p:anim>
                                    <p:anim calcmode="lin" valueType="num">
                                      <p:cBhvr additive="base">
                                        <p:cTn id="20" dur="500" fill="hold"/>
                                        <p:tgtEl>
                                          <p:spTgt spid="6"/>
                                        </p:tgtEl>
                                        <p:attrNameLst>
                                          <p:attrName>ppt_y</p:attrName>
                                        </p:attrNameLst>
                                      </p:cBhvr>
                                      <p:tavLst>
                                        <p:tav tm="0">
                                          <p:val>
                                            <p:strVal val="1+#ppt_h/2"/>
                                          </p:val>
                                        </p:tav>
                                        <p:tav tm="100000">
                                          <p:val>
                                            <p:strVal val="#ppt_y"/>
                                          </p:val>
                                        </p:tav>
                                      </p:tavLst>
                                    </p:anim>
                                  </p:childTnLst>
                                </p:cTn>
                              </p:par>
                            </p:childTnLst>
                          </p:cTn>
                        </p:par>
                      </p:childTnLst>
                    </p:cTn>
                  </p:par>
                  <p:par>
                    <p:cTn id="21" fill="hold" nodeType="clickPar">
                      <p:stCondLst>
                        <p:cond delay="indefinite"/>
                      </p:stCondLst>
                      <p:childTnLst>
                        <p:par>
                          <p:cTn id="22" fill="hold" nodeType="withGroup">
                            <p:stCondLst>
                              <p:cond delay="0"/>
                            </p:stCondLst>
                            <p:childTnLst>
                              <p:par>
                                <p:cTn id="23" presetID="2" presetClass="entr" presetSubtype="4" fill="hold" nodeType="clickEffect">
                                  <p:stCondLst>
                                    <p:cond delay="0"/>
                                  </p:stCondLst>
                                  <p:childTnLst>
                                    <p:set>
                                      <p:cBhvr>
                                        <p:cTn id="24" dur="1" fill="hold">
                                          <p:stCondLst>
                                            <p:cond delay="0"/>
                                          </p:stCondLst>
                                        </p:cTn>
                                        <p:tgtEl>
                                          <p:spTgt spid="3"/>
                                        </p:tgtEl>
                                        <p:attrNameLst>
                                          <p:attrName>style.visibility</p:attrName>
                                        </p:attrNameLst>
                                      </p:cBhvr>
                                      <p:to>
                                        <p:strVal val="visible"/>
                                      </p:to>
                                    </p:set>
                                    <p:anim calcmode="lin" valueType="num">
                                      <p:cBhvr additive="base">
                                        <p:cTn id="25" dur="500" fill="hold"/>
                                        <p:tgtEl>
                                          <p:spTgt spid="3"/>
                                        </p:tgtEl>
                                        <p:attrNameLst>
                                          <p:attrName>ppt_x</p:attrName>
                                        </p:attrNameLst>
                                      </p:cBhvr>
                                      <p:tavLst>
                                        <p:tav tm="0">
                                          <p:val>
                                            <p:strVal val="#ppt_x"/>
                                          </p:val>
                                        </p:tav>
                                        <p:tav tm="100000">
                                          <p:val>
                                            <p:strVal val="#ppt_x"/>
                                          </p:val>
                                        </p:tav>
                                      </p:tavLst>
                                    </p:anim>
                                    <p:anim calcmode="lin" valueType="num">
                                      <p:cBhvr additive="base">
                                        <p:cTn id="26" dur="500" fill="hold"/>
                                        <p:tgtEl>
                                          <p:spTgt spid="3"/>
                                        </p:tgtEl>
                                        <p:attrNameLst>
                                          <p:attrName>ppt_y</p:attrName>
                                        </p:attrNameLst>
                                      </p:cBhvr>
                                      <p:tavLst>
                                        <p:tav tm="0">
                                          <p:val>
                                            <p:strVal val="1+#ppt_h/2"/>
                                          </p:val>
                                        </p:tav>
                                        <p:tav tm="100000">
                                          <p:val>
                                            <p:strVal val="#ppt_y"/>
                                          </p:val>
                                        </p:tav>
                                      </p:tavLst>
                                    </p:anim>
                                  </p:childTnLst>
                                </p:cTn>
                              </p:par>
                            </p:childTnLst>
                          </p:cTn>
                        </p:par>
                      </p:childTnLst>
                    </p:cTn>
                  </p:par>
                  <p:par>
                    <p:cTn id="27" fill="hold" nodeType="clickPar">
                      <p:stCondLst>
                        <p:cond delay="indefinite"/>
                      </p:stCondLst>
                      <p:childTnLst>
                        <p:par>
                          <p:cTn id="28" fill="hold" nodeType="withGroup">
                            <p:stCondLst>
                              <p:cond delay="0"/>
                            </p:stCondLst>
                            <p:childTnLst>
                              <p:par>
                                <p:cTn id="29" presetID="2" presetClass="entr" presetSubtype="4" fill="hold" grpId="0" nodeType="clickEffect">
                                  <p:stCondLst>
                                    <p:cond delay="0"/>
                                  </p:stCondLst>
                                  <p:childTnLst>
                                    <p:set>
                                      <p:cBhvr>
                                        <p:cTn id="30" dur="1" fill="hold">
                                          <p:stCondLst>
                                            <p:cond delay="0"/>
                                          </p:stCondLst>
                                        </p:cTn>
                                        <p:tgtEl>
                                          <p:spTgt spid="15"/>
                                        </p:tgtEl>
                                        <p:attrNameLst>
                                          <p:attrName>style.visibility</p:attrName>
                                        </p:attrNameLst>
                                      </p:cBhvr>
                                      <p:to>
                                        <p:strVal val="visible"/>
                                      </p:to>
                                    </p:set>
                                    <p:anim calcmode="lin" valueType="num">
                                      <p:cBhvr additive="base">
                                        <p:cTn id="31" dur="500" fill="hold"/>
                                        <p:tgtEl>
                                          <p:spTgt spid="15"/>
                                        </p:tgtEl>
                                        <p:attrNameLst>
                                          <p:attrName>ppt_x</p:attrName>
                                        </p:attrNameLst>
                                      </p:cBhvr>
                                      <p:tavLst>
                                        <p:tav tm="0">
                                          <p:val>
                                            <p:strVal val="#ppt_x"/>
                                          </p:val>
                                        </p:tav>
                                        <p:tav tm="100000">
                                          <p:val>
                                            <p:strVal val="#ppt_x"/>
                                          </p:val>
                                        </p:tav>
                                      </p:tavLst>
                                    </p:anim>
                                    <p:anim calcmode="lin" valueType="num">
                                      <p:cBhvr additive="base">
                                        <p:cTn id="32" dur="500" fill="hold"/>
                                        <p:tgtEl>
                                          <p:spTgt spid="15"/>
                                        </p:tgtEl>
                                        <p:attrNameLst>
                                          <p:attrName>ppt_y</p:attrName>
                                        </p:attrNameLst>
                                      </p:cBhvr>
                                      <p:tavLst>
                                        <p:tav tm="0">
                                          <p:val>
                                            <p:strVal val="1+#ppt_h/2"/>
                                          </p:val>
                                        </p:tav>
                                        <p:tav tm="100000">
                                          <p:val>
                                            <p:strVal val="#ppt_y"/>
                                          </p:val>
                                        </p:tav>
                                      </p:tavLst>
                                    </p:anim>
                                  </p:childTnLst>
                                </p:cTn>
                              </p:par>
                            </p:childTnLst>
                          </p:cTn>
                        </p:par>
                      </p:childTnLst>
                    </p:cTn>
                  </p:par>
                  <p:par>
                    <p:cTn id="33" fill="hold" nodeType="clickPar">
                      <p:stCondLst>
                        <p:cond delay="indefinite"/>
                      </p:stCondLst>
                      <p:childTnLst>
                        <p:par>
                          <p:cTn id="34" fill="hold" nodeType="withGroup">
                            <p:stCondLst>
                              <p:cond delay="0"/>
                            </p:stCondLst>
                            <p:childTnLst>
                              <p:par>
                                <p:cTn id="35" presetID="2" presetClass="entr" presetSubtype="4" fill="hold" grpId="0" nodeType="clickEffect">
                                  <p:stCondLst>
                                    <p:cond delay="0"/>
                                  </p:stCondLst>
                                  <p:childTnLst>
                                    <p:set>
                                      <p:cBhvr>
                                        <p:cTn id="36" dur="1" fill="hold">
                                          <p:stCondLst>
                                            <p:cond delay="0"/>
                                          </p:stCondLst>
                                        </p:cTn>
                                        <p:tgtEl>
                                          <p:spTgt spid="21"/>
                                        </p:tgtEl>
                                        <p:attrNameLst>
                                          <p:attrName>style.visibility</p:attrName>
                                        </p:attrNameLst>
                                      </p:cBhvr>
                                      <p:to>
                                        <p:strVal val="visible"/>
                                      </p:to>
                                    </p:set>
                                    <p:anim calcmode="lin" valueType="num">
                                      <p:cBhvr additive="base">
                                        <p:cTn id="37" dur="500" fill="hold"/>
                                        <p:tgtEl>
                                          <p:spTgt spid="21"/>
                                        </p:tgtEl>
                                        <p:attrNameLst>
                                          <p:attrName>ppt_x</p:attrName>
                                        </p:attrNameLst>
                                      </p:cBhvr>
                                      <p:tavLst>
                                        <p:tav tm="0">
                                          <p:val>
                                            <p:strVal val="#ppt_x"/>
                                          </p:val>
                                        </p:tav>
                                        <p:tav tm="100000">
                                          <p:val>
                                            <p:strVal val="#ppt_x"/>
                                          </p:val>
                                        </p:tav>
                                      </p:tavLst>
                                    </p:anim>
                                    <p:anim calcmode="lin" valueType="num">
                                      <p:cBhvr additive="base">
                                        <p:cTn id="38" dur="500" fill="hold"/>
                                        <p:tgtEl>
                                          <p:spTgt spid="21"/>
                                        </p:tgtEl>
                                        <p:attrNameLst>
                                          <p:attrName>ppt_y</p:attrName>
                                        </p:attrNameLst>
                                      </p:cBhvr>
                                      <p:tavLst>
                                        <p:tav tm="0">
                                          <p:val>
                                            <p:strVal val="1+#ppt_h/2"/>
                                          </p:val>
                                        </p:tav>
                                        <p:tav tm="100000">
                                          <p:val>
                                            <p:strVal val="#ppt_y"/>
                                          </p:val>
                                        </p:tav>
                                      </p:tavLst>
                                    </p:anim>
                                  </p:childTnLst>
                                </p:cTn>
                              </p:par>
                            </p:childTnLst>
                          </p:cTn>
                        </p:par>
                      </p:childTnLst>
                    </p:cTn>
                  </p:par>
                  <p:par>
                    <p:cTn id="39" fill="hold" nodeType="clickPar">
                      <p:stCondLst>
                        <p:cond delay="indefinite"/>
                      </p:stCondLst>
                      <p:childTnLst>
                        <p:par>
                          <p:cTn id="40" fill="hold" nodeType="withGroup">
                            <p:stCondLst>
                              <p:cond delay="0"/>
                            </p:stCondLst>
                            <p:childTnLst>
                              <p:par>
                                <p:cTn id="41" presetID="2" presetClass="entr" presetSubtype="4" fill="hold" nodeType="clickEffect">
                                  <p:stCondLst>
                                    <p:cond delay="0"/>
                                  </p:stCondLst>
                                  <p:childTnLst>
                                    <p:set>
                                      <p:cBhvr>
                                        <p:cTn id="42" dur="1" fill="hold">
                                          <p:stCondLst>
                                            <p:cond delay="0"/>
                                          </p:stCondLst>
                                        </p:cTn>
                                        <p:tgtEl>
                                          <p:spTgt spid="16"/>
                                        </p:tgtEl>
                                        <p:attrNameLst>
                                          <p:attrName>style.visibility</p:attrName>
                                        </p:attrNameLst>
                                      </p:cBhvr>
                                      <p:to>
                                        <p:strVal val="visible"/>
                                      </p:to>
                                    </p:set>
                                    <p:anim calcmode="lin" valueType="num">
                                      <p:cBhvr additive="base">
                                        <p:cTn id="43" dur="500" fill="hold"/>
                                        <p:tgtEl>
                                          <p:spTgt spid="16"/>
                                        </p:tgtEl>
                                        <p:attrNameLst>
                                          <p:attrName>ppt_x</p:attrName>
                                        </p:attrNameLst>
                                      </p:cBhvr>
                                      <p:tavLst>
                                        <p:tav tm="0">
                                          <p:val>
                                            <p:strVal val="#ppt_x"/>
                                          </p:val>
                                        </p:tav>
                                        <p:tav tm="100000">
                                          <p:val>
                                            <p:strVal val="#ppt_x"/>
                                          </p:val>
                                        </p:tav>
                                      </p:tavLst>
                                    </p:anim>
                                    <p:anim calcmode="lin" valueType="num">
                                      <p:cBhvr additive="base">
                                        <p:cTn id="44" dur="500" fill="hold"/>
                                        <p:tgtEl>
                                          <p:spTgt spid="16"/>
                                        </p:tgtEl>
                                        <p:attrNameLst>
                                          <p:attrName>ppt_y</p:attrName>
                                        </p:attrNameLst>
                                      </p:cBhvr>
                                      <p:tavLst>
                                        <p:tav tm="0">
                                          <p:val>
                                            <p:strVal val="1+#ppt_h/2"/>
                                          </p:val>
                                        </p:tav>
                                        <p:tav tm="100000">
                                          <p:val>
                                            <p:strVal val="#ppt_y"/>
                                          </p:val>
                                        </p:tav>
                                      </p:tavLst>
                                    </p:anim>
                                  </p:childTnLst>
                                </p:cTn>
                              </p:par>
                            </p:childTnLst>
                          </p:cTn>
                        </p:par>
                      </p:childTnLst>
                    </p:cTn>
                  </p:par>
                  <p:par>
                    <p:cTn id="45" fill="hold" nodeType="clickPar">
                      <p:stCondLst>
                        <p:cond delay="indefinite"/>
                      </p:stCondLst>
                      <p:childTnLst>
                        <p:par>
                          <p:cTn id="46" fill="hold" nodeType="withGroup">
                            <p:stCondLst>
                              <p:cond delay="0"/>
                            </p:stCondLst>
                            <p:childTnLst>
                              <p:par>
                                <p:cTn id="47" presetID="2" presetClass="entr" presetSubtype="4" fill="hold" nodeType="clickEffect">
                                  <p:stCondLst>
                                    <p:cond delay="0"/>
                                  </p:stCondLst>
                                  <p:childTnLst>
                                    <p:set>
                                      <p:cBhvr>
                                        <p:cTn id="48" dur="1" fill="hold">
                                          <p:stCondLst>
                                            <p:cond delay="0"/>
                                          </p:stCondLst>
                                        </p:cTn>
                                        <p:tgtEl>
                                          <p:spTgt spid="11"/>
                                        </p:tgtEl>
                                        <p:attrNameLst>
                                          <p:attrName>style.visibility</p:attrName>
                                        </p:attrNameLst>
                                      </p:cBhvr>
                                      <p:to>
                                        <p:strVal val="visible"/>
                                      </p:to>
                                    </p:set>
                                    <p:anim calcmode="lin" valueType="num">
                                      <p:cBhvr additive="base">
                                        <p:cTn id="49" dur="500" fill="hold"/>
                                        <p:tgtEl>
                                          <p:spTgt spid="11"/>
                                        </p:tgtEl>
                                        <p:attrNameLst>
                                          <p:attrName>ppt_x</p:attrName>
                                        </p:attrNameLst>
                                      </p:cBhvr>
                                      <p:tavLst>
                                        <p:tav tm="0">
                                          <p:val>
                                            <p:strVal val="#ppt_x"/>
                                          </p:val>
                                        </p:tav>
                                        <p:tav tm="100000">
                                          <p:val>
                                            <p:strVal val="#ppt_x"/>
                                          </p:val>
                                        </p:tav>
                                      </p:tavLst>
                                    </p:anim>
                                    <p:anim calcmode="lin" valueType="num">
                                      <p:cBhvr additive="base">
                                        <p:cTn id="50" dur="500" fill="hold"/>
                                        <p:tgtEl>
                                          <p:spTgt spid="11"/>
                                        </p:tgtEl>
                                        <p:attrNameLst>
                                          <p:attrName>ppt_y</p:attrName>
                                        </p:attrNameLst>
                                      </p:cBhvr>
                                      <p:tavLst>
                                        <p:tav tm="0">
                                          <p:val>
                                            <p:strVal val="1+#ppt_h/2"/>
                                          </p:val>
                                        </p:tav>
                                        <p:tav tm="100000">
                                          <p:val>
                                            <p:strVal val="#ppt_y"/>
                                          </p:val>
                                        </p:tav>
                                      </p:tavLst>
                                    </p:anim>
                                  </p:childTnLst>
                                </p:cTn>
                              </p:par>
                            </p:childTnLst>
                          </p:cTn>
                        </p:par>
                      </p:childTnLst>
                    </p:cTn>
                  </p:par>
                  <p:par>
                    <p:cTn id="51" fill="hold" nodeType="clickPar">
                      <p:stCondLst>
                        <p:cond delay="indefinite"/>
                      </p:stCondLst>
                      <p:childTnLst>
                        <p:par>
                          <p:cTn id="52" fill="hold" nodeType="withGroup">
                            <p:stCondLst>
                              <p:cond delay="0"/>
                            </p:stCondLst>
                            <p:childTnLst>
                              <p:par>
                                <p:cTn id="53" presetID="2" presetClass="entr" presetSubtype="4" fill="hold" grpId="0" nodeType="clickEffect">
                                  <p:stCondLst>
                                    <p:cond delay="0"/>
                                  </p:stCondLst>
                                  <p:childTnLst>
                                    <p:set>
                                      <p:cBhvr>
                                        <p:cTn id="54" dur="1" fill="hold">
                                          <p:stCondLst>
                                            <p:cond delay="0"/>
                                          </p:stCondLst>
                                        </p:cTn>
                                        <p:tgtEl>
                                          <p:spTgt spid="19"/>
                                        </p:tgtEl>
                                        <p:attrNameLst>
                                          <p:attrName>style.visibility</p:attrName>
                                        </p:attrNameLst>
                                      </p:cBhvr>
                                      <p:to>
                                        <p:strVal val="visible"/>
                                      </p:to>
                                    </p:set>
                                    <p:anim calcmode="lin" valueType="num">
                                      <p:cBhvr additive="base">
                                        <p:cTn id="55" dur="500" fill="hold"/>
                                        <p:tgtEl>
                                          <p:spTgt spid="19"/>
                                        </p:tgtEl>
                                        <p:attrNameLst>
                                          <p:attrName>ppt_x</p:attrName>
                                        </p:attrNameLst>
                                      </p:cBhvr>
                                      <p:tavLst>
                                        <p:tav tm="0">
                                          <p:val>
                                            <p:strVal val="#ppt_x"/>
                                          </p:val>
                                        </p:tav>
                                        <p:tav tm="100000">
                                          <p:val>
                                            <p:strVal val="#ppt_x"/>
                                          </p:val>
                                        </p:tav>
                                      </p:tavLst>
                                    </p:anim>
                                    <p:anim calcmode="lin" valueType="num">
                                      <p:cBhvr additive="base">
                                        <p:cTn id="56" dur="500" fill="hold"/>
                                        <p:tgtEl>
                                          <p:spTgt spid="19"/>
                                        </p:tgtEl>
                                        <p:attrNameLst>
                                          <p:attrName>ppt_y</p:attrName>
                                        </p:attrNameLst>
                                      </p:cBhvr>
                                      <p:tavLst>
                                        <p:tav tm="0">
                                          <p:val>
                                            <p:strVal val="1+#ppt_h/2"/>
                                          </p:val>
                                        </p:tav>
                                        <p:tav tm="100000">
                                          <p:val>
                                            <p:strVal val="#ppt_y"/>
                                          </p:val>
                                        </p:tav>
                                      </p:tavLst>
                                    </p:anim>
                                  </p:childTnLst>
                                </p:cTn>
                              </p:par>
                            </p:childTnLst>
                          </p:cTn>
                        </p:par>
                      </p:childTnLst>
                    </p:cTn>
                  </p:par>
                  <p:par>
                    <p:cTn id="57" fill="hold" nodeType="clickPar">
                      <p:stCondLst>
                        <p:cond delay="indefinite"/>
                      </p:stCondLst>
                      <p:childTnLst>
                        <p:par>
                          <p:cTn id="58" fill="hold" nodeType="withGroup">
                            <p:stCondLst>
                              <p:cond delay="0"/>
                            </p:stCondLst>
                            <p:childTnLst>
                              <p:par>
                                <p:cTn id="59" presetID="2" presetClass="entr" presetSubtype="4" fill="hold" grpId="0" nodeType="clickEffect">
                                  <p:stCondLst>
                                    <p:cond delay="0"/>
                                  </p:stCondLst>
                                  <p:childTnLst>
                                    <p:set>
                                      <p:cBhvr>
                                        <p:cTn id="60" dur="1" fill="hold">
                                          <p:stCondLst>
                                            <p:cond delay="0"/>
                                          </p:stCondLst>
                                        </p:cTn>
                                        <p:tgtEl>
                                          <p:spTgt spid="20"/>
                                        </p:tgtEl>
                                        <p:attrNameLst>
                                          <p:attrName>style.visibility</p:attrName>
                                        </p:attrNameLst>
                                      </p:cBhvr>
                                      <p:to>
                                        <p:strVal val="visible"/>
                                      </p:to>
                                    </p:set>
                                    <p:anim calcmode="lin" valueType="num">
                                      <p:cBhvr additive="base">
                                        <p:cTn id="61" dur="500" fill="hold"/>
                                        <p:tgtEl>
                                          <p:spTgt spid="20"/>
                                        </p:tgtEl>
                                        <p:attrNameLst>
                                          <p:attrName>ppt_x</p:attrName>
                                        </p:attrNameLst>
                                      </p:cBhvr>
                                      <p:tavLst>
                                        <p:tav tm="0">
                                          <p:val>
                                            <p:strVal val="#ppt_x"/>
                                          </p:val>
                                        </p:tav>
                                        <p:tav tm="100000">
                                          <p:val>
                                            <p:strVal val="#ppt_x"/>
                                          </p:val>
                                        </p:tav>
                                      </p:tavLst>
                                    </p:anim>
                                    <p:anim calcmode="lin" valueType="num">
                                      <p:cBhvr additive="base">
                                        <p:cTn id="62" dur="500" fill="hold"/>
                                        <p:tgtEl>
                                          <p:spTgt spid="20"/>
                                        </p:tgtEl>
                                        <p:attrNameLst>
                                          <p:attrName>ppt_y</p:attrName>
                                        </p:attrNameLst>
                                      </p:cBhvr>
                                      <p:tavLst>
                                        <p:tav tm="0">
                                          <p:val>
                                            <p:strVal val="1+#ppt_h/2"/>
                                          </p:val>
                                        </p:tav>
                                        <p:tav tm="100000">
                                          <p:val>
                                            <p:strVal val="#ppt_y"/>
                                          </p:val>
                                        </p:tav>
                                      </p:tavLst>
                                    </p:anim>
                                  </p:childTnLst>
                                </p:cTn>
                              </p:par>
                            </p:childTnLst>
                          </p:cTn>
                        </p:par>
                      </p:childTnLst>
                    </p:cTn>
                  </p:par>
                  <p:par>
                    <p:cTn id="63" fill="hold" nodeType="clickPar">
                      <p:stCondLst>
                        <p:cond delay="indefinite"/>
                      </p:stCondLst>
                      <p:childTnLst>
                        <p:par>
                          <p:cTn id="64" fill="hold" nodeType="withGroup">
                            <p:stCondLst>
                              <p:cond delay="0"/>
                            </p:stCondLst>
                            <p:childTnLst>
                              <p:par>
                                <p:cTn id="65" presetID="2" presetClass="entr" presetSubtype="4" fill="hold" nodeType="clickEffect">
                                  <p:stCondLst>
                                    <p:cond delay="0"/>
                                  </p:stCondLst>
                                  <p:childTnLst>
                                    <p:set>
                                      <p:cBhvr>
                                        <p:cTn id="66" dur="1" fill="hold">
                                          <p:stCondLst>
                                            <p:cond delay="0"/>
                                          </p:stCondLst>
                                        </p:cTn>
                                        <p:tgtEl>
                                          <p:spTgt spid="7"/>
                                        </p:tgtEl>
                                        <p:attrNameLst>
                                          <p:attrName>style.visibility</p:attrName>
                                        </p:attrNameLst>
                                      </p:cBhvr>
                                      <p:to>
                                        <p:strVal val="visible"/>
                                      </p:to>
                                    </p:set>
                                    <p:anim calcmode="lin" valueType="num">
                                      <p:cBhvr additive="base">
                                        <p:cTn id="67" dur="500" fill="hold"/>
                                        <p:tgtEl>
                                          <p:spTgt spid="7"/>
                                        </p:tgtEl>
                                        <p:attrNameLst>
                                          <p:attrName>ppt_x</p:attrName>
                                        </p:attrNameLst>
                                      </p:cBhvr>
                                      <p:tavLst>
                                        <p:tav tm="0">
                                          <p:val>
                                            <p:strVal val="#ppt_x"/>
                                          </p:val>
                                        </p:tav>
                                        <p:tav tm="100000">
                                          <p:val>
                                            <p:strVal val="#ppt_x"/>
                                          </p:val>
                                        </p:tav>
                                      </p:tavLst>
                                    </p:anim>
                                    <p:anim calcmode="lin" valueType="num">
                                      <p:cBhvr additive="base">
                                        <p:cTn id="68" dur="500" fill="hold"/>
                                        <p:tgtEl>
                                          <p:spTgt spid="7"/>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5" grpId="0" animBg="1"/>
      <p:bldP spid="19" grpId="0" animBg="1"/>
      <p:bldP spid="20" grpId="0" animBg="1"/>
      <p:bldP spid="21" grpId="0" animBg="1"/>
    </p:bld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23554" name="オブジェクト 2"/>
          <p:cNvGraphicFramePr>
            <a:graphicFrameLocks noChangeAspect="1"/>
          </p:cNvGraphicFramePr>
          <p:nvPr>
            <p:extLst>
              <p:ext uri="{D42A27DB-BD31-4B8C-83A1-F6EECF244321}">
                <p14:modId xmlns:p14="http://schemas.microsoft.com/office/powerpoint/2010/main" val="3595603080"/>
              </p:ext>
            </p:extLst>
          </p:nvPr>
        </p:nvGraphicFramePr>
        <p:xfrm>
          <a:off x="755650" y="692150"/>
          <a:ext cx="7526338" cy="5103813"/>
        </p:xfrm>
        <a:graphic>
          <a:graphicData uri="http://schemas.openxmlformats.org/presentationml/2006/ole">
            <mc:AlternateContent xmlns:mc="http://schemas.openxmlformats.org/markup-compatibility/2006">
              <mc:Choice xmlns:v="urn:schemas-microsoft-com:vml" Requires="v">
                <p:oleObj spid="_x0000_s21514" name="Document" r:id="rId3" imgW="5401235" imgH="3658124" progId="Word.Document.12">
                  <p:embed/>
                </p:oleObj>
              </mc:Choice>
              <mc:Fallback>
                <p:oleObj name="Document" r:id="rId3" imgW="5401235" imgH="3658124" progId="Word.Document.12">
                  <p:embed/>
                  <p:pic>
                    <p:nvPicPr>
                      <p:cNvPr id="23554" name="オブジェクト 2"/>
                      <p:cNvPicPr>
                        <a:picLocks noChangeAspect="1" noChangeArrowheads="1"/>
                      </p:cNvPicPr>
                      <p:nvPr/>
                    </p:nvPicPr>
                    <p:blipFill>
                      <a:blip r:embed="rId4"/>
                      <a:srcRect/>
                      <a:stretch>
                        <a:fillRect/>
                      </a:stretch>
                    </p:blipFill>
                    <p:spPr bwMode="auto">
                      <a:xfrm>
                        <a:off x="755650" y="692150"/>
                        <a:ext cx="7526338" cy="5103813"/>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sp>
        <p:nvSpPr>
          <p:cNvPr id="3" name="スライド番号プレースホルダー 2"/>
          <p:cNvSpPr>
            <a:spLocks noGrp="1"/>
          </p:cNvSpPr>
          <p:nvPr>
            <p:ph type="sldNum" sz="quarter" idx="12"/>
          </p:nvPr>
        </p:nvSpPr>
        <p:spPr/>
        <p:txBody>
          <a:bodyPr/>
          <a:lstStyle/>
          <a:p>
            <a:fld id="{F06225BA-B0EB-481C-8A78-E726EEDFF1D4}" type="slidenum">
              <a:rPr lang="en-US" altLang="ja-JP" smtClean="0"/>
              <a:pPr/>
              <a:t>24</a:t>
            </a:fld>
            <a:endParaRPr lang="en-US" altLang="ja-JP"/>
          </a:p>
        </p:txBody>
      </p:sp>
      <p:sp>
        <p:nvSpPr>
          <p:cNvPr id="2" name="Date Placeholder 1">
            <a:extLst>
              <a:ext uri="{FF2B5EF4-FFF2-40B4-BE49-F238E27FC236}">
                <a16:creationId xmlns:a16="http://schemas.microsoft.com/office/drawing/2014/main" id="{E38F2B32-688F-48D2-87F0-6523CEAE1EC3}"/>
              </a:ext>
            </a:extLst>
          </p:cNvPr>
          <p:cNvSpPr>
            <a:spLocks noGrp="1"/>
          </p:cNvSpPr>
          <p:nvPr>
            <p:ph type="dt" sz="half" idx="10"/>
          </p:nvPr>
        </p:nvSpPr>
        <p:spPr/>
        <p:txBody>
          <a:bodyPr/>
          <a:lstStyle/>
          <a:p>
            <a:r>
              <a:rPr lang="en-US" altLang="ja-JP" smtClean="0"/>
              <a:t>18/06/21</a:t>
            </a:r>
            <a:endParaRPr lang="en-US" altLang="ja-JP"/>
          </a:p>
        </p:txBody>
      </p:sp>
    </p:spTree>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4586" name="Rectangle 5"/>
          <p:cNvSpPr>
            <a:spLocks noChangeArrowheads="1"/>
          </p:cNvSpPr>
          <p:nvPr/>
        </p:nvSpPr>
        <p:spPr bwMode="auto">
          <a:xfrm>
            <a:off x="0" y="3314700"/>
            <a:ext cx="9144000" cy="0"/>
          </a:xfrm>
          <a:prstGeom prst="rect">
            <a:avLst/>
          </a:prstGeom>
          <a:noFill/>
          <a:ln w="9525">
            <a:noFill/>
            <a:miter lim="800000"/>
            <a:headEnd/>
            <a:tailEnd/>
          </a:ln>
        </p:spPr>
        <p:txBody>
          <a:bodyPr wrap="none" anchor="ctr">
            <a:spAutoFit/>
          </a:bodyPr>
          <a:lstStyle/>
          <a:p>
            <a:pPr eaLnBrk="1" hangingPunct="1"/>
            <a:endParaRPr lang="ja-JP" altLang="en-US"/>
          </a:p>
        </p:txBody>
      </p:sp>
      <p:graphicFrame>
        <p:nvGraphicFramePr>
          <p:cNvPr id="24578" name="Object 6"/>
          <p:cNvGraphicFramePr>
            <a:graphicFrameLocks noChangeAspect="1"/>
          </p:cNvGraphicFramePr>
          <p:nvPr/>
        </p:nvGraphicFramePr>
        <p:xfrm>
          <a:off x="1270000" y="842963"/>
          <a:ext cx="6769100" cy="1317625"/>
        </p:xfrm>
        <a:graphic>
          <a:graphicData uri="http://schemas.openxmlformats.org/presentationml/2006/ole">
            <mc:AlternateContent xmlns:mc="http://schemas.openxmlformats.org/markup-compatibility/2006">
              <mc:Choice xmlns:v="urn:schemas-microsoft-com:vml" Requires="v">
                <p:oleObj spid="_x0000_s22594" name="Document" r:id="rId3" imgW="3840291" imgH="749267" progId="Word.Document.8">
                  <p:embed/>
                </p:oleObj>
              </mc:Choice>
              <mc:Fallback>
                <p:oleObj name="Document" r:id="rId3" imgW="3840291" imgH="749267" progId="Word.Document.8">
                  <p:embed/>
                  <p:pic>
                    <p:nvPicPr>
                      <p:cNvPr id="24578" name="Object 6"/>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1270000" y="842963"/>
                        <a:ext cx="6769100" cy="131762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graphicFrame>
        <p:nvGraphicFramePr>
          <p:cNvPr id="660487" name="Object 7"/>
          <p:cNvGraphicFramePr>
            <a:graphicFrameLocks noChangeAspect="1"/>
          </p:cNvGraphicFramePr>
          <p:nvPr/>
        </p:nvGraphicFramePr>
        <p:xfrm>
          <a:off x="4583113" y="2060575"/>
          <a:ext cx="3302000" cy="327025"/>
        </p:xfrm>
        <a:graphic>
          <a:graphicData uri="http://schemas.openxmlformats.org/presentationml/2006/ole">
            <mc:AlternateContent xmlns:mc="http://schemas.openxmlformats.org/markup-compatibility/2006">
              <mc:Choice xmlns:v="urn:schemas-microsoft-com:vml" Requires="v">
                <p:oleObj spid="_x0000_s22595" name="数式" r:id="rId5" imgW="2057400" imgH="203200" progId="Equation.3">
                  <p:embed/>
                </p:oleObj>
              </mc:Choice>
              <mc:Fallback>
                <p:oleObj name="数式" r:id="rId5" imgW="2057400" imgH="203200" progId="Equation.3">
                  <p:embed/>
                  <p:pic>
                    <p:nvPicPr>
                      <p:cNvPr id="660487" name="Object 7"/>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4583113" y="2060575"/>
                        <a:ext cx="3302000" cy="327025"/>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660488" name="Object 8"/>
          <p:cNvGraphicFramePr>
            <a:graphicFrameLocks noChangeAspect="1"/>
          </p:cNvGraphicFramePr>
          <p:nvPr/>
        </p:nvGraphicFramePr>
        <p:xfrm>
          <a:off x="5886450" y="836613"/>
          <a:ext cx="3078163" cy="346075"/>
        </p:xfrm>
        <a:graphic>
          <a:graphicData uri="http://schemas.openxmlformats.org/presentationml/2006/ole">
            <mc:AlternateContent xmlns:mc="http://schemas.openxmlformats.org/markup-compatibility/2006">
              <mc:Choice xmlns:v="urn:schemas-microsoft-com:vml" Requires="v">
                <p:oleObj spid="_x0000_s22596" name="数式" r:id="rId7" imgW="1916868" imgH="215806" progId="Equation.3">
                  <p:embed/>
                </p:oleObj>
              </mc:Choice>
              <mc:Fallback>
                <p:oleObj name="数式" r:id="rId7" imgW="1916868" imgH="215806" progId="Equation.3">
                  <p:embed/>
                  <p:pic>
                    <p:nvPicPr>
                      <p:cNvPr id="660488" name="Object 8"/>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5886450" y="836613"/>
                        <a:ext cx="3078163" cy="346075"/>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660489" name="Object 9"/>
          <p:cNvGraphicFramePr>
            <a:graphicFrameLocks noChangeAspect="1"/>
          </p:cNvGraphicFramePr>
          <p:nvPr/>
        </p:nvGraphicFramePr>
        <p:xfrm>
          <a:off x="4589463" y="2636838"/>
          <a:ext cx="1854200" cy="287337"/>
        </p:xfrm>
        <a:graphic>
          <a:graphicData uri="http://schemas.openxmlformats.org/presentationml/2006/ole">
            <mc:AlternateContent xmlns:mc="http://schemas.openxmlformats.org/markup-compatibility/2006">
              <mc:Choice xmlns:v="urn:schemas-microsoft-com:vml" Requires="v">
                <p:oleObj spid="_x0000_s22597" name="数式" r:id="rId9" imgW="1155199" imgH="177723" progId="Equation.3">
                  <p:embed/>
                </p:oleObj>
              </mc:Choice>
              <mc:Fallback>
                <p:oleObj name="数式" r:id="rId9" imgW="1155199" imgH="177723" progId="Equation.3">
                  <p:embed/>
                  <p:pic>
                    <p:nvPicPr>
                      <p:cNvPr id="660489" name="Object 9"/>
                      <p:cNvPicPr>
                        <a:picLocks noChangeAspect="1" noChangeArrowheads="1"/>
                      </p:cNvPicPr>
                      <p:nvPr/>
                    </p:nvPicPr>
                    <p:blipFill>
                      <a:blip r:embed="rId10">
                        <a:extLst>
                          <a:ext uri="{28A0092B-C50C-407E-A947-70E740481C1C}">
                            <a14:useLocalDpi xmlns:a14="http://schemas.microsoft.com/office/drawing/2010/main" val="0"/>
                          </a:ext>
                        </a:extLst>
                      </a:blip>
                      <a:srcRect/>
                      <a:stretch>
                        <a:fillRect/>
                      </a:stretch>
                    </p:blipFill>
                    <p:spPr bwMode="auto">
                      <a:xfrm>
                        <a:off x="4589463" y="2636838"/>
                        <a:ext cx="1854200" cy="287337"/>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660490" name="Object 10"/>
          <p:cNvGraphicFramePr>
            <a:graphicFrameLocks noChangeAspect="1"/>
          </p:cNvGraphicFramePr>
          <p:nvPr/>
        </p:nvGraphicFramePr>
        <p:xfrm>
          <a:off x="1325563" y="3352800"/>
          <a:ext cx="6675437" cy="1692275"/>
        </p:xfrm>
        <a:graphic>
          <a:graphicData uri="http://schemas.openxmlformats.org/presentationml/2006/ole">
            <mc:AlternateContent xmlns:mc="http://schemas.openxmlformats.org/markup-compatibility/2006">
              <mc:Choice xmlns:v="urn:schemas-microsoft-com:vml" Requires="v">
                <p:oleObj spid="_x0000_s22598" name="Document" r:id="rId11" imgW="3823027" imgH="975020" progId="Word.Document.8">
                  <p:embed/>
                </p:oleObj>
              </mc:Choice>
              <mc:Fallback>
                <p:oleObj name="Document" r:id="rId11" imgW="3823027" imgH="975020" progId="Word.Document.8">
                  <p:embed/>
                  <p:pic>
                    <p:nvPicPr>
                      <p:cNvPr id="660490" name="Object 10"/>
                      <p:cNvPicPr>
                        <a:picLocks noChangeAspect="1" noChangeArrowheads="1"/>
                      </p:cNvPicPr>
                      <p:nvPr/>
                    </p:nvPicPr>
                    <p:blipFill>
                      <a:blip r:embed="rId12">
                        <a:extLst>
                          <a:ext uri="{28A0092B-C50C-407E-A947-70E740481C1C}">
                            <a14:useLocalDpi xmlns:a14="http://schemas.microsoft.com/office/drawing/2010/main" val="0"/>
                          </a:ext>
                        </a:extLst>
                      </a:blip>
                      <a:srcRect/>
                      <a:stretch>
                        <a:fillRect/>
                      </a:stretch>
                    </p:blipFill>
                    <p:spPr bwMode="auto">
                      <a:xfrm>
                        <a:off x="1325563" y="3352800"/>
                        <a:ext cx="6675437" cy="16922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graphicFrame>
        <p:nvGraphicFramePr>
          <p:cNvPr id="660491" name="Object 11"/>
          <p:cNvGraphicFramePr>
            <a:graphicFrameLocks noChangeAspect="1"/>
          </p:cNvGraphicFramePr>
          <p:nvPr/>
        </p:nvGraphicFramePr>
        <p:xfrm>
          <a:off x="4181475" y="3751263"/>
          <a:ext cx="2190750" cy="628650"/>
        </p:xfrm>
        <a:graphic>
          <a:graphicData uri="http://schemas.openxmlformats.org/presentationml/2006/ole">
            <mc:AlternateContent xmlns:mc="http://schemas.openxmlformats.org/markup-compatibility/2006">
              <mc:Choice xmlns:v="urn:schemas-microsoft-com:vml" Requires="v">
                <p:oleObj spid="_x0000_s22599" name="数式" r:id="rId13" imgW="1371600" imgH="393700" progId="Equation.3">
                  <p:embed/>
                </p:oleObj>
              </mc:Choice>
              <mc:Fallback>
                <p:oleObj name="数式" r:id="rId13" imgW="1371600" imgH="393700" progId="Equation.3">
                  <p:embed/>
                  <p:pic>
                    <p:nvPicPr>
                      <p:cNvPr id="660491" name="Object 11"/>
                      <p:cNvPicPr>
                        <a:picLocks noChangeAspect="1" noChangeArrowheads="1"/>
                      </p:cNvPicPr>
                      <p:nvPr/>
                    </p:nvPicPr>
                    <p:blipFill>
                      <a:blip r:embed="rId14">
                        <a:extLst>
                          <a:ext uri="{28A0092B-C50C-407E-A947-70E740481C1C}">
                            <a14:useLocalDpi xmlns:a14="http://schemas.microsoft.com/office/drawing/2010/main" val="0"/>
                          </a:ext>
                        </a:extLst>
                      </a:blip>
                      <a:srcRect/>
                      <a:stretch>
                        <a:fillRect/>
                      </a:stretch>
                    </p:blipFill>
                    <p:spPr bwMode="auto">
                      <a:xfrm>
                        <a:off x="4181475" y="3751263"/>
                        <a:ext cx="2190750" cy="628650"/>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26633" name="Object 9"/>
          <p:cNvGraphicFramePr>
            <a:graphicFrameLocks noChangeAspect="1"/>
          </p:cNvGraphicFramePr>
          <p:nvPr/>
        </p:nvGraphicFramePr>
        <p:xfrm>
          <a:off x="1325563" y="5546725"/>
          <a:ext cx="1981200" cy="473075"/>
        </p:xfrm>
        <a:graphic>
          <a:graphicData uri="http://schemas.openxmlformats.org/presentationml/2006/ole">
            <mc:AlternateContent xmlns:mc="http://schemas.openxmlformats.org/markup-compatibility/2006">
              <mc:Choice xmlns:v="urn:schemas-microsoft-com:vml" Requires="v">
                <p:oleObj spid="_x0000_s22600" name="Document" r:id="rId15" imgW="1135157" imgH="271873" progId="Word.Document.8">
                  <p:embed/>
                </p:oleObj>
              </mc:Choice>
              <mc:Fallback>
                <p:oleObj name="Document" r:id="rId15" imgW="1135157" imgH="271873" progId="Word.Document.8">
                  <p:embed/>
                  <p:pic>
                    <p:nvPicPr>
                      <p:cNvPr id="26633" name="Object 9"/>
                      <p:cNvPicPr>
                        <a:picLocks noChangeAspect="1" noChangeArrowheads="1"/>
                      </p:cNvPicPr>
                      <p:nvPr/>
                    </p:nvPicPr>
                    <p:blipFill>
                      <a:blip r:embed="rId16">
                        <a:extLst>
                          <a:ext uri="{28A0092B-C50C-407E-A947-70E740481C1C}">
                            <a14:useLocalDpi xmlns:a14="http://schemas.microsoft.com/office/drawing/2010/main" val="0"/>
                          </a:ext>
                        </a:extLst>
                      </a:blip>
                      <a:srcRect/>
                      <a:stretch>
                        <a:fillRect/>
                      </a:stretch>
                    </p:blipFill>
                    <p:spPr bwMode="auto">
                      <a:xfrm>
                        <a:off x="1325563" y="5546725"/>
                        <a:ext cx="1981200" cy="4730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graphicFrame>
        <p:nvGraphicFramePr>
          <p:cNvPr id="26634" name="Object 10"/>
          <p:cNvGraphicFramePr>
            <a:graphicFrameLocks noChangeAspect="1"/>
          </p:cNvGraphicFramePr>
          <p:nvPr/>
        </p:nvGraphicFramePr>
        <p:xfrm>
          <a:off x="3094038" y="5548313"/>
          <a:ext cx="3170237" cy="473075"/>
        </p:xfrm>
        <a:graphic>
          <a:graphicData uri="http://schemas.openxmlformats.org/presentationml/2006/ole">
            <mc:AlternateContent xmlns:mc="http://schemas.openxmlformats.org/markup-compatibility/2006">
              <mc:Choice xmlns:v="urn:schemas-microsoft-com:vml" Requires="v">
                <p:oleObj spid="_x0000_s22601" name="Document" r:id="rId17" imgW="1823359" imgH="270759" progId="Word.Document.8">
                  <p:embed/>
                </p:oleObj>
              </mc:Choice>
              <mc:Fallback>
                <p:oleObj name="Document" r:id="rId17" imgW="1823359" imgH="270759" progId="Word.Document.8">
                  <p:embed/>
                  <p:pic>
                    <p:nvPicPr>
                      <p:cNvPr id="26634" name="Object 10"/>
                      <p:cNvPicPr>
                        <a:picLocks noChangeAspect="1" noChangeArrowheads="1"/>
                      </p:cNvPicPr>
                      <p:nvPr/>
                    </p:nvPicPr>
                    <p:blipFill>
                      <a:blip r:embed="rId18">
                        <a:extLst>
                          <a:ext uri="{28A0092B-C50C-407E-A947-70E740481C1C}">
                            <a14:useLocalDpi xmlns:a14="http://schemas.microsoft.com/office/drawing/2010/main" val="0"/>
                          </a:ext>
                        </a:extLst>
                      </a:blip>
                      <a:srcRect/>
                      <a:stretch>
                        <a:fillRect/>
                      </a:stretch>
                    </p:blipFill>
                    <p:spPr bwMode="auto">
                      <a:xfrm>
                        <a:off x="3094038" y="5548313"/>
                        <a:ext cx="3170237" cy="4730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
        <p:nvSpPr>
          <p:cNvPr id="3" name="スライド番号プレースホルダー 2"/>
          <p:cNvSpPr>
            <a:spLocks noGrp="1"/>
          </p:cNvSpPr>
          <p:nvPr>
            <p:ph type="sldNum" sz="quarter" idx="12"/>
          </p:nvPr>
        </p:nvSpPr>
        <p:spPr/>
        <p:txBody>
          <a:bodyPr/>
          <a:lstStyle/>
          <a:p>
            <a:fld id="{F06225BA-B0EB-481C-8A78-E726EEDFF1D4}" type="slidenum">
              <a:rPr lang="en-US" altLang="ja-JP" smtClean="0"/>
              <a:pPr/>
              <a:t>25</a:t>
            </a:fld>
            <a:endParaRPr lang="en-US" altLang="ja-JP"/>
          </a:p>
        </p:txBody>
      </p:sp>
      <p:sp>
        <p:nvSpPr>
          <p:cNvPr id="2" name="Date Placeholder 1">
            <a:extLst>
              <a:ext uri="{FF2B5EF4-FFF2-40B4-BE49-F238E27FC236}">
                <a16:creationId xmlns:a16="http://schemas.microsoft.com/office/drawing/2014/main" id="{8E5839EC-3546-47AB-B2BE-981C5CD9B39B}"/>
              </a:ext>
            </a:extLst>
          </p:cNvPr>
          <p:cNvSpPr>
            <a:spLocks noGrp="1"/>
          </p:cNvSpPr>
          <p:nvPr>
            <p:ph type="dt" sz="half" idx="10"/>
          </p:nvPr>
        </p:nvSpPr>
        <p:spPr/>
        <p:txBody>
          <a:bodyPr/>
          <a:lstStyle/>
          <a:p>
            <a:r>
              <a:rPr lang="en-US" altLang="ja-JP" smtClean="0"/>
              <a:t>18/06/21</a:t>
            </a:r>
            <a:endParaRPr lang="en-US" altLang="ja-JP"/>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2" presetClass="entr" presetSubtype="4" fill="hold" nodeType="clickEffect">
                                  <p:stCondLst>
                                    <p:cond delay="0"/>
                                  </p:stCondLst>
                                  <p:childTnLst>
                                    <p:set>
                                      <p:cBhvr>
                                        <p:cTn id="6" dur="1" fill="hold">
                                          <p:stCondLst>
                                            <p:cond delay="0"/>
                                          </p:stCondLst>
                                        </p:cTn>
                                        <p:tgtEl>
                                          <p:spTgt spid="660488"/>
                                        </p:tgtEl>
                                        <p:attrNameLst>
                                          <p:attrName>style.visibility</p:attrName>
                                        </p:attrNameLst>
                                      </p:cBhvr>
                                      <p:to>
                                        <p:strVal val="visible"/>
                                      </p:to>
                                    </p:set>
                                    <p:anim calcmode="lin" valueType="num">
                                      <p:cBhvr additive="base">
                                        <p:cTn id="7" dur="500" fill="hold"/>
                                        <p:tgtEl>
                                          <p:spTgt spid="660488"/>
                                        </p:tgtEl>
                                        <p:attrNameLst>
                                          <p:attrName>ppt_x</p:attrName>
                                        </p:attrNameLst>
                                      </p:cBhvr>
                                      <p:tavLst>
                                        <p:tav tm="0">
                                          <p:val>
                                            <p:strVal val="#ppt_x"/>
                                          </p:val>
                                        </p:tav>
                                        <p:tav tm="100000">
                                          <p:val>
                                            <p:strVal val="#ppt_x"/>
                                          </p:val>
                                        </p:tav>
                                      </p:tavLst>
                                    </p:anim>
                                    <p:anim calcmode="lin" valueType="num">
                                      <p:cBhvr additive="base">
                                        <p:cTn id="8" dur="500" fill="hold"/>
                                        <p:tgtEl>
                                          <p:spTgt spid="660488"/>
                                        </p:tgtEl>
                                        <p:attrNameLst>
                                          <p:attrName>ppt_y</p:attrName>
                                        </p:attrNameLst>
                                      </p:cBhvr>
                                      <p:tavLst>
                                        <p:tav tm="0">
                                          <p:val>
                                            <p:strVal val="1+#ppt_h/2"/>
                                          </p:val>
                                        </p:tav>
                                        <p:tav tm="100000">
                                          <p:val>
                                            <p:strVal val="#ppt_y"/>
                                          </p:val>
                                        </p:tav>
                                      </p:tavLst>
                                    </p:anim>
                                  </p:childTnLst>
                                </p:cTn>
                              </p:par>
                            </p:childTnLst>
                          </p:cTn>
                        </p:par>
                      </p:childTnLst>
                    </p:cTn>
                  </p:par>
                  <p:par>
                    <p:cTn id="9" fill="hold" nodeType="clickPar">
                      <p:stCondLst>
                        <p:cond delay="indefinite"/>
                      </p:stCondLst>
                      <p:childTnLst>
                        <p:par>
                          <p:cTn id="10" fill="hold" nodeType="withGroup">
                            <p:stCondLst>
                              <p:cond delay="0"/>
                            </p:stCondLst>
                            <p:childTnLst>
                              <p:par>
                                <p:cTn id="11" presetID="2" presetClass="entr" presetSubtype="4" fill="hold" nodeType="clickEffect">
                                  <p:stCondLst>
                                    <p:cond delay="0"/>
                                  </p:stCondLst>
                                  <p:childTnLst>
                                    <p:set>
                                      <p:cBhvr>
                                        <p:cTn id="12" dur="1" fill="hold">
                                          <p:stCondLst>
                                            <p:cond delay="0"/>
                                          </p:stCondLst>
                                        </p:cTn>
                                        <p:tgtEl>
                                          <p:spTgt spid="660487"/>
                                        </p:tgtEl>
                                        <p:attrNameLst>
                                          <p:attrName>style.visibility</p:attrName>
                                        </p:attrNameLst>
                                      </p:cBhvr>
                                      <p:to>
                                        <p:strVal val="visible"/>
                                      </p:to>
                                    </p:set>
                                    <p:anim calcmode="lin" valueType="num">
                                      <p:cBhvr additive="base">
                                        <p:cTn id="13" dur="500" fill="hold"/>
                                        <p:tgtEl>
                                          <p:spTgt spid="660487"/>
                                        </p:tgtEl>
                                        <p:attrNameLst>
                                          <p:attrName>ppt_x</p:attrName>
                                        </p:attrNameLst>
                                      </p:cBhvr>
                                      <p:tavLst>
                                        <p:tav tm="0">
                                          <p:val>
                                            <p:strVal val="#ppt_x"/>
                                          </p:val>
                                        </p:tav>
                                        <p:tav tm="100000">
                                          <p:val>
                                            <p:strVal val="#ppt_x"/>
                                          </p:val>
                                        </p:tav>
                                      </p:tavLst>
                                    </p:anim>
                                    <p:anim calcmode="lin" valueType="num">
                                      <p:cBhvr additive="base">
                                        <p:cTn id="14" dur="500" fill="hold"/>
                                        <p:tgtEl>
                                          <p:spTgt spid="660487"/>
                                        </p:tgtEl>
                                        <p:attrNameLst>
                                          <p:attrName>ppt_y</p:attrName>
                                        </p:attrNameLst>
                                      </p:cBhvr>
                                      <p:tavLst>
                                        <p:tav tm="0">
                                          <p:val>
                                            <p:strVal val="1+#ppt_h/2"/>
                                          </p:val>
                                        </p:tav>
                                        <p:tav tm="100000">
                                          <p:val>
                                            <p:strVal val="#ppt_y"/>
                                          </p:val>
                                        </p:tav>
                                      </p:tavLst>
                                    </p:anim>
                                  </p:childTnLst>
                                </p:cTn>
                              </p:par>
                            </p:childTnLst>
                          </p:cTn>
                        </p:par>
                      </p:childTnLst>
                    </p:cTn>
                  </p:par>
                  <p:par>
                    <p:cTn id="15" fill="hold" nodeType="clickPar">
                      <p:stCondLst>
                        <p:cond delay="indefinite"/>
                      </p:stCondLst>
                      <p:childTnLst>
                        <p:par>
                          <p:cTn id="16" fill="hold" nodeType="withGroup">
                            <p:stCondLst>
                              <p:cond delay="0"/>
                            </p:stCondLst>
                            <p:childTnLst>
                              <p:par>
                                <p:cTn id="17" presetID="2" presetClass="entr" presetSubtype="4" fill="hold" nodeType="clickEffect">
                                  <p:stCondLst>
                                    <p:cond delay="0"/>
                                  </p:stCondLst>
                                  <p:childTnLst>
                                    <p:set>
                                      <p:cBhvr>
                                        <p:cTn id="18" dur="1" fill="hold">
                                          <p:stCondLst>
                                            <p:cond delay="0"/>
                                          </p:stCondLst>
                                        </p:cTn>
                                        <p:tgtEl>
                                          <p:spTgt spid="660489"/>
                                        </p:tgtEl>
                                        <p:attrNameLst>
                                          <p:attrName>style.visibility</p:attrName>
                                        </p:attrNameLst>
                                      </p:cBhvr>
                                      <p:to>
                                        <p:strVal val="visible"/>
                                      </p:to>
                                    </p:set>
                                    <p:anim calcmode="lin" valueType="num">
                                      <p:cBhvr additive="base">
                                        <p:cTn id="19" dur="500" fill="hold"/>
                                        <p:tgtEl>
                                          <p:spTgt spid="660489"/>
                                        </p:tgtEl>
                                        <p:attrNameLst>
                                          <p:attrName>ppt_x</p:attrName>
                                        </p:attrNameLst>
                                      </p:cBhvr>
                                      <p:tavLst>
                                        <p:tav tm="0">
                                          <p:val>
                                            <p:strVal val="#ppt_x"/>
                                          </p:val>
                                        </p:tav>
                                        <p:tav tm="100000">
                                          <p:val>
                                            <p:strVal val="#ppt_x"/>
                                          </p:val>
                                        </p:tav>
                                      </p:tavLst>
                                    </p:anim>
                                    <p:anim calcmode="lin" valueType="num">
                                      <p:cBhvr additive="base">
                                        <p:cTn id="20" dur="500" fill="hold"/>
                                        <p:tgtEl>
                                          <p:spTgt spid="660489"/>
                                        </p:tgtEl>
                                        <p:attrNameLst>
                                          <p:attrName>ppt_y</p:attrName>
                                        </p:attrNameLst>
                                      </p:cBhvr>
                                      <p:tavLst>
                                        <p:tav tm="0">
                                          <p:val>
                                            <p:strVal val="1+#ppt_h/2"/>
                                          </p:val>
                                        </p:tav>
                                        <p:tav tm="100000">
                                          <p:val>
                                            <p:strVal val="#ppt_y"/>
                                          </p:val>
                                        </p:tav>
                                      </p:tavLst>
                                    </p:anim>
                                  </p:childTnLst>
                                </p:cTn>
                              </p:par>
                            </p:childTnLst>
                          </p:cTn>
                        </p:par>
                      </p:childTnLst>
                    </p:cTn>
                  </p:par>
                  <p:par>
                    <p:cTn id="21" fill="hold" nodeType="clickPar">
                      <p:stCondLst>
                        <p:cond delay="indefinite"/>
                      </p:stCondLst>
                      <p:childTnLst>
                        <p:par>
                          <p:cTn id="22" fill="hold" nodeType="withGroup">
                            <p:stCondLst>
                              <p:cond delay="0"/>
                            </p:stCondLst>
                            <p:childTnLst>
                              <p:par>
                                <p:cTn id="23" presetID="2" presetClass="entr" presetSubtype="4" fill="hold" nodeType="clickEffect">
                                  <p:stCondLst>
                                    <p:cond delay="0"/>
                                  </p:stCondLst>
                                  <p:childTnLst>
                                    <p:set>
                                      <p:cBhvr>
                                        <p:cTn id="24" dur="1" fill="hold">
                                          <p:stCondLst>
                                            <p:cond delay="0"/>
                                          </p:stCondLst>
                                        </p:cTn>
                                        <p:tgtEl>
                                          <p:spTgt spid="660490"/>
                                        </p:tgtEl>
                                        <p:attrNameLst>
                                          <p:attrName>style.visibility</p:attrName>
                                        </p:attrNameLst>
                                      </p:cBhvr>
                                      <p:to>
                                        <p:strVal val="visible"/>
                                      </p:to>
                                    </p:set>
                                    <p:anim calcmode="lin" valueType="num">
                                      <p:cBhvr additive="base">
                                        <p:cTn id="25" dur="500" fill="hold"/>
                                        <p:tgtEl>
                                          <p:spTgt spid="660490"/>
                                        </p:tgtEl>
                                        <p:attrNameLst>
                                          <p:attrName>ppt_x</p:attrName>
                                        </p:attrNameLst>
                                      </p:cBhvr>
                                      <p:tavLst>
                                        <p:tav tm="0">
                                          <p:val>
                                            <p:strVal val="#ppt_x"/>
                                          </p:val>
                                        </p:tav>
                                        <p:tav tm="100000">
                                          <p:val>
                                            <p:strVal val="#ppt_x"/>
                                          </p:val>
                                        </p:tav>
                                      </p:tavLst>
                                    </p:anim>
                                    <p:anim calcmode="lin" valueType="num">
                                      <p:cBhvr additive="base">
                                        <p:cTn id="26" dur="500" fill="hold"/>
                                        <p:tgtEl>
                                          <p:spTgt spid="660490"/>
                                        </p:tgtEl>
                                        <p:attrNameLst>
                                          <p:attrName>ppt_y</p:attrName>
                                        </p:attrNameLst>
                                      </p:cBhvr>
                                      <p:tavLst>
                                        <p:tav tm="0">
                                          <p:val>
                                            <p:strVal val="1+#ppt_h/2"/>
                                          </p:val>
                                        </p:tav>
                                        <p:tav tm="100000">
                                          <p:val>
                                            <p:strVal val="#ppt_y"/>
                                          </p:val>
                                        </p:tav>
                                      </p:tavLst>
                                    </p:anim>
                                  </p:childTnLst>
                                </p:cTn>
                              </p:par>
                            </p:childTnLst>
                          </p:cTn>
                        </p:par>
                      </p:childTnLst>
                    </p:cTn>
                  </p:par>
                  <p:par>
                    <p:cTn id="27" fill="hold" nodeType="clickPar">
                      <p:stCondLst>
                        <p:cond delay="indefinite"/>
                      </p:stCondLst>
                      <p:childTnLst>
                        <p:par>
                          <p:cTn id="28" fill="hold" nodeType="withGroup">
                            <p:stCondLst>
                              <p:cond delay="0"/>
                            </p:stCondLst>
                            <p:childTnLst>
                              <p:par>
                                <p:cTn id="29" presetID="2" presetClass="entr" presetSubtype="4" fill="hold" nodeType="clickEffect">
                                  <p:stCondLst>
                                    <p:cond delay="0"/>
                                  </p:stCondLst>
                                  <p:childTnLst>
                                    <p:set>
                                      <p:cBhvr>
                                        <p:cTn id="30" dur="1" fill="hold">
                                          <p:stCondLst>
                                            <p:cond delay="0"/>
                                          </p:stCondLst>
                                        </p:cTn>
                                        <p:tgtEl>
                                          <p:spTgt spid="660491"/>
                                        </p:tgtEl>
                                        <p:attrNameLst>
                                          <p:attrName>style.visibility</p:attrName>
                                        </p:attrNameLst>
                                      </p:cBhvr>
                                      <p:to>
                                        <p:strVal val="visible"/>
                                      </p:to>
                                    </p:set>
                                    <p:anim calcmode="lin" valueType="num">
                                      <p:cBhvr additive="base">
                                        <p:cTn id="31" dur="500" fill="hold"/>
                                        <p:tgtEl>
                                          <p:spTgt spid="660491"/>
                                        </p:tgtEl>
                                        <p:attrNameLst>
                                          <p:attrName>ppt_x</p:attrName>
                                        </p:attrNameLst>
                                      </p:cBhvr>
                                      <p:tavLst>
                                        <p:tav tm="0">
                                          <p:val>
                                            <p:strVal val="#ppt_x"/>
                                          </p:val>
                                        </p:tav>
                                        <p:tav tm="100000">
                                          <p:val>
                                            <p:strVal val="#ppt_x"/>
                                          </p:val>
                                        </p:tav>
                                      </p:tavLst>
                                    </p:anim>
                                    <p:anim calcmode="lin" valueType="num">
                                      <p:cBhvr additive="base">
                                        <p:cTn id="32" dur="500" fill="hold"/>
                                        <p:tgtEl>
                                          <p:spTgt spid="660491"/>
                                        </p:tgtEl>
                                        <p:attrNameLst>
                                          <p:attrName>ppt_y</p:attrName>
                                        </p:attrNameLst>
                                      </p:cBhvr>
                                      <p:tavLst>
                                        <p:tav tm="0">
                                          <p:val>
                                            <p:strVal val="1+#ppt_h/2"/>
                                          </p:val>
                                        </p:tav>
                                        <p:tav tm="100000">
                                          <p:val>
                                            <p:strVal val="#ppt_y"/>
                                          </p:val>
                                        </p:tav>
                                      </p:tavLst>
                                    </p:anim>
                                  </p:childTnLst>
                                </p:cTn>
                              </p:par>
                            </p:childTnLst>
                          </p:cTn>
                        </p:par>
                      </p:childTnLst>
                    </p:cTn>
                  </p:par>
                  <p:par>
                    <p:cTn id="33" fill="hold" nodeType="clickPar">
                      <p:stCondLst>
                        <p:cond delay="indefinite"/>
                      </p:stCondLst>
                      <p:childTnLst>
                        <p:par>
                          <p:cTn id="34" fill="hold" nodeType="withGroup">
                            <p:stCondLst>
                              <p:cond delay="0"/>
                            </p:stCondLst>
                            <p:childTnLst>
                              <p:par>
                                <p:cTn id="35" presetID="2" presetClass="entr" presetSubtype="4" fill="hold" nodeType="clickEffect">
                                  <p:stCondLst>
                                    <p:cond delay="0"/>
                                  </p:stCondLst>
                                  <p:childTnLst>
                                    <p:set>
                                      <p:cBhvr>
                                        <p:cTn id="36" dur="1" fill="hold">
                                          <p:stCondLst>
                                            <p:cond delay="0"/>
                                          </p:stCondLst>
                                        </p:cTn>
                                        <p:tgtEl>
                                          <p:spTgt spid="26633"/>
                                        </p:tgtEl>
                                        <p:attrNameLst>
                                          <p:attrName>style.visibility</p:attrName>
                                        </p:attrNameLst>
                                      </p:cBhvr>
                                      <p:to>
                                        <p:strVal val="visible"/>
                                      </p:to>
                                    </p:set>
                                    <p:anim calcmode="lin" valueType="num">
                                      <p:cBhvr additive="base">
                                        <p:cTn id="37" dur="500" fill="hold"/>
                                        <p:tgtEl>
                                          <p:spTgt spid="26633"/>
                                        </p:tgtEl>
                                        <p:attrNameLst>
                                          <p:attrName>ppt_x</p:attrName>
                                        </p:attrNameLst>
                                      </p:cBhvr>
                                      <p:tavLst>
                                        <p:tav tm="0">
                                          <p:val>
                                            <p:strVal val="#ppt_x"/>
                                          </p:val>
                                        </p:tav>
                                        <p:tav tm="100000">
                                          <p:val>
                                            <p:strVal val="#ppt_x"/>
                                          </p:val>
                                        </p:tav>
                                      </p:tavLst>
                                    </p:anim>
                                    <p:anim calcmode="lin" valueType="num">
                                      <p:cBhvr additive="base">
                                        <p:cTn id="38" dur="500" fill="hold"/>
                                        <p:tgtEl>
                                          <p:spTgt spid="26633"/>
                                        </p:tgtEl>
                                        <p:attrNameLst>
                                          <p:attrName>ppt_y</p:attrName>
                                        </p:attrNameLst>
                                      </p:cBhvr>
                                      <p:tavLst>
                                        <p:tav tm="0">
                                          <p:val>
                                            <p:strVal val="1+#ppt_h/2"/>
                                          </p:val>
                                        </p:tav>
                                        <p:tav tm="100000">
                                          <p:val>
                                            <p:strVal val="#ppt_y"/>
                                          </p:val>
                                        </p:tav>
                                      </p:tavLst>
                                    </p:anim>
                                  </p:childTnLst>
                                </p:cTn>
                              </p:par>
                            </p:childTnLst>
                          </p:cTn>
                        </p:par>
                      </p:childTnLst>
                    </p:cTn>
                  </p:par>
                  <p:par>
                    <p:cTn id="39" fill="hold" nodeType="clickPar">
                      <p:stCondLst>
                        <p:cond delay="indefinite"/>
                      </p:stCondLst>
                      <p:childTnLst>
                        <p:par>
                          <p:cTn id="40" fill="hold" nodeType="withGroup">
                            <p:stCondLst>
                              <p:cond delay="0"/>
                            </p:stCondLst>
                            <p:childTnLst>
                              <p:par>
                                <p:cTn id="41" presetID="2" presetClass="entr" presetSubtype="4" fill="hold" nodeType="clickEffect">
                                  <p:stCondLst>
                                    <p:cond delay="0"/>
                                  </p:stCondLst>
                                  <p:childTnLst>
                                    <p:set>
                                      <p:cBhvr>
                                        <p:cTn id="42" dur="1" fill="hold">
                                          <p:stCondLst>
                                            <p:cond delay="0"/>
                                          </p:stCondLst>
                                        </p:cTn>
                                        <p:tgtEl>
                                          <p:spTgt spid="26634"/>
                                        </p:tgtEl>
                                        <p:attrNameLst>
                                          <p:attrName>style.visibility</p:attrName>
                                        </p:attrNameLst>
                                      </p:cBhvr>
                                      <p:to>
                                        <p:strVal val="visible"/>
                                      </p:to>
                                    </p:set>
                                    <p:anim calcmode="lin" valueType="num">
                                      <p:cBhvr additive="base">
                                        <p:cTn id="43" dur="500" fill="hold"/>
                                        <p:tgtEl>
                                          <p:spTgt spid="26634"/>
                                        </p:tgtEl>
                                        <p:attrNameLst>
                                          <p:attrName>ppt_x</p:attrName>
                                        </p:attrNameLst>
                                      </p:cBhvr>
                                      <p:tavLst>
                                        <p:tav tm="0">
                                          <p:val>
                                            <p:strVal val="#ppt_x"/>
                                          </p:val>
                                        </p:tav>
                                        <p:tav tm="100000">
                                          <p:val>
                                            <p:strVal val="#ppt_x"/>
                                          </p:val>
                                        </p:tav>
                                      </p:tavLst>
                                    </p:anim>
                                    <p:anim calcmode="lin" valueType="num">
                                      <p:cBhvr additive="base">
                                        <p:cTn id="44" dur="500" fill="hold"/>
                                        <p:tgtEl>
                                          <p:spTgt spid="26634"/>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25602" name="Object 2"/>
          <p:cNvGraphicFramePr>
            <a:graphicFrameLocks noChangeAspect="1"/>
          </p:cNvGraphicFramePr>
          <p:nvPr>
            <p:extLst>
              <p:ext uri="{D42A27DB-BD31-4B8C-83A1-F6EECF244321}">
                <p14:modId xmlns:p14="http://schemas.microsoft.com/office/powerpoint/2010/main" val="3961466321"/>
              </p:ext>
            </p:extLst>
          </p:nvPr>
        </p:nvGraphicFramePr>
        <p:xfrm>
          <a:off x="684213" y="836613"/>
          <a:ext cx="7820025" cy="712787"/>
        </p:xfrm>
        <a:graphic>
          <a:graphicData uri="http://schemas.openxmlformats.org/presentationml/2006/ole">
            <mc:AlternateContent xmlns:mc="http://schemas.openxmlformats.org/markup-compatibility/2006">
              <mc:Choice xmlns:v="urn:schemas-microsoft-com:vml" Requires="v">
                <p:oleObj spid="_x0000_s23562" name="Document" r:id="rId3" imgW="5401235" imgH="492911" progId="Word.Document.12">
                  <p:embed/>
                </p:oleObj>
              </mc:Choice>
              <mc:Fallback>
                <p:oleObj name="Document" r:id="rId3" imgW="5401235" imgH="492911" progId="Word.Document.12">
                  <p:embed/>
                  <p:pic>
                    <p:nvPicPr>
                      <p:cNvPr id="25602" name="Object 2"/>
                      <p:cNvPicPr>
                        <a:picLocks noChangeAspect="1" noChangeArrowheads="1"/>
                      </p:cNvPicPr>
                      <p:nvPr/>
                    </p:nvPicPr>
                    <p:blipFill>
                      <a:blip r:embed="rId4"/>
                      <a:srcRect/>
                      <a:stretch>
                        <a:fillRect/>
                      </a:stretch>
                    </p:blipFill>
                    <p:spPr bwMode="auto">
                      <a:xfrm>
                        <a:off x="684213" y="836613"/>
                        <a:ext cx="7820025" cy="71278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
        <p:nvSpPr>
          <p:cNvPr id="3" name="テキスト ボックス 2"/>
          <p:cNvSpPr txBox="1">
            <a:spLocks noChangeArrowheads="1"/>
          </p:cNvSpPr>
          <p:nvPr/>
        </p:nvSpPr>
        <p:spPr bwMode="auto">
          <a:xfrm>
            <a:off x="900113" y="2997200"/>
            <a:ext cx="6551612" cy="368300"/>
          </a:xfrm>
          <a:prstGeom prst="rect">
            <a:avLst/>
          </a:prstGeom>
          <a:noFill/>
          <a:ln w="9525">
            <a:noFill/>
            <a:miter lim="800000"/>
            <a:headEnd/>
            <a:tailEnd/>
          </a:ln>
        </p:spPr>
        <p:txBody>
          <a:bodyPr>
            <a:spAutoFit/>
          </a:bodyPr>
          <a:lstStyle/>
          <a:p>
            <a:pPr marL="342900" indent="-342900">
              <a:buFont typeface="ＭＳ Ｐゴシック" charset="-128"/>
              <a:buAutoNum type="circleNumDbPlain"/>
            </a:pPr>
            <a:r>
              <a:rPr lang="ja-JP" altLang="en-US" b="1"/>
              <a:t>オフセット行動に対する対処に必要性は無いだろうか。</a:t>
            </a:r>
          </a:p>
        </p:txBody>
      </p:sp>
      <p:sp>
        <p:nvSpPr>
          <p:cNvPr id="4" name="テキスト ボックス 3"/>
          <p:cNvSpPr txBox="1">
            <a:spLocks noChangeArrowheads="1"/>
          </p:cNvSpPr>
          <p:nvPr/>
        </p:nvSpPr>
        <p:spPr bwMode="auto">
          <a:xfrm>
            <a:off x="1258888" y="3563938"/>
            <a:ext cx="7129462" cy="369887"/>
          </a:xfrm>
          <a:prstGeom prst="rect">
            <a:avLst/>
          </a:prstGeom>
          <a:noFill/>
          <a:ln w="9525">
            <a:noFill/>
            <a:miter lim="800000"/>
            <a:headEnd/>
            <a:tailEnd/>
          </a:ln>
        </p:spPr>
        <p:txBody>
          <a:bodyPr>
            <a:spAutoFit/>
          </a:bodyPr>
          <a:lstStyle/>
          <a:p>
            <a:r>
              <a:rPr lang="ja-JP" altLang="en-US" b="1"/>
              <a:t>その必要性があるとすれば、どのような対処方法が考えられるだろうか。</a:t>
            </a:r>
          </a:p>
        </p:txBody>
      </p:sp>
      <p:sp>
        <p:nvSpPr>
          <p:cNvPr id="5" name="テキスト ボックス 4"/>
          <p:cNvSpPr txBox="1">
            <a:spLocks noChangeArrowheads="1"/>
          </p:cNvSpPr>
          <p:nvPr/>
        </p:nvSpPr>
        <p:spPr bwMode="auto">
          <a:xfrm>
            <a:off x="900113" y="4356100"/>
            <a:ext cx="7127875" cy="922338"/>
          </a:xfrm>
          <a:prstGeom prst="rect">
            <a:avLst/>
          </a:prstGeom>
          <a:noFill/>
          <a:ln w="9525">
            <a:noFill/>
            <a:miter lim="800000"/>
            <a:headEnd/>
            <a:tailEnd/>
          </a:ln>
        </p:spPr>
        <p:txBody>
          <a:bodyPr>
            <a:spAutoFit/>
          </a:bodyPr>
          <a:lstStyle/>
          <a:p>
            <a:pPr marL="342900" indent="-342900">
              <a:buFont typeface="ＭＳ Ｐゴシック" charset="-128"/>
              <a:buAutoNum type="circleNumDbPlain" startAt="2"/>
            </a:pPr>
            <a:r>
              <a:rPr lang="ja-JP" altLang="en-US" b="1"/>
              <a:t>死亡確率が</a:t>
            </a:r>
            <a:r>
              <a:rPr lang="en-US" altLang="ja-JP" b="1"/>
              <a:t>1/10</a:t>
            </a:r>
            <a:r>
              <a:rPr lang="ja-JP" altLang="en-US" b="1"/>
              <a:t>とか</a:t>
            </a:r>
            <a:r>
              <a:rPr lang="en-US" altLang="ja-JP" b="1"/>
              <a:t>1/2</a:t>
            </a:r>
            <a:r>
              <a:rPr lang="ja-JP" altLang="en-US" b="1"/>
              <a:t>といった医療現場において、死亡確率を低下させる便益（あるいは統計的人命の価値）を上述のように捉えることには問題は無いだろうか。</a:t>
            </a:r>
          </a:p>
        </p:txBody>
      </p:sp>
      <p:sp>
        <p:nvSpPr>
          <p:cNvPr id="6" name="テキスト ボックス 5"/>
          <p:cNvSpPr txBox="1">
            <a:spLocks noChangeArrowheads="1"/>
          </p:cNvSpPr>
          <p:nvPr/>
        </p:nvSpPr>
        <p:spPr bwMode="auto">
          <a:xfrm>
            <a:off x="1258888" y="5529263"/>
            <a:ext cx="7129462" cy="369887"/>
          </a:xfrm>
          <a:prstGeom prst="rect">
            <a:avLst/>
          </a:prstGeom>
          <a:noFill/>
          <a:ln w="9525">
            <a:noFill/>
            <a:miter lim="800000"/>
            <a:headEnd/>
            <a:tailEnd/>
          </a:ln>
        </p:spPr>
        <p:txBody>
          <a:bodyPr>
            <a:spAutoFit/>
          </a:bodyPr>
          <a:lstStyle/>
          <a:p>
            <a:r>
              <a:rPr lang="ja-JP" altLang="en-US" b="1"/>
              <a:t>問題があるとすれば、どのような対処方法が考えられるだろうか。</a:t>
            </a:r>
          </a:p>
        </p:txBody>
      </p:sp>
      <p:sp>
        <p:nvSpPr>
          <p:cNvPr id="7" name="テキスト ボックス 6"/>
          <p:cNvSpPr txBox="1">
            <a:spLocks noChangeArrowheads="1"/>
          </p:cNvSpPr>
          <p:nvPr/>
        </p:nvSpPr>
        <p:spPr bwMode="auto">
          <a:xfrm>
            <a:off x="395288" y="2349500"/>
            <a:ext cx="3168650" cy="368300"/>
          </a:xfrm>
          <a:prstGeom prst="rect">
            <a:avLst/>
          </a:prstGeom>
          <a:noFill/>
          <a:ln w="9525">
            <a:noFill/>
            <a:miter lim="800000"/>
            <a:headEnd/>
            <a:tailEnd/>
          </a:ln>
        </p:spPr>
        <p:txBody>
          <a:bodyPr>
            <a:spAutoFit/>
          </a:bodyPr>
          <a:lstStyle/>
          <a:p>
            <a:r>
              <a:rPr lang="ja-JP" altLang="en-US" b="1"/>
              <a:t>＜その他の論点について＞</a:t>
            </a:r>
          </a:p>
        </p:txBody>
      </p:sp>
      <p:sp>
        <p:nvSpPr>
          <p:cNvPr id="8" name="スライド番号プレースホルダー 7"/>
          <p:cNvSpPr>
            <a:spLocks noGrp="1"/>
          </p:cNvSpPr>
          <p:nvPr>
            <p:ph type="sldNum" sz="quarter" idx="12"/>
          </p:nvPr>
        </p:nvSpPr>
        <p:spPr/>
        <p:txBody>
          <a:bodyPr/>
          <a:lstStyle/>
          <a:p>
            <a:fld id="{F06225BA-B0EB-481C-8A78-E726EEDFF1D4}" type="slidenum">
              <a:rPr lang="en-US" altLang="ja-JP" smtClean="0"/>
              <a:pPr/>
              <a:t>26</a:t>
            </a:fld>
            <a:endParaRPr lang="en-US" altLang="ja-JP"/>
          </a:p>
        </p:txBody>
      </p:sp>
      <p:sp>
        <p:nvSpPr>
          <p:cNvPr id="2" name="Date Placeholder 1">
            <a:extLst>
              <a:ext uri="{FF2B5EF4-FFF2-40B4-BE49-F238E27FC236}">
                <a16:creationId xmlns:a16="http://schemas.microsoft.com/office/drawing/2014/main" id="{726CBFA5-D315-4DBF-858D-40BD63169CFC}"/>
              </a:ext>
            </a:extLst>
          </p:cNvPr>
          <p:cNvSpPr>
            <a:spLocks noGrp="1"/>
          </p:cNvSpPr>
          <p:nvPr>
            <p:ph type="dt" sz="half" idx="10"/>
          </p:nvPr>
        </p:nvSpPr>
        <p:spPr/>
        <p:txBody>
          <a:bodyPr/>
          <a:lstStyle/>
          <a:p>
            <a:r>
              <a:rPr lang="en-US" altLang="ja-JP" smtClean="0"/>
              <a:t>18/06/21</a:t>
            </a:r>
            <a:endParaRPr lang="en-US" altLang="ja-JP"/>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7"/>
                                        </p:tgtEl>
                                        <p:attrNameLst>
                                          <p:attrName>style.visibility</p:attrName>
                                        </p:attrNameLst>
                                      </p:cBhvr>
                                      <p:to>
                                        <p:strVal val="visible"/>
                                      </p:to>
                                    </p:set>
                                    <p:anim calcmode="lin" valueType="num">
                                      <p:cBhvr additive="base">
                                        <p:cTn id="7" dur="500" fill="hold"/>
                                        <p:tgtEl>
                                          <p:spTgt spid="7"/>
                                        </p:tgtEl>
                                        <p:attrNameLst>
                                          <p:attrName>ppt_x</p:attrName>
                                        </p:attrNameLst>
                                      </p:cBhvr>
                                      <p:tavLst>
                                        <p:tav tm="0">
                                          <p:val>
                                            <p:strVal val="#ppt_x"/>
                                          </p:val>
                                        </p:tav>
                                        <p:tav tm="100000">
                                          <p:val>
                                            <p:strVal val="#ppt_x"/>
                                          </p:val>
                                        </p:tav>
                                      </p:tavLst>
                                    </p:anim>
                                    <p:anim calcmode="lin" valueType="num">
                                      <p:cBhvr additive="base">
                                        <p:cTn id="8" dur="500" fill="hold"/>
                                        <p:tgtEl>
                                          <p:spTgt spid="7"/>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2" presetClass="entr" presetSubtype="4" fill="hold" grpId="0" nodeType="clickEffect">
                                  <p:stCondLst>
                                    <p:cond delay="0"/>
                                  </p:stCondLst>
                                  <p:childTnLst>
                                    <p:set>
                                      <p:cBhvr>
                                        <p:cTn id="12" dur="1" fill="hold">
                                          <p:stCondLst>
                                            <p:cond delay="0"/>
                                          </p:stCondLst>
                                        </p:cTn>
                                        <p:tgtEl>
                                          <p:spTgt spid="3"/>
                                        </p:tgtEl>
                                        <p:attrNameLst>
                                          <p:attrName>style.visibility</p:attrName>
                                        </p:attrNameLst>
                                      </p:cBhvr>
                                      <p:to>
                                        <p:strVal val="visible"/>
                                      </p:to>
                                    </p:set>
                                    <p:anim calcmode="lin" valueType="num">
                                      <p:cBhvr additive="base">
                                        <p:cTn id="13" dur="500" fill="hold"/>
                                        <p:tgtEl>
                                          <p:spTgt spid="3"/>
                                        </p:tgtEl>
                                        <p:attrNameLst>
                                          <p:attrName>ppt_x</p:attrName>
                                        </p:attrNameLst>
                                      </p:cBhvr>
                                      <p:tavLst>
                                        <p:tav tm="0">
                                          <p:val>
                                            <p:strVal val="#ppt_x"/>
                                          </p:val>
                                        </p:tav>
                                        <p:tav tm="100000">
                                          <p:val>
                                            <p:strVal val="#ppt_x"/>
                                          </p:val>
                                        </p:tav>
                                      </p:tavLst>
                                    </p:anim>
                                    <p:anim calcmode="lin" valueType="num">
                                      <p:cBhvr additive="base">
                                        <p:cTn id="14" dur="500" fill="hold"/>
                                        <p:tgtEl>
                                          <p:spTgt spid="3"/>
                                        </p:tgtEl>
                                        <p:attrNameLst>
                                          <p:attrName>ppt_y</p:attrName>
                                        </p:attrNameLst>
                                      </p:cBhvr>
                                      <p:tavLst>
                                        <p:tav tm="0">
                                          <p:val>
                                            <p:strVal val="1+#ppt_h/2"/>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2" presetClass="entr" presetSubtype="4" fill="hold" grpId="0" nodeType="clickEffect">
                                  <p:stCondLst>
                                    <p:cond delay="0"/>
                                  </p:stCondLst>
                                  <p:childTnLst>
                                    <p:set>
                                      <p:cBhvr>
                                        <p:cTn id="18" dur="1" fill="hold">
                                          <p:stCondLst>
                                            <p:cond delay="0"/>
                                          </p:stCondLst>
                                        </p:cTn>
                                        <p:tgtEl>
                                          <p:spTgt spid="4"/>
                                        </p:tgtEl>
                                        <p:attrNameLst>
                                          <p:attrName>style.visibility</p:attrName>
                                        </p:attrNameLst>
                                      </p:cBhvr>
                                      <p:to>
                                        <p:strVal val="visible"/>
                                      </p:to>
                                    </p:set>
                                    <p:anim calcmode="lin" valueType="num">
                                      <p:cBhvr additive="base">
                                        <p:cTn id="19" dur="500" fill="hold"/>
                                        <p:tgtEl>
                                          <p:spTgt spid="4"/>
                                        </p:tgtEl>
                                        <p:attrNameLst>
                                          <p:attrName>ppt_x</p:attrName>
                                        </p:attrNameLst>
                                      </p:cBhvr>
                                      <p:tavLst>
                                        <p:tav tm="0">
                                          <p:val>
                                            <p:strVal val="#ppt_x"/>
                                          </p:val>
                                        </p:tav>
                                        <p:tav tm="100000">
                                          <p:val>
                                            <p:strVal val="#ppt_x"/>
                                          </p:val>
                                        </p:tav>
                                      </p:tavLst>
                                    </p:anim>
                                    <p:anim calcmode="lin" valueType="num">
                                      <p:cBhvr additive="base">
                                        <p:cTn id="20" dur="500" fill="hold"/>
                                        <p:tgtEl>
                                          <p:spTgt spid="4"/>
                                        </p:tgtEl>
                                        <p:attrNameLst>
                                          <p:attrName>ppt_y</p:attrName>
                                        </p:attrNameLst>
                                      </p:cBhvr>
                                      <p:tavLst>
                                        <p:tav tm="0">
                                          <p:val>
                                            <p:strVal val="1+#ppt_h/2"/>
                                          </p:val>
                                        </p:tav>
                                        <p:tav tm="100000">
                                          <p:val>
                                            <p:strVal val="#ppt_y"/>
                                          </p:val>
                                        </p:tav>
                                      </p:tavLst>
                                    </p:anim>
                                  </p:childTnLst>
                                </p:cTn>
                              </p:par>
                            </p:childTnLst>
                          </p:cTn>
                        </p:par>
                      </p:childTnLst>
                    </p:cTn>
                  </p:par>
                  <p:par>
                    <p:cTn id="21" fill="hold">
                      <p:stCondLst>
                        <p:cond delay="indefinite"/>
                      </p:stCondLst>
                      <p:childTnLst>
                        <p:par>
                          <p:cTn id="22" fill="hold">
                            <p:stCondLst>
                              <p:cond delay="0"/>
                            </p:stCondLst>
                            <p:childTnLst>
                              <p:par>
                                <p:cTn id="23" presetID="2" presetClass="entr" presetSubtype="4" fill="hold" grpId="0" nodeType="clickEffect">
                                  <p:stCondLst>
                                    <p:cond delay="0"/>
                                  </p:stCondLst>
                                  <p:childTnLst>
                                    <p:set>
                                      <p:cBhvr>
                                        <p:cTn id="24" dur="1" fill="hold">
                                          <p:stCondLst>
                                            <p:cond delay="0"/>
                                          </p:stCondLst>
                                        </p:cTn>
                                        <p:tgtEl>
                                          <p:spTgt spid="5"/>
                                        </p:tgtEl>
                                        <p:attrNameLst>
                                          <p:attrName>style.visibility</p:attrName>
                                        </p:attrNameLst>
                                      </p:cBhvr>
                                      <p:to>
                                        <p:strVal val="visible"/>
                                      </p:to>
                                    </p:set>
                                    <p:anim calcmode="lin" valueType="num">
                                      <p:cBhvr additive="base">
                                        <p:cTn id="25" dur="500" fill="hold"/>
                                        <p:tgtEl>
                                          <p:spTgt spid="5"/>
                                        </p:tgtEl>
                                        <p:attrNameLst>
                                          <p:attrName>ppt_x</p:attrName>
                                        </p:attrNameLst>
                                      </p:cBhvr>
                                      <p:tavLst>
                                        <p:tav tm="0">
                                          <p:val>
                                            <p:strVal val="#ppt_x"/>
                                          </p:val>
                                        </p:tav>
                                        <p:tav tm="100000">
                                          <p:val>
                                            <p:strVal val="#ppt_x"/>
                                          </p:val>
                                        </p:tav>
                                      </p:tavLst>
                                    </p:anim>
                                    <p:anim calcmode="lin" valueType="num">
                                      <p:cBhvr additive="base">
                                        <p:cTn id="26" dur="500" fill="hold"/>
                                        <p:tgtEl>
                                          <p:spTgt spid="5"/>
                                        </p:tgtEl>
                                        <p:attrNameLst>
                                          <p:attrName>ppt_y</p:attrName>
                                        </p:attrNameLst>
                                      </p:cBhvr>
                                      <p:tavLst>
                                        <p:tav tm="0">
                                          <p:val>
                                            <p:strVal val="1+#ppt_h/2"/>
                                          </p:val>
                                        </p:tav>
                                        <p:tav tm="100000">
                                          <p:val>
                                            <p:strVal val="#ppt_y"/>
                                          </p:val>
                                        </p:tav>
                                      </p:tavLst>
                                    </p:anim>
                                  </p:childTnLst>
                                </p:cTn>
                              </p:par>
                            </p:childTnLst>
                          </p:cTn>
                        </p:par>
                      </p:childTnLst>
                    </p:cTn>
                  </p:par>
                  <p:par>
                    <p:cTn id="27" fill="hold">
                      <p:stCondLst>
                        <p:cond delay="indefinite"/>
                      </p:stCondLst>
                      <p:childTnLst>
                        <p:par>
                          <p:cTn id="28" fill="hold">
                            <p:stCondLst>
                              <p:cond delay="0"/>
                            </p:stCondLst>
                            <p:childTnLst>
                              <p:par>
                                <p:cTn id="29" presetID="2" presetClass="entr" presetSubtype="4" fill="hold" grpId="0" nodeType="clickEffect">
                                  <p:stCondLst>
                                    <p:cond delay="0"/>
                                  </p:stCondLst>
                                  <p:childTnLst>
                                    <p:set>
                                      <p:cBhvr>
                                        <p:cTn id="30" dur="1" fill="hold">
                                          <p:stCondLst>
                                            <p:cond delay="0"/>
                                          </p:stCondLst>
                                        </p:cTn>
                                        <p:tgtEl>
                                          <p:spTgt spid="6"/>
                                        </p:tgtEl>
                                        <p:attrNameLst>
                                          <p:attrName>style.visibility</p:attrName>
                                        </p:attrNameLst>
                                      </p:cBhvr>
                                      <p:to>
                                        <p:strVal val="visible"/>
                                      </p:to>
                                    </p:set>
                                    <p:anim calcmode="lin" valueType="num">
                                      <p:cBhvr additive="base">
                                        <p:cTn id="31" dur="500" fill="hold"/>
                                        <p:tgtEl>
                                          <p:spTgt spid="6"/>
                                        </p:tgtEl>
                                        <p:attrNameLst>
                                          <p:attrName>ppt_x</p:attrName>
                                        </p:attrNameLst>
                                      </p:cBhvr>
                                      <p:tavLst>
                                        <p:tav tm="0">
                                          <p:val>
                                            <p:strVal val="#ppt_x"/>
                                          </p:val>
                                        </p:tav>
                                        <p:tav tm="100000">
                                          <p:val>
                                            <p:strVal val="#ppt_x"/>
                                          </p:val>
                                        </p:tav>
                                      </p:tavLst>
                                    </p:anim>
                                    <p:anim calcmode="lin" valueType="num">
                                      <p:cBhvr additive="base">
                                        <p:cTn id="32" dur="500" fill="hold"/>
                                        <p:tgtEl>
                                          <p:spTgt spid="6"/>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p:bldP spid="4" grpId="0"/>
      <p:bldP spid="5" grpId="0"/>
      <p:bldP spid="6" grpId="0"/>
      <p:bldP spid="7" grpId="0"/>
    </p:bld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スライド番号プレースホルダ 2"/>
          <p:cNvSpPr>
            <a:spLocks noGrp="1"/>
          </p:cNvSpPr>
          <p:nvPr>
            <p:ph type="sldNum" sz="quarter" idx="12"/>
          </p:nvPr>
        </p:nvSpPr>
        <p:spPr/>
        <p:txBody>
          <a:bodyPr/>
          <a:lstStyle/>
          <a:p>
            <a:fld id="{F06225BA-B0EB-481C-8A78-E726EEDFF1D4}" type="slidenum">
              <a:rPr lang="en-US" altLang="ja-JP" smtClean="0">
                <a:solidFill>
                  <a:srgbClr val="000000"/>
                </a:solidFill>
              </a:rPr>
              <a:pPr/>
              <a:t>27</a:t>
            </a:fld>
            <a:endParaRPr lang="en-US" altLang="ja-JP">
              <a:solidFill>
                <a:srgbClr val="000000"/>
              </a:solidFill>
            </a:endParaRPr>
          </a:p>
        </p:txBody>
      </p:sp>
      <p:graphicFrame>
        <p:nvGraphicFramePr>
          <p:cNvPr id="199682" name="Object 2"/>
          <p:cNvGraphicFramePr>
            <a:graphicFrameLocks noChangeAspect="1"/>
          </p:cNvGraphicFramePr>
          <p:nvPr>
            <p:extLst>
              <p:ext uri="{D42A27DB-BD31-4B8C-83A1-F6EECF244321}">
                <p14:modId xmlns:p14="http://schemas.microsoft.com/office/powerpoint/2010/main" val="3914498698"/>
              </p:ext>
            </p:extLst>
          </p:nvPr>
        </p:nvGraphicFramePr>
        <p:xfrm>
          <a:off x="755153" y="188640"/>
          <a:ext cx="7561263" cy="2133600"/>
        </p:xfrm>
        <a:graphic>
          <a:graphicData uri="http://schemas.openxmlformats.org/presentationml/2006/ole">
            <mc:AlternateContent xmlns:mc="http://schemas.openxmlformats.org/markup-compatibility/2006">
              <mc:Choice xmlns:v="urn:schemas-microsoft-com:vml" Requires="v">
                <p:oleObj spid="_x0000_s24605" name="Document" r:id="rId3" imgW="5401235" imgH="1524098" progId="Word.Document.12">
                  <p:embed/>
                </p:oleObj>
              </mc:Choice>
              <mc:Fallback>
                <p:oleObj name="Document" r:id="rId3" imgW="5401235" imgH="1524098" progId="Word.Document.12">
                  <p:embed/>
                  <p:pic>
                    <p:nvPicPr>
                      <p:cNvPr id="199682" name="Object 2"/>
                      <p:cNvPicPr>
                        <a:picLocks noChangeAspect="1" noChangeArrowheads="1"/>
                      </p:cNvPicPr>
                      <p:nvPr/>
                    </p:nvPicPr>
                    <p:blipFill>
                      <a:blip r:embed="rId4"/>
                      <a:srcRect/>
                      <a:stretch>
                        <a:fillRect/>
                      </a:stretch>
                    </p:blipFill>
                    <p:spPr bwMode="auto">
                      <a:xfrm>
                        <a:off x="755153" y="188640"/>
                        <a:ext cx="7561263" cy="21336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graphicFrame>
        <p:nvGraphicFramePr>
          <p:cNvPr id="199683" name="Object 3"/>
          <p:cNvGraphicFramePr>
            <a:graphicFrameLocks noChangeAspect="1"/>
          </p:cNvGraphicFramePr>
          <p:nvPr>
            <p:extLst>
              <p:ext uri="{D42A27DB-BD31-4B8C-83A1-F6EECF244321}">
                <p14:modId xmlns:p14="http://schemas.microsoft.com/office/powerpoint/2010/main" val="450731318"/>
              </p:ext>
            </p:extLst>
          </p:nvPr>
        </p:nvGraphicFramePr>
        <p:xfrm>
          <a:off x="755576" y="2492896"/>
          <a:ext cx="7569200" cy="1917700"/>
        </p:xfrm>
        <a:graphic>
          <a:graphicData uri="http://schemas.openxmlformats.org/presentationml/2006/ole">
            <mc:AlternateContent xmlns:mc="http://schemas.openxmlformats.org/markup-compatibility/2006">
              <mc:Choice xmlns:v="urn:schemas-microsoft-com:vml" Requires="v">
                <p:oleObj spid="_x0000_s24606" name="Document" r:id="rId5" imgW="5401235" imgH="1371796" progId="Word.Document.12">
                  <p:embed/>
                </p:oleObj>
              </mc:Choice>
              <mc:Fallback>
                <p:oleObj name="Document" r:id="rId5" imgW="5401235" imgH="1371796" progId="Word.Document.12">
                  <p:embed/>
                  <p:pic>
                    <p:nvPicPr>
                      <p:cNvPr id="199683" name="Object 3"/>
                      <p:cNvPicPr>
                        <a:picLocks noChangeAspect="1" noChangeArrowheads="1"/>
                      </p:cNvPicPr>
                      <p:nvPr/>
                    </p:nvPicPr>
                    <p:blipFill>
                      <a:blip r:embed="rId6"/>
                      <a:srcRect/>
                      <a:stretch>
                        <a:fillRect/>
                      </a:stretch>
                    </p:blipFill>
                    <p:spPr bwMode="auto">
                      <a:xfrm>
                        <a:off x="755576" y="2492896"/>
                        <a:ext cx="7569200" cy="19177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graphicFrame>
        <p:nvGraphicFramePr>
          <p:cNvPr id="6" name="Object 2"/>
          <p:cNvGraphicFramePr>
            <a:graphicFrameLocks noChangeAspect="1"/>
          </p:cNvGraphicFramePr>
          <p:nvPr>
            <p:extLst>
              <p:ext uri="{D42A27DB-BD31-4B8C-83A1-F6EECF244321}">
                <p14:modId xmlns:p14="http://schemas.microsoft.com/office/powerpoint/2010/main" val="3502313720"/>
              </p:ext>
            </p:extLst>
          </p:nvPr>
        </p:nvGraphicFramePr>
        <p:xfrm>
          <a:off x="755572" y="4581128"/>
          <a:ext cx="7561729" cy="1600430"/>
        </p:xfrm>
        <a:graphic>
          <a:graphicData uri="http://schemas.openxmlformats.org/presentationml/2006/ole">
            <mc:AlternateContent xmlns:mc="http://schemas.openxmlformats.org/markup-compatibility/2006">
              <mc:Choice xmlns:v="urn:schemas-microsoft-com:vml" Requires="v">
                <p:oleObj spid="_x0000_s24607" name="Document" r:id="rId7" imgW="5401235" imgH="1143164" progId="Word.Document.12">
                  <p:embed/>
                </p:oleObj>
              </mc:Choice>
              <mc:Fallback>
                <p:oleObj name="Document" r:id="rId7" imgW="5401235" imgH="1143164" progId="Word.Document.12">
                  <p:embed/>
                  <p:pic>
                    <p:nvPicPr>
                      <p:cNvPr id="6" name="Object 2"/>
                      <p:cNvPicPr>
                        <a:picLocks noChangeAspect="1" noChangeArrowheads="1"/>
                      </p:cNvPicPr>
                      <p:nvPr/>
                    </p:nvPicPr>
                    <p:blipFill>
                      <a:blip r:embed="rId8"/>
                      <a:srcRect/>
                      <a:stretch>
                        <a:fillRect/>
                      </a:stretch>
                    </p:blipFill>
                    <p:spPr bwMode="auto">
                      <a:xfrm>
                        <a:off x="755572" y="4581128"/>
                        <a:ext cx="7561729" cy="160043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
        <p:nvSpPr>
          <p:cNvPr id="2" name="Date Placeholder 1">
            <a:extLst>
              <a:ext uri="{FF2B5EF4-FFF2-40B4-BE49-F238E27FC236}">
                <a16:creationId xmlns:a16="http://schemas.microsoft.com/office/drawing/2014/main" id="{D62A467E-5AB0-4141-86D5-27D5BF9C271C}"/>
              </a:ext>
            </a:extLst>
          </p:cNvPr>
          <p:cNvSpPr>
            <a:spLocks noGrp="1"/>
          </p:cNvSpPr>
          <p:nvPr>
            <p:ph type="dt" sz="half" idx="10"/>
          </p:nvPr>
        </p:nvSpPr>
        <p:spPr/>
        <p:txBody>
          <a:bodyPr/>
          <a:lstStyle/>
          <a:p>
            <a:r>
              <a:rPr lang="en-US" altLang="ja-JP" smtClean="0"/>
              <a:t>18/06/21</a:t>
            </a:r>
            <a:endParaRPr lang="en-US" altLang="ja-JP"/>
          </a:p>
        </p:txBody>
      </p:sp>
    </p:spTree>
    <p:extLst>
      <p:ext uri="{BB962C8B-B14F-4D97-AF65-F5344CB8AC3E}">
        <p14:creationId xmlns:p14="http://schemas.microsoft.com/office/powerpoint/2010/main" val="125584493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nodeType="clickEffect">
                                  <p:stCondLst>
                                    <p:cond delay="0"/>
                                  </p:stCondLst>
                                  <p:childTnLst>
                                    <p:set>
                                      <p:cBhvr>
                                        <p:cTn id="6" dur="1" fill="hold">
                                          <p:stCondLst>
                                            <p:cond delay="0"/>
                                          </p:stCondLst>
                                        </p:cTn>
                                        <p:tgtEl>
                                          <p:spTgt spid="199683"/>
                                        </p:tgtEl>
                                        <p:attrNameLst>
                                          <p:attrName>style.visibility</p:attrName>
                                        </p:attrNameLst>
                                      </p:cBhvr>
                                      <p:to>
                                        <p:strVal val="visible"/>
                                      </p:to>
                                    </p:set>
                                    <p:anim calcmode="lin" valueType="num">
                                      <p:cBhvr additive="base">
                                        <p:cTn id="7" dur="500" fill="hold"/>
                                        <p:tgtEl>
                                          <p:spTgt spid="199683"/>
                                        </p:tgtEl>
                                        <p:attrNameLst>
                                          <p:attrName>ppt_x</p:attrName>
                                        </p:attrNameLst>
                                      </p:cBhvr>
                                      <p:tavLst>
                                        <p:tav tm="0">
                                          <p:val>
                                            <p:strVal val="#ppt_x"/>
                                          </p:val>
                                        </p:tav>
                                        <p:tav tm="100000">
                                          <p:val>
                                            <p:strVal val="#ppt_x"/>
                                          </p:val>
                                        </p:tav>
                                      </p:tavLst>
                                    </p:anim>
                                    <p:anim calcmode="lin" valueType="num">
                                      <p:cBhvr additive="base">
                                        <p:cTn id="8" dur="500" fill="hold"/>
                                        <p:tgtEl>
                                          <p:spTgt spid="199683"/>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2" presetClass="entr" presetSubtype="4" fill="hold" nodeType="clickEffect">
                                  <p:stCondLst>
                                    <p:cond delay="0"/>
                                  </p:stCondLst>
                                  <p:childTnLst>
                                    <p:set>
                                      <p:cBhvr>
                                        <p:cTn id="12" dur="1" fill="hold">
                                          <p:stCondLst>
                                            <p:cond delay="0"/>
                                          </p:stCondLst>
                                        </p:cTn>
                                        <p:tgtEl>
                                          <p:spTgt spid="6"/>
                                        </p:tgtEl>
                                        <p:attrNameLst>
                                          <p:attrName>style.visibility</p:attrName>
                                        </p:attrNameLst>
                                      </p:cBhvr>
                                      <p:to>
                                        <p:strVal val="visible"/>
                                      </p:to>
                                    </p:set>
                                    <p:anim calcmode="lin" valueType="num">
                                      <p:cBhvr additive="base">
                                        <p:cTn id="13" dur="500" fill="hold"/>
                                        <p:tgtEl>
                                          <p:spTgt spid="6"/>
                                        </p:tgtEl>
                                        <p:attrNameLst>
                                          <p:attrName>ppt_x</p:attrName>
                                        </p:attrNameLst>
                                      </p:cBhvr>
                                      <p:tavLst>
                                        <p:tav tm="0">
                                          <p:val>
                                            <p:strVal val="#ppt_x"/>
                                          </p:val>
                                        </p:tav>
                                        <p:tav tm="100000">
                                          <p:val>
                                            <p:strVal val="#ppt_x"/>
                                          </p:val>
                                        </p:tav>
                                      </p:tavLst>
                                    </p:anim>
                                    <p:anim calcmode="lin" valueType="num">
                                      <p:cBhvr additive="base">
                                        <p:cTn id="14" dur="500" fill="hold"/>
                                        <p:tgtEl>
                                          <p:spTgt spid="6"/>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スライド番号プレースホルダ 2"/>
          <p:cNvSpPr>
            <a:spLocks noGrp="1"/>
          </p:cNvSpPr>
          <p:nvPr>
            <p:ph type="sldNum" sz="quarter" idx="12"/>
          </p:nvPr>
        </p:nvSpPr>
        <p:spPr/>
        <p:txBody>
          <a:bodyPr/>
          <a:lstStyle/>
          <a:p>
            <a:fld id="{F06225BA-B0EB-481C-8A78-E726EEDFF1D4}" type="slidenum">
              <a:rPr lang="en-US" altLang="ja-JP" smtClean="0"/>
              <a:pPr/>
              <a:t>28</a:t>
            </a:fld>
            <a:endParaRPr lang="en-US" altLang="ja-JP"/>
          </a:p>
        </p:txBody>
      </p:sp>
      <p:graphicFrame>
        <p:nvGraphicFramePr>
          <p:cNvPr id="204803" name="Object 3"/>
          <p:cNvGraphicFramePr>
            <a:graphicFrameLocks noChangeAspect="1"/>
          </p:cNvGraphicFramePr>
          <p:nvPr>
            <p:extLst>
              <p:ext uri="{D42A27DB-BD31-4B8C-83A1-F6EECF244321}">
                <p14:modId xmlns:p14="http://schemas.microsoft.com/office/powerpoint/2010/main" val="2745551342"/>
              </p:ext>
            </p:extLst>
          </p:nvPr>
        </p:nvGraphicFramePr>
        <p:xfrm>
          <a:off x="822325" y="755997"/>
          <a:ext cx="7556500" cy="5121275"/>
        </p:xfrm>
        <a:graphic>
          <a:graphicData uri="http://schemas.openxmlformats.org/presentationml/2006/ole">
            <mc:AlternateContent xmlns:mc="http://schemas.openxmlformats.org/markup-compatibility/2006">
              <mc:Choice xmlns:v="urn:schemas-microsoft-com:vml" Requires="v">
                <p:oleObj spid="_x0000_s25611" name="Document" r:id="rId3" imgW="5401235" imgH="3658124" progId="Word.Document.12">
                  <p:embed/>
                </p:oleObj>
              </mc:Choice>
              <mc:Fallback>
                <p:oleObj name="Document" r:id="rId3" imgW="5401235" imgH="3658124" progId="Word.Document.12">
                  <p:embed/>
                  <p:pic>
                    <p:nvPicPr>
                      <p:cNvPr id="204803" name="Object 3"/>
                      <p:cNvPicPr>
                        <a:picLocks noChangeAspect="1" noChangeArrowheads="1"/>
                      </p:cNvPicPr>
                      <p:nvPr/>
                    </p:nvPicPr>
                    <p:blipFill>
                      <a:blip r:embed="rId4"/>
                      <a:srcRect/>
                      <a:stretch>
                        <a:fillRect/>
                      </a:stretch>
                    </p:blipFill>
                    <p:spPr bwMode="auto">
                      <a:xfrm>
                        <a:off x="822325" y="755997"/>
                        <a:ext cx="7556500" cy="51212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
        <p:nvSpPr>
          <p:cNvPr id="2" name="Date Placeholder 1">
            <a:extLst>
              <a:ext uri="{FF2B5EF4-FFF2-40B4-BE49-F238E27FC236}">
                <a16:creationId xmlns:a16="http://schemas.microsoft.com/office/drawing/2014/main" id="{D7C5EF36-9AEE-4E61-B350-B5508A4CFD4F}"/>
              </a:ext>
            </a:extLst>
          </p:cNvPr>
          <p:cNvSpPr>
            <a:spLocks noGrp="1"/>
          </p:cNvSpPr>
          <p:nvPr>
            <p:ph type="dt" sz="half" idx="10"/>
          </p:nvPr>
        </p:nvSpPr>
        <p:spPr/>
        <p:txBody>
          <a:bodyPr/>
          <a:lstStyle/>
          <a:p>
            <a:r>
              <a:rPr lang="en-US" altLang="ja-JP" smtClean="0"/>
              <a:t>18/06/21</a:t>
            </a:r>
            <a:endParaRPr lang="en-US" altLang="ja-JP"/>
          </a:p>
        </p:txBody>
      </p:sp>
    </p:spTree>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スライド番号プレースホルダ 2"/>
          <p:cNvSpPr>
            <a:spLocks noGrp="1"/>
          </p:cNvSpPr>
          <p:nvPr>
            <p:ph type="sldNum" sz="quarter" idx="12"/>
          </p:nvPr>
        </p:nvSpPr>
        <p:spPr/>
        <p:txBody>
          <a:bodyPr/>
          <a:lstStyle/>
          <a:p>
            <a:fld id="{F06225BA-B0EB-481C-8A78-E726EEDFF1D4}" type="slidenum">
              <a:rPr lang="en-US" altLang="ja-JP" smtClean="0"/>
              <a:pPr/>
              <a:t>29</a:t>
            </a:fld>
            <a:endParaRPr lang="en-US" altLang="ja-JP"/>
          </a:p>
        </p:txBody>
      </p:sp>
      <p:graphicFrame>
        <p:nvGraphicFramePr>
          <p:cNvPr id="205826" name="Object 2"/>
          <p:cNvGraphicFramePr>
            <a:graphicFrameLocks noChangeAspect="1"/>
          </p:cNvGraphicFramePr>
          <p:nvPr>
            <p:extLst>
              <p:ext uri="{D42A27DB-BD31-4B8C-83A1-F6EECF244321}">
                <p14:modId xmlns:p14="http://schemas.microsoft.com/office/powerpoint/2010/main" val="882403419"/>
              </p:ext>
            </p:extLst>
          </p:nvPr>
        </p:nvGraphicFramePr>
        <p:xfrm>
          <a:off x="823913" y="404813"/>
          <a:ext cx="7391400" cy="1649412"/>
        </p:xfrm>
        <a:graphic>
          <a:graphicData uri="http://schemas.openxmlformats.org/presentationml/2006/ole">
            <mc:AlternateContent xmlns:mc="http://schemas.openxmlformats.org/markup-compatibility/2006">
              <mc:Choice xmlns:v="urn:schemas-microsoft-com:vml" Requires="v">
                <p:oleObj spid="_x0000_s26642" name="Document" r:id="rId3" imgW="5401235" imgH="1209773" progId="Word.Document.12">
                  <p:embed/>
                </p:oleObj>
              </mc:Choice>
              <mc:Fallback>
                <p:oleObj name="Document" r:id="rId3" imgW="5401235" imgH="1209773" progId="Word.Document.12">
                  <p:embed/>
                  <p:pic>
                    <p:nvPicPr>
                      <p:cNvPr id="205826" name="Object 2"/>
                      <p:cNvPicPr>
                        <a:picLocks noChangeAspect="1" noChangeArrowheads="1"/>
                      </p:cNvPicPr>
                      <p:nvPr/>
                    </p:nvPicPr>
                    <p:blipFill>
                      <a:blip r:embed="rId4"/>
                      <a:srcRect/>
                      <a:stretch>
                        <a:fillRect/>
                      </a:stretch>
                    </p:blipFill>
                    <p:spPr bwMode="auto">
                      <a:xfrm>
                        <a:off x="823913" y="404813"/>
                        <a:ext cx="7391400" cy="164941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graphicFrame>
        <p:nvGraphicFramePr>
          <p:cNvPr id="5" name="Object 2"/>
          <p:cNvGraphicFramePr>
            <a:graphicFrameLocks noChangeAspect="1"/>
          </p:cNvGraphicFramePr>
          <p:nvPr>
            <p:extLst>
              <p:ext uri="{D42A27DB-BD31-4B8C-83A1-F6EECF244321}">
                <p14:modId xmlns:p14="http://schemas.microsoft.com/office/powerpoint/2010/main" val="3982332261"/>
              </p:ext>
            </p:extLst>
          </p:nvPr>
        </p:nvGraphicFramePr>
        <p:xfrm>
          <a:off x="822325" y="2676525"/>
          <a:ext cx="7556500" cy="3200400"/>
        </p:xfrm>
        <a:graphic>
          <a:graphicData uri="http://schemas.openxmlformats.org/presentationml/2006/ole">
            <mc:AlternateContent xmlns:mc="http://schemas.openxmlformats.org/markup-compatibility/2006">
              <mc:Choice xmlns:v="urn:schemas-microsoft-com:vml" Requires="v">
                <p:oleObj spid="_x0000_s26643" name="Document" r:id="rId5" imgW="5401235" imgH="2286327" progId="Word.Document.12">
                  <p:embed/>
                </p:oleObj>
              </mc:Choice>
              <mc:Fallback>
                <p:oleObj name="Document" r:id="rId5" imgW="5401235" imgH="2286327" progId="Word.Document.12">
                  <p:embed/>
                  <p:pic>
                    <p:nvPicPr>
                      <p:cNvPr id="5" name="Object 2"/>
                      <p:cNvPicPr>
                        <a:picLocks noChangeAspect="1" noChangeArrowheads="1"/>
                      </p:cNvPicPr>
                      <p:nvPr/>
                    </p:nvPicPr>
                    <p:blipFill>
                      <a:blip r:embed="rId6"/>
                      <a:srcRect/>
                      <a:stretch>
                        <a:fillRect/>
                      </a:stretch>
                    </p:blipFill>
                    <p:spPr bwMode="auto">
                      <a:xfrm>
                        <a:off x="822325" y="2676525"/>
                        <a:ext cx="7556500" cy="32004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
        <p:nvSpPr>
          <p:cNvPr id="2" name="Date Placeholder 1">
            <a:extLst>
              <a:ext uri="{FF2B5EF4-FFF2-40B4-BE49-F238E27FC236}">
                <a16:creationId xmlns:a16="http://schemas.microsoft.com/office/drawing/2014/main" id="{D2D3184C-F88D-45A9-9BA8-941BBC87E77B}"/>
              </a:ext>
            </a:extLst>
          </p:cNvPr>
          <p:cNvSpPr>
            <a:spLocks noGrp="1"/>
          </p:cNvSpPr>
          <p:nvPr>
            <p:ph type="dt" sz="half" idx="10"/>
          </p:nvPr>
        </p:nvSpPr>
        <p:spPr/>
        <p:txBody>
          <a:bodyPr/>
          <a:lstStyle/>
          <a:p>
            <a:r>
              <a:rPr lang="en-US" altLang="ja-JP" smtClean="0"/>
              <a:t>18/06/21</a:t>
            </a:r>
            <a:endParaRPr lang="en-US" altLang="ja-JP"/>
          </a:p>
        </p:txBody>
      </p:sp>
    </p:spTree>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22530" name="Object 2"/>
          <p:cNvGraphicFramePr>
            <a:graphicFrameLocks noChangeAspect="1"/>
          </p:cNvGraphicFramePr>
          <p:nvPr/>
        </p:nvGraphicFramePr>
        <p:xfrm>
          <a:off x="685800" y="1235075"/>
          <a:ext cx="7040563" cy="792163"/>
        </p:xfrm>
        <a:graphic>
          <a:graphicData uri="http://schemas.openxmlformats.org/presentationml/2006/ole">
            <mc:AlternateContent xmlns:mc="http://schemas.openxmlformats.org/markup-compatibility/2006">
              <mc:Choice xmlns:v="urn:schemas-microsoft-com:vml" Requires="v">
                <p:oleObj spid="_x0000_s27666" name="Document" r:id="rId3" imgW="4087899" imgH="466627" progId="Word.Document.8">
                  <p:embed/>
                </p:oleObj>
              </mc:Choice>
              <mc:Fallback>
                <p:oleObj name="Document" r:id="rId3" imgW="4087899" imgH="466627" progId="Word.Document.8">
                  <p:embed/>
                  <p:pic>
                    <p:nvPicPr>
                      <p:cNvPr id="22530" name="Object 2"/>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685800" y="1235075"/>
                        <a:ext cx="7040563" cy="79216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graphicFrame>
        <p:nvGraphicFramePr>
          <p:cNvPr id="633859" name="Object 3"/>
          <p:cNvGraphicFramePr>
            <a:graphicFrameLocks noChangeAspect="1"/>
          </p:cNvGraphicFramePr>
          <p:nvPr/>
        </p:nvGraphicFramePr>
        <p:xfrm>
          <a:off x="1058863" y="2643182"/>
          <a:ext cx="7297737" cy="1512888"/>
        </p:xfrm>
        <a:graphic>
          <a:graphicData uri="http://schemas.openxmlformats.org/presentationml/2006/ole">
            <mc:AlternateContent xmlns:mc="http://schemas.openxmlformats.org/markup-compatibility/2006">
              <mc:Choice xmlns:v="urn:schemas-microsoft-com:vml" Requires="v">
                <p:oleObj spid="_x0000_s27667" name="文書" r:id="rId5" imgW="4900516" imgH="1014483" progId="Word.Document.8">
                  <p:embed/>
                </p:oleObj>
              </mc:Choice>
              <mc:Fallback>
                <p:oleObj name="文書" r:id="rId5" imgW="4900516" imgH="1014483" progId="Word.Document.8">
                  <p:embed/>
                  <p:pic>
                    <p:nvPicPr>
                      <p:cNvPr id="633859" name="Object 3"/>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1058863" y="2643182"/>
                        <a:ext cx="7297737" cy="151288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
        <p:nvSpPr>
          <p:cNvPr id="5" name="スライド番号プレースホルダ 4"/>
          <p:cNvSpPr>
            <a:spLocks noGrp="1"/>
          </p:cNvSpPr>
          <p:nvPr>
            <p:ph type="sldNum" sz="quarter" idx="12"/>
          </p:nvPr>
        </p:nvSpPr>
        <p:spPr/>
        <p:txBody>
          <a:bodyPr/>
          <a:lstStyle/>
          <a:p>
            <a:fld id="{F06225BA-B0EB-481C-8A78-E726EEDFF1D4}" type="slidenum">
              <a:rPr lang="en-US" altLang="ja-JP" smtClean="0"/>
              <a:pPr/>
              <a:t>30</a:t>
            </a:fld>
            <a:endParaRPr lang="en-US" altLang="ja-JP"/>
          </a:p>
        </p:txBody>
      </p:sp>
      <p:sp>
        <p:nvSpPr>
          <p:cNvPr id="2" name="Date Placeholder 1">
            <a:extLst>
              <a:ext uri="{FF2B5EF4-FFF2-40B4-BE49-F238E27FC236}">
                <a16:creationId xmlns:a16="http://schemas.microsoft.com/office/drawing/2014/main" id="{B2288D9C-CB5E-48AD-9431-945C4001FC9F}"/>
              </a:ext>
            </a:extLst>
          </p:cNvPr>
          <p:cNvSpPr>
            <a:spLocks noGrp="1"/>
          </p:cNvSpPr>
          <p:nvPr>
            <p:ph type="dt" sz="half" idx="10"/>
          </p:nvPr>
        </p:nvSpPr>
        <p:spPr/>
        <p:txBody>
          <a:bodyPr/>
          <a:lstStyle/>
          <a:p>
            <a:r>
              <a:rPr lang="en-US" altLang="ja-JP" smtClean="0"/>
              <a:t>18/06/21</a:t>
            </a:r>
            <a:endParaRPr lang="en-US" altLang="ja-JP"/>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nodeType="clickEffect">
                                  <p:stCondLst>
                                    <p:cond delay="0"/>
                                  </p:stCondLst>
                                  <p:childTnLst>
                                    <p:set>
                                      <p:cBhvr>
                                        <p:cTn id="6" dur="1" fill="hold">
                                          <p:stCondLst>
                                            <p:cond delay="0"/>
                                          </p:stCondLst>
                                        </p:cTn>
                                        <p:tgtEl>
                                          <p:spTgt spid="633859"/>
                                        </p:tgtEl>
                                        <p:attrNameLst>
                                          <p:attrName>style.visibility</p:attrName>
                                        </p:attrNameLst>
                                      </p:cBhvr>
                                      <p:to>
                                        <p:strVal val="visible"/>
                                      </p:to>
                                    </p:set>
                                    <p:anim calcmode="lin" valueType="num">
                                      <p:cBhvr additive="base">
                                        <p:cTn id="7" dur="500" fill="hold"/>
                                        <p:tgtEl>
                                          <p:spTgt spid="633859"/>
                                        </p:tgtEl>
                                        <p:attrNameLst>
                                          <p:attrName>ppt_x</p:attrName>
                                        </p:attrNameLst>
                                      </p:cBhvr>
                                      <p:tavLst>
                                        <p:tav tm="0">
                                          <p:val>
                                            <p:strVal val="#ppt_x"/>
                                          </p:val>
                                        </p:tav>
                                        <p:tav tm="100000">
                                          <p:val>
                                            <p:strVal val="#ppt_x"/>
                                          </p:val>
                                        </p:tav>
                                      </p:tavLst>
                                    </p:anim>
                                    <p:anim calcmode="lin" valueType="num">
                                      <p:cBhvr additive="base">
                                        <p:cTn id="8" dur="500" fill="hold"/>
                                        <p:tgtEl>
                                          <p:spTgt spid="633859"/>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23554" name="Object 2"/>
          <p:cNvGraphicFramePr>
            <a:graphicFrameLocks noChangeAspect="1"/>
          </p:cNvGraphicFramePr>
          <p:nvPr/>
        </p:nvGraphicFramePr>
        <p:xfrm>
          <a:off x="971550" y="1247775"/>
          <a:ext cx="7558088" cy="2181225"/>
        </p:xfrm>
        <a:graphic>
          <a:graphicData uri="http://schemas.openxmlformats.org/presentationml/2006/ole">
            <mc:AlternateContent xmlns:mc="http://schemas.openxmlformats.org/markup-compatibility/2006">
              <mc:Choice xmlns:v="urn:schemas-microsoft-com:vml" Requires="v">
                <p:oleObj spid="_x0000_s28690" name="文書" r:id="rId3" imgW="4999176" imgH="1451474" progId="Word.Document.8">
                  <p:embed/>
                </p:oleObj>
              </mc:Choice>
              <mc:Fallback>
                <p:oleObj name="文書" r:id="rId3" imgW="4999176" imgH="1451474" progId="Word.Document.8">
                  <p:embed/>
                  <p:pic>
                    <p:nvPicPr>
                      <p:cNvPr id="23554" name="Object 2"/>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971550" y="1247775"/>
                        <a:ext cx="7558088" cy="218122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graphicFrame>
        <p:nvGraphicFramePr>
          <p:cNvPr id="632835" name="Object 3"/>
          <p:cNvGraphicFramePr>
            <a:graphicFrameLocks noChangeAspect="1"/>
          </p:cNvGraphicFramePr>
          <p:nvPr>
            <p:extLst>
              <p:ext uri="{D42A27DB-BD31-4B8C-83A1-F6EECF244321}">
                <p14:modId xmlns:p14="http://schemas.microsoft.com/office/powerpoint/2010/main" val="683385580"/>
              </p:ext>
            </p:extLst>
          </p:nvPr>
        </p:nvGraphicFramePr>
        <p:xfrm>
          <a:off x="963613" y="4348163"/>
          <a:ext cx="6726237" cy="1271587"/>
        </p:xfrm>
        <a:graphic>
          <a:graphicData uri="http://schemas.openxmlformats.org/presentationml/2006/ole">
            <mc:AlternateContent xmlns:mc="http://schemas.openxmlformats.org/markup-compatibility/2006">
              <mc:Choice xmlns:v="urn:schemas-microsoft-com:vml" Requires="v">
                <p:oleObj spid="_x0000_s28691" name="Document" r:id="rId5" imgW="4719874" imgH="896888" progId="Word.Document.8">
                  <p:embed/>
                </p:oleObj>
              </mc:Choice>
              <mc:Fallback>
                <p:oleObj name="Document" r:id="rId5" imgW="4719874" imgH="896888" progId="Word.Document.8">
                  <p:embed/>
                  <p:pic>
                    <p:nvPicPr>
                      <p:cNvPr id="632835" name="Object 3"/>
                      <p:cNvPicPr>
                        <a:picLocks noChangeAspect="1" noChangeArrowheads="1"/>
                      </p:cNvPicPr>
                      <p:nvPr/>
                    </p:nvPicPr>
                    <p:blipFill>
                      <a:blip r:embed="rId6"/>
                      <a:srcRect/>
                      <a:stretch>
                        <a:fillRect/>
                      </a:stretch>
                    </p:blipFill>
                    <p:spPr bwMode="auto">
                      <a:xfrm>
                        <a:off x="963613" y="4348163"/>
                        <a:ext cx="6726237" cy="127158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
        <p:nvSpPr>
          <p:cNvPr id="5" name="スライド番号プレースホルダ 4"/>
          <p:cNvSpPr>
            <a:spLocks noGrp="1"/>
          </p:cNvSpPr>
          <p:nvPr>
            <p:ph type="sldNum" sz="quarter" idx="12"/>
          </p:nvPr>
        </p:nvSpPr>
        <p:spPr/>
        <p:txBody>
          <a:bodyPr/>
          <a:lstStyle/>
          <a:p>
            <a:fld id="{F06225BA-B0EB-481C-8A78-E726EEDFF1D4}" type="slidenum">
              <a:rPr lang="en-US" altLang="ja-JP" smtClean="0"/>
              <a:pPr/>
              <a:t>31</a:t>
            </a:fld>
            <a:endParaRPr lang="en-US" altLang="ja-JP"/>
          </a:p>
        </p:txBody>
      </p:sp>
      <p:sp>
        <p:nvSpPr>
          <p:cNvPr id="2" name="Date Placeholder 1">
            <a:extLst>
              <a:ext uri="{FF2B5EF4-FFF2-40B4-BE49-F238E27FC236}">
                <a16:creationId xmlns:a16="http://schemas.microsoft.com/office/drawing/2014/main" id="{21158383-BFDA-4783-84BF-B0D9342DEF92}"/>
              </a:ext>
            </a:extLst>
          </p:cNvPr>
          <p:cNvSpPr>
            <a:spLocks noGrp="1"/>
          </p:cNvSpPr>
          <p:nvPr>
            <p:ph type="dt" sz="half" idx="10"/>
          </p:nvPr>
        </p:nvSpPr>
        <p:spPr/>
        <p:txBody>
          <a:bodyPr/>
          <a:lstStyle/>
          <a:p>
            <a:r>
              <a:rPr lang="en-US" altLang="ja-JP" smtClean="0"/>
              <a:t>18/06/21</a:t>
            </a:r>
            <a:endParaRPr lang="en-US" altLang="ja-JP"/>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nodeType="clickEffect">
                                  <p:stCondLst>
                                    <p:cond delay="0"/>
                                  </p:stCondLst>
                                  <p:childTnLst>
                                    <p:set>
                                      <p:cBhvr>
                                        <p:cTn id="6" dur="1" fill="hold">
                                          <p:stCondLst>
                                            <p:cond delay="0"/>
                                          </p:stCondLst>
                                        </p:cTn>
                                        <p:tgtEl>
                                          <p:spTgt spid="632835"/>
                                        </p:tgtEl>
                                        <p:attrNameLst>
                                          <p:attrName>style.visibility</p:attrName>
                                        </p:attrNameLst>
                                      </p:cBhvr>
                                      <p:to>
                                        <p:strVal val="visible"/>
                                      </p:to>
                                    </p:set>
                                    <p:anim calcmode="lin" valueType="num">
                                      <p:cBhvr additive="base">
                                        <p:cTn id="7" dur="500" fill="hold"/>
                                        <p:tgtEl>
                                          <p:spTgt spid="632835"/>
                                        </p:tgtEl>
                                        <p:attrNameLst>
                                          <p:attrName>ppt_x</p:attrName>
                                        </p:attrNameLst>
                                      </p:cBhvr>
                                      <p:tavLst>
                                        <p:tav tm="0">
                                          <p:val>
                                            <p:strVal val="#ppt_x"/>
                                          </p:val>
                                        </p:tav>
                                        <p:tav tm="100000">
                                          <p:val>
                                            <p:strVal val="#ppt_x"/>
                                          </p:val>
                                        </p:tav>
                                      </p:tavLst>
                                    </p:anim>
                                    <p:anim calcmode="lin" valueType="num">
                                      <p:cBhvr additive="base">
                                        <p:cTn id="8" dur="500" fill="hold"/>
                                        <p:tgtEl>
                                          <p:spTgt spid="632835"/>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24578" name="Object 2"/>
          <p:cNvGraphicFramePr>
            <a:graphicFrameLocks noChangeAspect="1"/>
          </p:cNvGraphicFramePr>
          <p:nvPr>
            <p:extLst>
              <p:ext uri="{D42A27DB-BD31-4B8C-83A1-F6EECF244321}">
                <p14:modId xmlns:p14="http://schemas.microsoft.com/office/powerpoint/2010/main" val="2705847345"/>
              </p:ext>
            </p:extLst>
          </p:nvPr>
        </p:nvGraphicFramePr>
        <p:xfrm>
          <a:off x="1246188" y="1268760"/>
          <a:ext cx="6883400" cy="2709862"/>
        </p:xfrm>
        <a:graphic>
          <a:graphicData uri="http://schemas.openxmlformats.org/presentationml/2006/ole">
            <mc:AlternateContent xmlns:mc="http://schemas.openxmlformats.org/markup-compatibility/2006">
              <mc:Choice xmlns:v="urn:schemas-microsoft-com:vml" Requires="v">
                <p:oleObj spid="_x0000_s29722" name="Document" r:id="rId3" imgW="4422154" imgH="1744810" progId="Word.Document.8">
                  <p:embed/>
                </p:oleObj>
              </mc:Choice>
              <mc:Fallback>
                <p:oleObj name="Document" r:id="rId3" imgW="4422154" imgH="1744810" progId="Word.Document.8">
                  <p:embed/>
                  <p:pic>
                    <p:nvPicPr>
                      <p:cNvPr id="24578" name="Object 2"/>
                      <p:cNvPicPr>
                        <a:picLocks noChangeAspect="1" noChangeArrowheads="1"/>
                      </p:cNvPicPr>
                      <p:nvPr/>
                    </p:nvPicPr>
                    <p:blipFill>
                      <a:blip r:embed="rId4"/>
                      <a:srcRect/>
                      <a:stretch>
                        <a:fillRect/>
                      </a:stretch>
                    </p:blipFill>
                    <p:spPr bwMode="auto">
                      <a:xfrm>
                        <a:off x="1246188" y="1268760"/>
                        <a:ext cx="6883400" cy="270986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
        <p:nvSpPr>
          <p:cNvPr id="629763" name="Text Box 3"/>
          <p:cNvSpPr txBox="1">
            <a:spLocks noChangeArrowheads="1"/>
          </p:cNvSpPr>
          <p:nvPr/>
        </p:nvSpPr>
        <p:spPr bwMode="auto">
          <a:xfrm>
            <a:off x="3419475" y="3068960"/>
            <a:ext cx="2016125" cy="304800"/>
          </a:xfrm>
          <a:prstGeom prst="rect">
            <a:avLst/>
          </a:prstGeom>
          <a:noFill/>
          <a:ln w="9525">
            <a:noFill/>
            <a:miter lim="800000"/>
            <a:headEnd/>
            <a:tailEnd/>
          </a:ln>
        </p:spPr>
        <p:txBody>
          <a:bodyPr>
            <a:spAutoFit/>
          </a:bodyPr>
          <a:lstStyle/>
          <a:p>
            <a:pPr>
              <a:spcBef>
                <a:spcPct val="50000"/>
              </a:spcBef>
            </a:pPr>
            <a:r>
              <a:rPr lang="ja-JP" altLang="en-US" sz="1400" b="1" dirty="0">
                <a:solidFill>
                  <a:schemeClr val="accent2"/>
                </a:solidFill>
              </a:rPr>
              <a:t>＝（実現可能）最大所得</a:t>
            </a:r>
          </a:p>
        </p:txBody>
      </p:sp>
      <p:sp>
        <p:nvSpPr>
          <p:cNvPr id="24582" name="Rectangle 5"/>
          <p:cNvSpPr>
            <a:spLocks noChangeArrowheads="1"/>
          </p:cNvSpPr>
          <p:nvPr/>
        </p:nvSpPr>
        <p:spPr bwMode="auto">
          <a:xfrm>
            <a:off x="0" y="3314700"/>
            <a:ext cx="9144000" cy="0"/>
          </a:xfrm>
          <a:prstGeom prst="rect">
            <a:avLst/>
          </a:prstGeom>
          <a:noFill/>
          <a:ln w="9525">
            <a:noFill/>
            <a:miter lim="800000"/>
            <a:headEnd/>
            <a:tailEnd/>
          </a:ln>
        </p:spPr>
        <p:txBody>
          <a:bodyPr wrap="none" anchor="ctr">
            <a:spAutoFit/>
          </a:bodyPr>
          <a:lstStyle/>
          <a:p>
            <a:endParaRPr lang="ja-JP" altLang="en-US"/>
          </a:p>
        </p:txBody>
      </p:sp>
      <p:graphicFrame>
        <p:nvGraphicFramePr>
          <p:cNvPr id="629764" name="Object 4"/>
          <p:cNvGraphicFramePr>
            <a:graphicFrameLocks noChangeAspect="1"/>
          </p:cNvGraphicFramePr>
          <p:nvPr>
            <p:extLst>
              <p:ext uri="{D42A27DB-BD31-4B8C-83A1-F6EECF244321}">
                <p14:modId xmlns:p14="http://schemas.microsoft.com/office/powerpoint/2010/main" val="2953397059"/>
              </p:ext>
            </p:extLst>
          </p:nvPr>
        </p:nvGraphicFramePr>
        <p:xfrm>
          <a:off x="5408613" y="4937670"/>
          <a:ext cx="2547937" cy="363538"/>
        </p:xfrm>
        <a:graphic>
          <a:graphicData uri="http://schemas.openxmlformats.org/presentationml/2006/ole">
            <mc:AlternateContent xmlns:mc="http://schemas.openxmlformats.org/markup-compatibility/2006">
              <mc:Choice xmlns:v="urn:schemas-microsoft-com:vml" Requires="v">
                <p:oleObj spid="_x0000_s29723" name="数式" r:id="rId5" imgW="1600200" imgH="228600" progId="Equation.3">
                  <p:embed/>
                </p:oleObj>
              </mc:Choice>
              <mc:Fallback>
                <p:oleObj name="数式" r:id="rId5" imgW="1600200" imgH="228600" progId="Equation.3">
                  <p:embed/>
                  <p:pic>
                    <p:nvPicPr>
                      <p:cNvPr id="629764" name="Object 4"/>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5408613" y="4937670"/>
                        <a:ext cx="2547937" cy="363538"/>
                      </a:xfrm>
                      <a:prstGeom prst="rect">
                        <a:avLst/>
                      </a:prstGeom>
                      <a:noFill/>
                      <a:ln w="19050">
                        <a:solidFill>
                          <a:schemeClr val="accent2"/>
                        </a:solidFill>
                        <a:miter lim="800000"/>
                        <a:headEnd/>
                        <a:tailEnd/>
                      </a:ln>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629766" name="Object 6"/>
          <p:cNvGraphicFramePr>
            <a:graphicFrameLocks noChangeAspect="1"/>
          </p:cNvGraphicFramePr>
          <p:nvPr>
            <p:extLst>
              <p:ext uri="{D42A27DB-BD31-4B8C-83A1-F6EECF244321}">
                <p14:modId xmlns:p14="http://schemas.microsoft.com/office/powerpoint/2010/main" val="664818609"/>
              </p:ext>
            </p:extLst>
          </p:nvPr>
        </p:nvGraphicFramePr>
        <p:xfrm>
          <a:off x="3708400" y="4204904"/>
          <a:ext cx="2466975" cy="363537"/>
        </p:xfrm>
        <a:graphic>
          <a:graphicData uri="http://schemas.openxmlformats.org/presentationml/2006/ole">
            <mc:AlternateContent xmlns:mc="http://schemas.openxmlformats.org/markup-compatibility/2006">
              <mc:Choice xmlns:v="urn:schemas-microsoft-com:vml" Requires="v">
                <p:oleObj spid="_x0000_s29724" name="数式" r:id="rId7" imgW="1549400" imgH="228600" progId="Equation.3">
                  <p:embed/>
                </p:oleObj>
              </mc:Choice>
              <mc:Fallback>
                <p:oleObj name="数式" r:id="rId7" imgW="1549400" imgH="228600" progId="Equation.3">
                  <p:embed/>
                  <p:pic>
                    <p:nvPicPr>
                      <p:cNvPr id="629766" name="Object 6"/>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3708400" y="4204904"/>
                        <a:ext cx="2466975" cy="363537"/>
                      </a:xfrm>
                      <a:prstGeom prst="rect">
                        <a:avLst/>
                      </a:prstGeom>
                      <a:noFill/>
                      <a:ln w="19050">
                        <a:solidFill>
                          <a:schemeClr val="accent2"/>
                        </a:solidFill>
                        <a:miter lim="800000"/>
                        <a:headEnd/>
                        <a:tailEnd/>
                      </a:ln>
                      <a:extLst>
                        <a:ext uri="{909E8E84-426E-40DD-AFC4-6F175D3DCCD1}">
                          <a14:hiddenFill xmlns:a14="http://schemas.microsoft.com/office/drawing/2010/main">
                            <a:solidFill>
                              <a:srgbClr val="FFFFFF"/>
                            </a:solidFill>
                          </a14:hiddenFill>
                        </a:ext>
                      </a:extLst>
                    </p:spPr>
                  </p:pic>
                </p:oleObj>
              </mc:Fallback>
            </mc:AlternateContent>
          </a:graphicData>
        </a:graphic>
      </p:graphicFrame>
      <p:sp>
        <p:nvSpPr>
          <p:cNvPr id="629767" name="Line 7"/>
          <p:cNvSpPr>
            <a:spLocks noChangeShapeType="1"/>
          </p:cNvSpPr>
          <p:nvPr/>
        </p:nvSpPr>
        <p:spPr bwMode="auto">
          <a:xfrm flipH="1" flipV="1">
            <a:off x="5651500" y="4613496"/>
            <a:ext cx="649288" cy="288925"/>
          </a:xfrm>
          <a:prstGeom prst="line">
            <a:avLst/>
          </a:prstGeom>
          <a:noFill/>
          <a:ln w="9525">
            <a:solidFill>
              <a:schemeClr val="accent2"/>
            </a:solidFill>
            <a:round/>
            <a:headEnd/>
            <a:tailEnd type="triangle" w="med" len="med"/>
          </a:ln>
        </p:spPr>
        <p:txBody>
          <a:bodyPr/>
          <a:lstStyle/>
          <a:p>
            <a:endParaRPr lang="ja-JP" altLang="en-US"/>
          </a:p>
        </p:txBody>
      </p:sp>
      <p:sp>
        <p:nvSpPr>
          <p:cNvPr id="629768" name="Line 8"/>
          <p:cNvSpPr>
            <a:spLocks noChangeShapeType="1"/>
          </p:cNvSpPr>
          <p:nvPr/>
        </p:nvSpPr>
        <p:spPr bwMode="auto">
          <a:xfrm flipH="1" flipV="1">
            <a:off x="3203575" y="3445184"/>
            <a:ext cx="1730375" cy="720725"/>
          </a:xfrm>
          <a:prstGeom prst="line">
            <a:avLst/>
          </a:prstGeom>
          <a:noFill/>
          <a:ln w="9525">
            <a:solidFill>
              <a:schemeClr val="accent2"/>
            </a:solidFill>
            <a:round/>
            <a:headEnd/>
            <a:tailEnd type="triangle" w="med" len="med"/>
          </a:ln>
        </p:spPr>
        <p:txBody>
          <a:bodyPr/>
          <a:lstStyle/>
          <a:p>
            <a:endParaRPr lang="ja-JP" altLang="en-US"/>
          </a:p>
        </p:txBody>
      </p:sp>
      <p:sp>
        <p:nvSpPr>
          <p:cNvPr id="629769" name="Rectangle 9"/>
          <p:cNvSpPr>
            <a:spLocks noChangeArrowheads="1"/>
          </p:cNvSpPr>
          <p:nvPr/>
        </p:nvSpPr>
        <p:spPr bwMode="auto">
          <a:xfrm>
            <a:off x="1590675" y="3068637"/>
            <a:ext cx="1873250" cy="360363"/>
          </a:xfrm>
          <a:prstGeom prst="rect">
            <a:avLst/>
          </a:prstGeom>
          <a:noFill/>
          <a:ln w="19050">
            <a:solidFill>
              <a:schemeClr val="accent2"/>
            </a:solidFill>
            <a:miter lim="800000"/>
            <a:headEnd/>
            <a:tailEnd/>
          </a:ln>
        </p:spPr>
        <p:txBody>
          <a:bodyPr wrap="none" anchor="ctr"/>
          <a:lstStyle/>
          <a:p>
            <a:endParaRPr lang="ja-JP" altLang="en-US"/>
          </a:p>
        </p:txBody>
      </p:sp>
      <p:sp>
        <p:nvSpPr>
          <p:cNvPr id="11" name="スライド番号プレースホルダ 10"/>
          <p:cNvSpPr>
            <a:spLocks noGrp="1"/>
          </p:cNvSpPr>
          <p:nvPr>
            <p:ph type="sldNum" sz="quarter" idx="12"/>
          </p:nvPr>
        </p:nvSpPr>
        <p:spPr/>
        <p:txBody>
          <a:bodyPr/>
          <a:lstStyle/>
          <a:p>
            <a:fld id="{F06225BA-B0EB-481C-8A78-E726EEDFF1D4}" type="slidenum">
              <a:rPr lang="en-US" altLang="ja-JP" smtClean="0"/>
              <a:pPr/>
              <a:t>32</a:t>
            </a:fld>
            <a:endParaRPr lang="en-US" altLang="ja-JP"/>
          </a:p>
        </p:txBody>
      </p:sp>
      <p:sp>
        <p:nvSpPr>
          <p:cNvPr id="2" name="Date Placeholder 1">
            <a:extLst>
              <a:ext uri="{FF2B5EF4-FFF2-40B4-BE49-F238E27FC236}">
                <a16:creationId xmlns:a16="http://schemas.microsoft.com/office/drawing/2014/main" id="{75D32D39-E13B-4C00-B050-C5619D96331E}"/>
              </a:ext>
            </a:extLst>
          </p:cNvPr>
          <p:cNvSpPr>
            <a:spLocks noGrp="1"/>
          </p:cNvSpPr>
          <p:nvPr>
            <p:ph type="dt" sz="half" idx="10"/>
          </p:nvPr>
        </p:nvSpPr>
        <p:spPr/>
        <p:txBody>
          <a:bodyPr/>
          <a:lstStyle/>
          <a:p>
            <a:r>
              <a:rPr lang="en-US" altLang="ja-JP" smtClean="0"/>
              <a:t>18/06/21</a:t>
            </a:r>
            <a:endParaRPr lang="en-US" altLang="ja-JP"/>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629763"/>
                                        </p:tgtEl>
                                        <p:attrNameLst>
                                          <p:attrName>style.visibility</p:attrName>
                                        </p:attrNameLst>
                                      </p:cBhvr>
                                      <p:to>
                                        <p:strVal val="visible"/>
                                      </p:to>
                                    </p:set>
                                    <p:anim calcmode="lin" valueType="num">
                                      <p:cBhvr additive="base">
                                        <p:cTn id="7" dur="500" fill="hold"/>
                                        <p:tgtEl>
                                          <p:spTgt spid="629763"/>
                                        </p:tgtEl>
                                        <p:attrNameLst>
                                          <p:attrName>ppt_x</p:attrName>
                                        </p:attrNameLst>
                                      </p:cBhvr>
                                      <p:tavLst>
                                        <p:tav tm="0">
                                          <p:val>
                                            <p:strVal val="#ppt_x"/>
                                          </p:val>
                                        </p:tav>
                                        <p:tav tm="100000">
                                          <p:val>
                                            <p:strVal val="#ppt_x"/>
                                          </p:val>
                                        </p:tav>
                                      </p:tavLst>
                                    </p:anim>
                                    <p:anim calcmode="lin" valueType="num">
                                      <p:cBhvr additive="base">
                                        <p:cTn id="8" dur="500" fill="hold"/>
                                        <p:tgtEl>
                                          <p:spTgt spid="629763"/>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2" presetClass="entr" presetSubtype="4" fill="hold" nodeType="clickEffect">
                                  <p:stCondLst>
                                    <p:cond delay="0"/>
                                  </p:stCondLst>
                                  <p:childTnLst>
                                    <p:set>
                                      <p:cBhvr>
                                        <p:cTn id="12" dur="1" fill="hold">
                                          <p:stCondLst>
                                            <p:cond delay="0"/>
                                          </p:stCondLst>
                                        </p:cTn>
                                        <p:tgtEl>
                                          <p:spTgt spid="629764"/>
                                        </p:tgtEl>
                                        <p:attrNameLst>
                                          <p:attrName>style.visibility</p:attrName>
                                        </p:attrNameLst>
                                      </p:cBhvr>
                                      <p:to>
                                        <p:strVal val="visible"/>
                                      </p:to>
                                    </p:set>
                                    <p:anim calcmode="lin" valueType="num">
                                      <p:cBhvr additive="base">
                                        <p:cTn id="13" dur="500" fill="hold"/>
                                        <p:tgtEl>
                                          <p:spTgt spid="629764"/>
                                        </p:tgtEl>
                                        <p:attrNameLst>
                                          <p:attrName>ppt_x</p:attrName>
                                        </p:attrNameLst>
                                      </p:cBhvr>
                                      <p:tavLst>
                                        <p:tav tm="0">
                                          <p:val>
                                            <p:strVal val="#ppt_x"/>
                                          </p:val>
                                        </p:tav>
                                        <p:tav tm="100000">
                                          <p:val>
                                            <p:strVal val="#ppt_x"/>
                                          </p:val>
                                        </p:tav>
                                      </p:tavLst>
                                    </p:anim>
                                    <p:anim calcmode="lin" valueType="num">
                                      <p:cBhvr additive="base">
                                        <p:cTn id="14" dur="500" fill="hold"/>
                                        <p:tgtEl>
                                          <p:spTgt spid="629764"/>
                                        </p:tgtEl>
                                        <p:attrNameLst>
                                          <p:attrName>ppt_y</p:attrName>
                                        </p:attrNameLst>
                                      </p:cBhvr>
                                      <p:tavLst>
                                        <p:tav tm="0">
                                          <p:val>
                                            <p:strVal val="1+#ppt_h/2"/>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2" presetClass="entr" presetSubtype="4" fill="hold" grpId="0" nodeType="clickEffect">
                                  <p:stCondLst>
                                    <p:cond delay="0"/>
                                  </p:stCondLst>
                                  <p:childTnLst>
                                    <p:set>
                                      <p:cBhvr>
                                        <p:cTn id="18" dur="1" fill="hold">
                                          <p:stCondLst>
                                            <p:cond delay="0"/>
                                          </p:stCondLst>
                                        </p:cTn>
                                        <p:tgtEl>
                                          <p:spTgt spid="629767"/>
                                        </p:tgtEl>
                                        <p:attrNameLst>
                                          <p:attrName>style.visibility</p:attrName>
                                        </p:attrNameLst>
                                      </p:cBhvr>
                                      <p:to>
                                        <p:strVal val="visible"/>
                                      </p:to>
                                    </p:set>
                                    <p:anim calcmode="lin" valueType="num">
                                      <p:cBhvr additive="base">
                                        <p:cTn id="19" dur="500" fill="hold"/>
                                        <p:tgtEl>
                                          <p:spTgt spid="629767"/>
                                        </p:tgtEl>
                                        <p:attrNameLst>
                                          <p:attrName>ppt_x</p:attrName>
                                        </p:attrNameLst>
                                      </p:cBhvr>
                                      <p:tavLst>
                                        <p:tav tm="0">
                                          <p:val>
                                            <p:strVal val="#ppt_x"/>
                                          </p:val>
                                        </p:tav>
                                        <p:tav tm="100000">
                                          <p:val>
                                            <p:strVal val="#ppt_x"/>
                                          </p:val>
                                        </p:tav>
                                      </p:tavLst>
                                    </p:anim>
                                    <p:anim calcmode="lin" valueType="num">
                                      <p:cBhvr additive="base">
                                        <p:cTn id="20" dur="500" fill="hold"/>
                                        <p:tgtEl>
                                          <p:spTgt spid="629767"/>
                                        </p:tgtEl>
                                        <p:attrNameLst>
                                          <p:attrName>ppt_y</p:attrName>
                                        </p:attrNameLst>
                                      </p:cBhvr>
                                      <p:tavLst>
                                        <p:tav tm="0">
                                          <p:val>
                                            <p:strVal val="1+#ppt_h/2"/>
                                          </p:val>
                                        </p:tav>
                                        <p:tav tm="100000">
                                          <p:val>
                                            <p:strVal val="#ppt_y"/>
                                          </p:val>
                                        </p:tav>
                                      </p:tavLst>
                                    </p:anim>
                                  </p:childTnLst>
                                </p:cTn>
                              </p:par>
                            </p:childTnLst>
                          </p:cTn>
                        </p:par>
                      </p:childTnLst>
                    </p:cTn>
                  </p:par>
                  <p:par>
                    <p:cTn id="21" fill="hold">
                      <p:stCondLst>
                        <p:cond delay="indefinite"/>
                      </p:stCondLst>
                      <p:childTnLst>
                        <p:par>
                          <p:cTn id="22" fill="hold">
                            <p:stCondLst>
                              <p:cond delay="0"/>
                            </p:stCondLst>
                            <p:childTnLst>
                              <p:par>
                                <p:cTn id="23" presetID="2" presetClass="entr" presetSubtype="4" fill="hold" nodeType="clickEffect">
                                  <p:stCondLst>
                                    <p:cond delay="0"/>
                                  </p:stCondLst>
                                  <p:childTnLst>
                                    <p:set>
                                      <p:cBhvr>
                                        <p:cTn id="24" dur="1" fill="hold">
                                          <p:stCondLst>
                                            <p:cond delay="0"/>
                                          </p:stCondLst>
                                        </p:cTn>
                                        <p:tgtEl>
                                          <p:spTgt spid="629766"/>
                                        </p:tgtEl>
                                        <p:attrNameLst>
                                          <p:attrName>style.visibility</p:attrName>
                                        </p:attrNameLst>
                                      </p:cBhvr>
                                      <p:to>
                                        <p:strVal val="visible"/>
                                      </p:to>
                                    </p:set>
                                    <p:anim calcmode="lin" valueType="num">
                                      <p:cBhvr additive="base">
                                        <p:cTn id="25" dur="500" fill="hold"/>
                                        <p:tgtEl>
                                          <p:spTgt spid="629766"/>
                                        </p:tgtEl>
                                        <p:attrNameLst>
                                          <p:attrName>ppt_x</p:attrName>
                                        </p:attrNameLst>
                                      </p:cBhvr>
                                      <p:tavLst>
                                        <p:tav tm="0">
                                          <p:val>
                                            <p:strVal val="#ppt_x"/>
                                          </p:val>
                                        </p:tav>
                                        <p:tav tm="100000">
                                          <p:val>
                                            <p:strVal val="#ppt_x"/>
                                          </p:val>
                                        </p:tav>
                                      </p:tavLst>
                                    </p:anim>
                                    <p:anim calcmode="lin" valueType="num">
                                      <p:cBhvr additive="base">
                                        <p:cTn id="26" dur="500" fill="hold"/>
                                        <p:tgtEl>
                                          <p:spTgt spid="629766"/>
                                        </p:tgtEl>
                                        <p:attrNameLst>
                                          <p:attrName>ppt_y</p:attrName>
                                        </p:attrNameLst>
                                      </p:cBhvr>
                                      <p:tavLst>
                                        <p:tav tm="0">
                                          <p:val>
                                            <p:strVal val="1+#ppt_h/2"/>
                                          </p:val>
                                        </p:tav>
                                        <p:tav tm="100000">
                                          <p:val>
                                            <p:strVal val="#ppt_y"/>
                                          </p:val>
                                        </p:tav>
                                      </p:tavLst>
                                    </p:anim>
                                  </p:childTnLst>
                                </p:cTn>
                              </p:par>
                            </p:childTnLst>
                          </p:cTn>
                        </p:par>
                      </p:childTnLst>
                    </p:cTn>
                  </p:par>
                  <p:par>
                    <p:cTn id="27" fill="hold">
                      <p:stCondLst>
                        <p:cond delay="indefinite"/>
                      </p:stCondLst>
                      <p:childTnLst>
                        <p:par>
                          <p:cTn id="28" fill="hold">
                            <p:stCondLst>
                              <p:cond delay="0"/>
                            </p:stCondLst>
                            <p:childTnLst>
                              <p:par>
                                <p:cTn id="29" presetID="2" presetClass="entr" presetSubtype="4" fill="hold" grpId="0" nodeType="clickEffect">
                                  <p:stCondLst>
                                    <p:cond delay="0"/>
                                  </p:stCondLst>
                                  <p:childTnLst>
                                    <p:set>
                                      <p:cBhvr>
                                        <p:cTn id="30" dur="1" fill="hold">
                                          <p:stCondLst>
                                            <p:cond delay="0"/>
                                          </p:stCondLst>
                                        </p:cTn>
                                        <p:tgtEl>
                                          <p:spTgt spid="629768"/>
                                        </p:tgtEl>
                                        <p:attrNameLst>
                                          <p:attrName>style.visibility</p:attrName>
                                        </p:attrNameLst>
                                      </p:cBhvr>
                                      <p:to>
                                        <p:strVal val="visible"/>
                                      </p:to>
                                    </p:set>
                                    <p:anim calcmode="lin" valueType="num">
                                      <p:cBhvr additive="base">
                                        <p:cTn id="31" dur="500" fill="hold"/>
                                        <p:tgtEl>
                                          <p:spTgt spid="629768"/>
                                        </p:tgtEl>
                                        <p:attrNameLst>
                                          <p:attrName>ppt_x</p:attrName>
                                        </p:attrNameLst>
                                      </p:cBhvr>
                                      <p:tavLst>
                                        <p:tav tm="0">
                                          <p:val>
                                            <p:strVal val="#ppt_x"/>
                                          </p:val>
                                        </p:tav>
                                        <p:tav tm="100000">
                                          <p:val>
                                            <p:strVal val="#ppt_x"/>
                                          </p:val>
                                        </p:tav>
                                      </p:tavLst>
                                    </p:anim>
                                    <p:anim calcmode="lin" valueType="num">
                                      <p:cBhvr additive="base">
                                        <p:cTn id="32" dur="500" fill="hold"/>
                                        <p:tgtEl>
                                          <p:spTgt spid="629768"/>
                                        </p:tgtEl>
                                        <p:attrNameLst>
                                          <p:attrName>ppt_y</p:attrName>
                                        </p:attrNameLst>
                                      </p:cBhvr>
                                      <p:tavLst>
                                        <p:tav tm="0">
                                          <p:val>
                                            <p:strVal val="1+#ppt_h/2"/>
                                          </p:val>
                                        </p:tav>
                                        <p:tav tm="100000">
                                          <p:val>
                                            <p:strVal val="#ppt_y"/>
                                          </p:val>
                                        </p:tav>
                                      </p:tavLst>
                                    </p:anim>
                                  </p:childTnLst>
                                </p:cTn>
                              </p:par>
                            </p:childTnLst>
                          </p:cTn>
                        </p:par>
                      </p:childTnLst>
                    </p:cTn>
                  </p:par>
                  <p:par>
                    <p:cTn id="33" fill="hold">
                      <p:stCondLst>
                        <p:cond delay="indefinite"/>
                      </p:stCondLst>
                      <p:childTnLst>
                        <p:par>
                          <p:cTn id="34" fill="hold">
                            <p:stCondLst>
                              <p:cond delay="0"/>
                            </p:stCondLst>
                            <p:childTnLst>
                              <p:par>
                                <p:cTn id="35" presetID="2" presetClass="entr" presetSubtype="4" fill="hold" grpId="0" nodeType="clickEffect">
                                  <p:stCondLst>
                                    <p:cond delay="0"/>
                                  </p:stCondLst>
                                  <p:childTnLst>
                                    <p:set>
                                      <p:cBhvr>
                                        <p:cTn id="36" dur="1" fill="hold">
                                          <p:stCondLst>
                                            <p:cond delay="0"/>
                                          </p:stCondLst>
                                        </p:cTn>
                                        <p:tgtEl>
                                          <p:spTgt spid="629769"/>
                                        </p:tgtEl>
                                        <p:attrNameLst>
                                          <p:attrName>style.visibility</p:attrName>
                                        </p:attrNameLst>
                                      </p:cBhvr>
                                      <p:to>
                                        <p:strVal val="visible"/>
                                      </p:to>
                                    </p:set>
                                    <p:anim calcmode="lin" valueType="num">
                                      <p:cBhvr additive="base">
                                        <p:cTn id="37" dur="500" fill="hold"/>
                                        <p:tgtEl>
                                          <p:spTgt spid="629769"/>
                                        </p:tgtEl>
                                        <p:attrNameLst>
                                          <p:attrName>ppt_x</p:attrName>
                                        </p:attrNameLst>
                                      </p:cBhvr>
                                      <p:tavLst>
                                        <p:tav tm="0">
                                          <p:val>
                                            <p:strVal val="#ppt_x"/>
                                          </p:val>
                                        </p:tav>
                                        <p:tav tm="100000">
                                          <p:val>
                                            <p:strVal val="#ppt_x"/>
                                          </p:val>
                                        </p:tav>
                                      </p:tavLst>
                                    </p:anim>
                                    <p:anim calcmode="lin" valueType="num">
                                      <p:cBhvr additive="base">
                                        <p:cTn id="38" dur="500" fill="hold"/>
                                        <p:tgtEl>
                                          <p:spTgt spid="629769"/>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29763" grpId="0"/>
      <p:bldP spid="629767" grpId="0" animBg="1"/>
      <p:bldP spid="629768" grpId="0" animBg="1"/>
      <p:bldP spid="629769" grpId="0" animBg="1"/>
    </p:bldLst>
  </p:timing>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25602" name="Object 2"/>
          <p:cNvGraphicFramePr>
            <a:graphicFrameLocks noChangeAspect="1"/>
          </p:cNvGraphicFramePr>
          <p:nvPr>
            <p:extLst>
              <p:ext uri="{D42A27DB-BD31-4B8C-83A1-F6EECF244321}">
                <p14:modId xmlns:p14="http://schemas.microsoft.com/office/powerpoint/2010/main" val="2806884746"/>
              </p:ext>
            </p:extLst>
          </p:nvPr>
        </p:nvGraphicFramePr>
        <p:xfrm>
          <a:off x="-12278" y="836711"/>
          <a:ext cx="8112670" cy="5099913"/>
        </p:xfrm>
        <a:graphic>
          <a:graphicData uri="http://schemas.openxmlformats.org/presentationml/2006/ole">
            <mc:AlternateContent xmlns:mc="http://schemas.openxmlformats.org/markup-compatibility/2006">
              <mc:Choice xmlns:v="urn:schemas-microsoft-com:vml" Requires="v">
                <p:oleObj spid="_x0000_s30730" name="Document" r:id="rId3" imgW="4772159" imgH="2999949" progId="Word.Document.8">
                  <p:embed/>
                </p:oleObj>
              </mc:Choice>
              <mc:Fallback>
                <p:oleObj name="Document" r:id="rId3" imgW="4772159" imgH="2999949" progId="Word.Document.8">
                  <p:embed/>
                  <p:pic>
                    <p:nvPicPr>
                      <p:cNvPr id="25602" name="Object 2"/>
                      <p:cNvPicPr>
                        <a:picLocks noChangeAspect="1" noChangeArrowheads="1"/>
                      </p:cNvPicPr>
                      <p:nvPr/>
                    </p:nvPicPr>
                    <p:blipFill>
                      <a:blip r:embed="rId4"/>
                      <a:srcRect/>
                      <a:stretch>
                        <a:fillRect/>
                      </a:stretch>
                    </p:blipFill>
                    <p:spPr bwMode="auto">
                      <a:xfrm>
                        <a:off x="-12278" y="836711"/>
                        <a:ext cx="8112670" cy="50999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
        <p:nvSpPr>
          <p:cNvPr id="4" name="スライド番号プレースホルダ 3"/>
          <p:cNvSpPr>
            <a:spLocks noGrp="1"/>
          </p:cNvSpPr>
          <p:nvPr>
            <p:ph type="sldNum" sz="quarter" idx="12"/>
          </p:nvPr>
        </p:nvSpPr>
        <p:spPr/>
        <p:txBody>
          <a:bodyPr/>
          <a:lstStyle/>
          <a:p>
            <a:fld id="{F06225BA-B0EB-481C-8A78-E726EEDFF1D4}" type="slidenum">
              <a:rPr lang="en-US" altLang="ja-JP" smtClean="0"/>
              <a:pPr/>
              <a:t>33</a:t>
            </a:fld>
            <a:endParaRPr lang="en-US" altLang="ja-JP"/>
          </a:p>
        </p:txBody>
      </p:sp>
      <p:sp>
        <p:nvSpPr>
          <p:cNvPr id="2" name="Date Placeholder 1">
            <a:extLst>
              <a:ext uri="{FF2B5EF4-FFF2-40B4-BE49-F238E27FC236}">
                <a16:creationId xmlns:a16="http://schemas.microsoft.com/office/drawing/2014/main" id="{EA1A50DE-8113-4271-8EAD-3D525DF9B03C}"/>
              </a:ext>
            </a:extLst>
          </p:cNvPr>
          <p:cNvSpPr>
            <a:spLocks noGrp="1"/>
          </p:cNvSpPr>
          <p:nvPr>
            <p:ph type="dt" sz="half" idx="10"/>
          </p:nvPr>
        </p:nvSpPr>
        <p:spPr/>
        <p:txBody>
          <a:bodyPr/>
          <a:lstStyle/>
          <a:p>
            <a:r>
              <a:rPr lang="en-US" altLang="ja-JP" smtClean="0"/>
              <a:t>18/06/21</a:t>
            </a:r>
            <a:endParaRPr lang="en-US" altLang="ja-JP"/>
          </a:p>
        </p:txBody>
      </p:sp>
    </p:spTree>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26626" name="Object 2"/>
          <p:cNvGraphicFramePr>
            <a:graphicFrameLocks noChangeAspect="1"/>
          </p:cNvGraphicFramePr>
          <p:nvPr>
            <p:extLst>
              <p:ext uri="{D42A27DB-BD31-4B8C-83A1-F6EECF244321}">
                <p14:modId xmlns:p14="http://schemas.microsoft.com/office/powerpoint/2010/main" val="1078003231"/>
              </p:ext>
            </p:extLst>
          </p:nvPr>
        </p:nvGraphicFramePr>
        <p:xfrm>
          <a:off x="820738" y="1196752"/>
          <a:ext cx="7610475" cy="1038225"/>
        </p:xfrm>
        <a:graphic>
          <a:graphicData uri="http://schemas.openxmlformats.org/presentationml/2006/ole">
            <mc:AlternateContent xmlns:mc="http://schemas.openxmlformats.org/markup-compatibility/2006">
              <mc:Choice xmlns:v="urn:schemas-microsoft-com:vml" Requires="v">
                <p:oleObj spid="_x0000_s31762" name="文書" r:id="rId3" imgW="5230443" imgH="708221" progId="Word.Document.8">
                  <p:embed/>
                </p:oleObj>
              </mc:Choice>
              <mc:Fallback>
                <p:oleObj name="文書" r:id="rId3" imgW="5230443" imgH="708221" progId="Word.Document.8">
                  <p:embed/>
                  <p:pic>
                    <p:nvPicPr>
                      <p:cNvPr id="26626" name="Object 2"/>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820738" y="1196752"/>
                        <a:ext cx="7610475" cy="103822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graphicFrame>
        <p:nvGraphicFramePr>
          <p:cNvPr id="640003" name="Object 3"/>
          <p:cNvGraphicFramePr>
            <a:graphicFrameLocks noChangeAspect="1"/>
          </p:cNvGraphicFramePr>
          <p:nvPr>
            <p:extLst>
              <p:ext uri="{D42A27DB-BD31-4B8C-83A1-F6EECF244321}">
                <p14:modId xmlns:p14="http://schemas.microsoft.com/office/powerpoint/2010/main" val="3588708617"/>
              </p:ext>
            </p:extLst>
          </p:nvPr>
        </p:nvGraphicFramePr>
        <p:xfrm>
          <a:off x="898525" y="3356992"/>
          <a:ext cx="7453313" cy="1616075"/>
        </p:xfrm>
        <a:graphic>
          <a:graphicData uri="http://schemas.openxmlformats.org/presentationml/2006/ole">
            <mc:AlternateContent xmlns:mc="http://schemas.openxmlformats.org/markup-compatibility/2006">
              <mc:Choice xmlns:v="urn:schemas-microsoft-com:vml" Requires="v">
                <p:oleObj spid="_x0000_s31763" name="Document" r:id="rId5" imgW="5247597" imgH="1143164" progId="Word.Document.8">
                  <p:embed/>
                </p:oleObj>
              </mc:Choice>
              <mc:Fallback>
                <p:oleObj name="Document" r:id="rId5" imgW="5247597" imgH="1143164" progId="Word.Document.8">
                  <p:embed/>
                  <p:pic>
                    <p:nvPicPr>
                      <p:cNvPr id="640003" name="Object 3"/>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898525" y="3356992"/>
                        <a:ext cx="7453313" cy="16160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
        <p:nvSpPr>
          <p:cNvPr id="26628" name="Rectangle 6"/>
          <p:cNvSpPr>
            <a:spLocks noChangeArrowheads="1"/>
          </p:cNvSpPr>
          <p:nvPr/>
        </p:nvSpPr>
        <p:spPr bwMode="auto">
          <a:xfrm>
            <a:off x="0" y="3314700"/>
            <a:ext cx="9144000" cy="0"/>
          </a:xfrm>
          <a:prstGeom prst="rect">
            <a:avLst/>
          </a:prstGeom>
          <a:noFill/>
          <a:ln w="9525">
            <a:noFill/>
            <a:miter lim="800000"/>
            <a:headEnd/>
            <a:tailEnd/>
          </a:ln>
        </p:spPr>
        <p:txBody>
          <a:bodyPr wrap="none" anchor="ctr">
            <a:spAutoFit/>
          </a:bodyPr>
          <a:lstStyle/>
          <a:p>
            <a:endParaRPr lang="ja-JP" altLang="en-US"/>
          </a:p>
        </p:txBody>
      </p:sp>
      <p:sp>
        <p:nvSpPr>
          <p:cNvPr id="6" name="スライド番号プレースホルダ 5"/>
          <p:cNvSpPr>
            <a:spLocks noGrp="1"/>
          </p:cNvSpPr>
          <p:nvPr>
            <p:ph type="sldNum" sz="quarter" idx="12"/>
          </p:nvPr>
        </p:nvSpPr>
        <p:spPr/>
        <p:txBody>
          <a:bodyPr/>
          <a:lstStyle/>
          <a:p>
            <a:fld id="{F06225BA-B0EB-481C-8A78-E726EEDFF1D4}" type="slidenum">
              <a:rPr lang="en-US" altLang="ja-JP" smtClean="0"/>
              <a:pPr/>
              <a:t>34</a:t>
            </a:fld>
            <a:endParaRPr lang="en-US" altLang="ja-JP"/>
          </a:p>
        </p:txBody>
      </p:sp>
      <p:sp>
        <p:nvSpPr>
          <p:cNvPr id="2" name="Date Placeholder 1">
            <a:extLst>
              <a:ext uri="{FF2B5EF4-FFF2-40B4-BE49-F238E27FC236}">
                <a16:creationId xmlns:a16="http://schemas.microsoft.com/office/drawing/2014/main" id="{1A352E0D-3D27-46A4-B123-D76772110D42}"/>
              </a:ext>
            </a:extLst>
          </p:cNvPr>
          <p:cNvSpPr>
            <a:spLocks noGrp="1"/>
          </p:cNvSpPr>
          <p:nvPr>
            <p:ph type="dt" sz="half" idx="10"/>
          </p:nvPr>
        </p:nvSpPr>
        <p:spPr/>
        <p:txBody>
          <a:bodyPr/>
          <a:lstStyle/>
          <a:p>
            <a:r>
              <a:rPr lang="en-US" altLang="ja-JP" smtClean="0"/>
              <a:t>18/06/21</a:t>
            </a:r>
            <a:endParaRPr lang="en-US" altLang="ja-JP"/>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nodeType="clickEffect">
                                  <p:stCondLst>
                                    <p:cond delay="0"/>
                                  </p:stCondLst>
                                  <p:childTnLst>
                                    <p:set>
                                      <p:cBhvr>
                                        <p:cTn id="6" dur="1" fill="hold">
                                          <p:stCondLst>
                                            <p:cond delay="0"/>
                                          </p:stCondLst>
                                        </p:cTn>
                                        <p:tgtEl>
                                          <p:spTgt spid="640003"/>
                                        </p:tgtEl>
                                        <p:attrNameLst>
                                          <p:attrName>style.visibility</p:attrName>
                                        </p:attrNameLst>
                                      </p:cBhvr>
                                      <p:to>
                                        <p:strVal val="visible"/>
                                      </p:to>
                                    </p:set>
                                    <p:anim calcmode="lin" valueType="num">
                                      <p:cBhvr additive="base">
                                        <p:cTn id="7" dur="500" fill="hold"/>
                                        <p:tgtEl>
                                          <p:spTgt spid="640003"/>
                                        </p:tgtEl>
                                        <p:attrNameLst>
                                          <p:attrName>ppt_x</p:attrName>
                                        </p:attrNameLst>
                                      </p:cBhvr>
                                      <p:tavLst>
                                        <p:tav tm="0">
                                          <p:val>
                                            <p:strVal val="#ppt_x"/>
                                          </p:val>
                                        </p:tav>
                                        <p:tav tm="100000">
                                          <p:val>
                                            <p:strVal val="#ppt_x"/>
                                          </p:val>
                                        </p:tav>
                                      </p:tavLst>
                                    </p:anim>
                                    <p:anim calcmode="lin" valueType="num">
                                      <p:cBhvr additive="base">
                                        <p:cTn id="8" dur="500" fill="hold"/>
                                        <p:tgtEl>
                                          <p:spTgt spid="640003"/>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27650" name="Object 4"/>
          <p:cNvGraphicFramePr>
            <a:graphicFrameLocks noChangeAspect="1"/>
          </p:cNvGraphicFramePr>
          <p:nvPr/>
        </p:nvGraphicFramePr>
        <p:xfrm>
          <a:off x="1539875" y="473075"/>
          <a:ext cx="6461125" cy="6064250"/>
        </p:xfrm>
        <a:graphic>
          <a:graphicData uri="http://schemas.openxmlformats.org/presentationml/2006/ole">
            <mc:AlternateContent xmlns:mc="http://schemas.openxmlformats.org/markup-compatibility/2006">
              <mc:Choice xmlns:v="urn:schemas-microsoft-com:vml" Requires="v">
                <p:oleObj spid="_x0000_s32778" name="Document" r:id="rId3" imgW="5391873" imgH="5066645" progId="Word.Document.8">
                  <p:embed/>
                </p:oleObj>
              </mc:Choice>
              <mc:Fallback>
                <p:oleObj name="Document" r:id="rId3" imgW="5391873" imgH="5066645" progId="Word.Document.8">
                  <p:embed/>
                  <p:pic>
                    <p:nvPicPr>
                      <p:cNvPr id="27650" name="Object 4"/>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1539875" y="473075"/>
                        <a:ext cx="6461125" cy="606425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
        <p:nvSpPr>
          <p:cNvPr id="4" name="スライド番号プレースホルダ 3"/>
          <p:cNvSpPr>
            <a:spLocks noGrp="1"/>
          </p:cNvSpPr>
          <p:nvPr>
            <p:ph type="sldNum" sz="quarter" idx="12"/>
          </p:nvPr>
        </p:nvSpPr>
        <p:spPr/>
        <p:txBody>
          <a:bodyPr/>
          <a:lstStyle/>
          <a:p>
            <a:fld id="{F06225BA-B0EB-481C-8A78-E726EEDFF1D4}" type="slidenum">
              <a:rPr lang="en-US" altLang="ja-JP" smtClean="0"/>
              <a:pPr/>
              <a:t>35</a:t>
            </a:fld>
            <a:endParaRPr lang="en-US" altLang="ja-JP"/>
          </a:p>
        </p:txBody>
      </p:sp>
      <p:sp>
        <p:nvSpPr>
          <p:cNvPr id="2" name="Date Placeholder 1">
            <a:extLst>
              <a:ext uri="{FF2B5EF4-FFF2-40B4-BE49-F238E27FC236}">
                <a16:creationId xmlns:a16="http://schemas.microsoft.com/office/drawing/2014/main" id="{ED80E179-2A31-429D-A582-B1B615A671CA}"/>
              </a:ext>
            </a:extLst>
          </p:cNvPr>
          <p:cNvSpPr>
            <a:spLocks noGrp="1"/>
          </p:cNvSpPr>
          <p:nvPr>
            <p:ph type="dt" sz="half" idx="10"/>
          </p:nvPr>
        </p:nvSpPr>
        <p:spPr/>
        <p:txBody>
          <a:bodyPr/>
          <a:lstStyle/>
          <a:p>
            <a:r>
              <a:rPr lang="en-US" altLang="ja-JP" smtClean="0"/>
              <a:t>18/06/21</a:t>
            </a:r>
            <a:endParaRPr lang="en-US" altLang="ja-JP"/>
          </a:p>
        </p:txBody>
      </p:sp>
    </p:spTree>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28674" name="Object 2"/>
          <p:cNvGraphicFramePr>
            <a:graphicFrameLocks noChangeAspect="1"/>
          </p:cNvGraphicFramePr>
          <p:nvPr/>
        </p:nvGraphicFramePr>
        <p:xfrm>
          <a:off x="1187450" y="1341438"/>
          <a:ext cx="7205663" cy="4884737"/>
        </p:xfrm>
        <a:graphic>
          <a:graphicData uri="http://schemas.openxmlformats.org/presentationml/2006/ole">
            <mc:AlternateContent xmlns:mc="http://schemas.openxmlformats.org/markup-compatibility/2006">
              <mc:Choice xmlns:v="urn:schemas-microsoft-com:vml" Requires="v">
                <p:oleObj spid="_x0000_s33818" name="文書" r:id="rId3" imgW="5141120" imgH="3489806" progId="Word.Document.8">
                  <p:embed/>
                </p:oleObj>
              </mc:Choice>
              <mc:Fallback>
                <p:oleObj name="文書" r:id="rId3" imgW="5141120" imgH="3489806" progId="Word.Document.8">
                  <p:embed/>
                  <p:pic>
                    <p:nvPicPr>
                      <p:cNvPr id="28674" name="Object 2"/>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1187450" y="1341438"/>
                        <a:ext cx="7205663" cy="488473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
        <p:nvSpPr>
          <p:cNvPr id="28677" name="Rectangle 4"/>
          <p:cNvSpPr>
            <a:spLocks noChangeArrowheads="1"/>
          </p:cNvSpPr>
          <p:nvPr/>
        </p:nvSpPr>
        <p:spPr bwMode="auto">
          <a:xfrm>
            <a:off x="0" y="3324225"/>
            <a:ext cx="9144000" cy="0"/>
          </a:xfrm>
          <a:prstGeom prst="rect">
            <a:avLst/>
          </a:prstGeom>
          <a:noFill/>
          <a:ln w="9525">
            <a:noFill/>
            <a:miter lim="800000"/>
            <a:headEnd/>
            <a:tailEnd/>
          </a:ln>
        </p:spPr>
        <p:txBody>
          <a:bodyPr wrap="none" anchor="ctr">
            <a:spAutoFit/>
          </a:bodyPr>
          <a:lstStyle/>
          <a:p>
            <a:endParaRPr lang="ja-JP" altLang="en-US"/>
          </a:p>
        </p:txBody>
      </p:sp>
      <p:graphicFrame>
        <p:nvGraphicFramePr>
          <p:cNvPr id="28675" name="Object 3"/>
          <p:cNvGraphicFramePr>
            <a:graphicFrameLocks noChangeAspect="1"/>
          </p:cNvGraphicFramePr>
          <p:nvPr/>
        </p:nvGraphicFramePr>
        <p:xfrm>
          <a:off x="5245100" y="4702175"/>
          <a:ext cx="173038" cy="273050"/>
        </p:xfrm>
        <a:graphic>
          <a:graphicData uri="http://schemas.openxmlformats.org/presentationml/2006/ole">
            <mc:AlternateContent xmlns:mc="http://schemas.openxmlformats.org/markup-compatibility/2006">
              <mc:Choice xmlns:v="urn:schemas-microsoft-com:vml" Requires="v">
                <p:oleObj spid="_x0000_s33819" name="数式" r:id="rId5" imgW="152334" imgH="228501" progId="Equation.3">
                  <p:embed/>
                </p:oleObj>
              </mc:Choice>
              <mc:Fallback>
                <p:oleObj name="数式" r:id="rId5" imgW="152334" imgH="228501" progId="Equation.3">
                  <p:embed/>
                  <p:pic>
                    <p:nvPicPr>
                      <p:cNvPr id="28675" name="Object 3"/>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5245100" y="4702175"/>
                        <a:ext cx="173038" cy="273050"/>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sp>
        <p:nvSpPr>
          <p:cNvPr id="28678" name="Rectangle 6"/>
          <p:cNvSpPr>
            <a:spLocks noChangeArrowheads="1"/>
          </p:cNvSpPr>
          <p:nvPr/>
        </p:nvSpPr>
        <p:spPr bwMode="auto">
          <a:xfrm>
            <a:off x="0" y="3343275"/>
            <a:ext cx="9144000" cy="0"/>
          </a:xfrm>
          <a:prstGeom prst="rect">
            <a:avLst/>
          </a:prstGeom>
          <a:noFill/>
          <a:ln w="9525">
            <a:noFill/>
            <a:miter lim="800000"/>
            <a:headEnd/>
            <a:tailEnd/>
          </a:ln>
        </p:spPr>
        <p:txBody>
          <a:bodyPr wrap="none" anchor="ctr">
            <a:spAutoFit/>
          </a:bodyPr>
          <a:lstStyle/>
          <a:p>
            <a:endParaRPr lang="ja-JP" altLang="en-US"/>
          </a:p>
        </p:txBody>
      </p:sp>
      <p:graphicFrame>
        <p:nvGraphicFramePr>
          <p:cNvPr id="28676" name="Object 5"/>
          <p:cNvGraphicFramePr>
            <a:graphicFrameLocks noChangeAspect="1"/>
          </p:cNvGraphicFramePr>
          <p:nvPr/>
        </p:nvGraphicFramePr>
        <p:xfrm>
          <a:off x="4922838" y="4816475"/>
          <a:ext cx="204787" cy="230188"/>
        </p:xfrm>
        <a:graphic>
          <a:graphicData uri="http://schemas.openxmlformats.org/presentationml/2006/ole">
            <mc:AlternateContent xmlns:mc="http://schemas.openxmlformats.org/markup-compatibility/2006">
              <mc:Choice xmlns:v="urn:schemas-microsoft-com:vml" Requires="v">
                <p:oleObj spid="_x0000_s33820" name="数式" r:id="rId7" imgW="177646" imgH="190335" progId="Equation.3">
                  <p:embed/>
                </p:oleObj>
              </mc:Choice>
              <mc:Fallback>
                <p:oleObj name="数式" r:id="rId7" imgW="177646" imgH="190335" progId="Equation.3">
                  <p:embed/>
                  <p:pic>
                    <p:nvPicPr>
                      <p:cNvPr id="28676" name="Object 5"/>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4922838" y="4816475"/>
                        <a:ext cx="204787" cy="230188"/>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sp>
        <p:nvSpPr>
          <p:cNvPr id="8" name="スライド番号プレースホルダ 7"/>
          <p:cNvSpPr>
            <a:spLocks noGrp="1"/>
          </p:cNvSpPr>
          <p:nvPr>
            <p:ph type="sldNum" sz="quarter" idx="12"/>
          </p:nvPr>
        </p:nvSpPr>
        <p:spPr/>
        <p:txBody>
          <a:bodyPr/>
          <a:lstStyle/>
          <a:p>
            <a:fld id="{F06225BA-B0EB-481C-8A78-E726EEDFF1D4}" type="slidenum">
              <a:rPr lang="en-US" altLang="ja-JP" smtClean="0"/>
              <a:pPr/>
              <a:t>36</a:t>
            </a:fld>
            <a:endParaRPr lang="en-US" altLang="ja-JP"/>
          </a:p>
        </p:txBody>
      </p:sp>
      <p:sp>
        <p:nvSpPr>
          <p:cNvPr id="2" name="Date Placeholder 1">
            <a:extLst>
              <a:ext uri="{FF2B5EF4-FFF2-40B4-BE49-F238E27FC236}">
                <a16:creationId xmlns:a16="http://schemas.microsoft.com/office/drawing/2014/main" id="{A4ADFD0F-4B0C-4A07-BC73-6F30A50F6F9C}"/>
              </a:ext>
            </a:extLst>
          </p:cNvPr>
          <p:cNvSpPr>
            <a:spLocks noGrp="1"/>
          </p:cNvSpPr>
          <p:nvPr>
            <p:ph type="dt" sz="half" idx="10"/>
          </p:nvPr>
        </p:nvSpPr>
        <p:spPr/>
        <p:txBody>
          <a:bodyPr/>
          <a:lstStyle/>
          <a:p>
            <a:r>
              <a:rPr lang="en-US" altLang="ja-JP" smtClean="0"/>
              <a:t>18/06/21</a:t>
            </a:r>
            <a:endParaRPr lang="en-US" altLang="ja-JP"/>
          </a:p>
        </p:txBody>
      </p:sp>
    </p:spTree>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646146" name="Object 2"/>
          <p:cNvGraphicFramePr>
            <a:graphicFrameLocks noChangeAspect="1"/>
          </p:cNvGraphicFramePr>
          <p:nvPr>
            <p:extLst>
              <p:ext uri="{D42A27DB-BD31-4B8C-83A1-F6EECF244321}">
                <p14:modId xmlns:p14="http://schemas.microsoft.com/office/powerpoint/2010/main" val="3189442736"/>
              </p:ext>
            </p:extLst>
          </p:nvPr>
        </p:nvGraphicFramePr>
        <p:xfrm>
          <a:off x="963613" y="3732213"/>
          <a:ext cx="6716712" cy="1312862"/>
        </p:xfrm>
        <a:graphic>
          <a:graphicData uri="http://schemas.openxmlformats.org/presentationml/2006/ole">
            <mc:AlternateContent xmlns:mc="http://schemas.openxmlformats.org/markup-compatibility/2006">
              <mc:Choice xmlns:v="urn:schemas-microsoft-com:vml" Requires="v">
                <p:oleObj spid="_x0000_s34842" name="Document" r:id="rId3" imgW="3823027" imgH="752508" progId="Word.Document.8">
                  <p:embed/>
                </p:oleObj>
              </mc:Choice>
              <mc:Fallback>
                <p:oleObj name="Document" r:id="rId3" imgW="3823027" imgH="752508" progId="Word.Document.8">
                  <p:embed/>
                  <p:pic>
                    <p:nvPicPr>
                      <p:cNvPr id="646146" name="Object 2"/>
                      <p:cNvPicPr>
                        <a:picLocks noChangeAspect="1" noChangeArrowheads="1"/>
                      </p:cNvPicPr>
                      <p:nvPr/>
                    </p:nvPicPr>
                    <p:blipFill>
                      <a:blip r:embed="rId4"/>
                      <a:srcRect/>
                      <a:stretch>
                        <a:fillRect/>
                      </a:stretch>
                    </p:blipFill>
                    <p:spPr bwMode="auto">
                      <a:xfrm>
                        <a:off x="963613" y="3732213"/>
                        <a:ext cx="6716712" cy="131286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
        <p:nvSpPr>
          <p:cNvPr id="646147" name="Line 3"/>
          <p:cNvSpPr>
            <a:spLocks noChangeShapeType="1"/>
          </p:cNvSpPr>
          <p:nvPr/>
        </p:nvSpPr>
        <p:spPr bwMode="auto">
          <a:xfrm>
            <a:off x="1042988" y="1957388"/>
            <a:ext cx="4824412" cy="0"/>
          </a:xfrm>
          <a:prstGeom prst="line">
            <a:avLst/>
          </a:prstGeom>
          <a:noFill/>
          <a:ln w="19050">
            <a:solidFill>
              <a:srgbClr val="FF3300"/>
            </a:solidFill>
            <a:round/>
            <a:headEnd/>
            <a:tailEnd/>
          </a:ln>
        </p:spPr>
        <p:txBody>
          <a:bodyPr/>
          <a:lstStyle/>
          <a:p>
            <a:endParaRPr lang="ja-JP" altLang="en-US"/>
          </a:p>
        </p:txBody>
      </p:sp>
      <p:graphicFrame>
        <p:nvGraphicFramePr>
          <p:cNvPr id="29699" name="Object 4"/>
          <p:cNvGraphicFramePr>
            <a:graphicFrameLocks noChangeAspect="1"/>
          </p:cNvGraphicFramePr>
          <p:nvPr/>
        </p:nvGraphicFramePr>
        <p:xfrm>
          <a:off x="1036638" y="1600200"/>
          <a:ext cx="6872287" cy="1096963"/>
        </p:xfrm>
        <a:graphic>
          <a:graphicData uri="http://schemas.openxmlformats.org/presentationml/2006/ole">
            <mc:AlternateContent xmlns:mc="http://schemas.openxmlformats.org/markup-compatibility/2006">
              <mc:Choice xmlns:v="urn:schemas-microsoft-com:vml" Requires="v">
                <p:oleObj spid="_x0000_s34843" name="Document" r:id="rId5" imgW="3801001" imgH="612808" progId="Word.Document.8">
                  <p:embed/>
                </p:oleObj>
              </mc:Choice>
              <mc:Fallback>
                <p:oleObj name="Document" r:id="rId5" imgW="3801001" imgH="612808" progId="Word.Document.8">
                  <p:embed/>
                  <p:pic>
                    <p:nvPicPr>
                      <p:cNvPr id="29699" name="Object 4"/>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1036638" y="1600200"/>
                        <a:ext cx="6872287" cy="109696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
        <p:nvSpPr>
          <p:cNvPr id="646149" name="Line 5"/>
          <p:cNvSpPr>
            <a:spLocks noChangeShapeType="1"/>
          </p:cNvSpPr>
          <p:nvPr/>
        </p:nvSpPr>
        <p:spPr bwMode="auto">
          <a:xfrm>
            <a:off x="1042988" y="2349500"/>
            <a:ext cx="6408737" cy="0"/>
          </a:xfrm>
          <a:prstGeom prst="line">
            <a:avLst/>
          </a:prstGeom>
          <a:noFill/>
          <a:ln w="19050">
            <a:solidFill>
              <a:schemeClr val="accent2"/>
            </a:solidFill>
            <a:round/>
            <a:headEnd/>
            <a:tailEnd/>
          </a:ln>
        </p:spPr>
        <p:txBody>
          <a:bodyPr/>
          <a:lstStyle/>
          <a:p>
            <a:endParaRPr lang="ja-JP" altLang="en-US"/>
          </a:p>
        </p:txBody>
      </p:sp>
      <p:graphicFrame>
        <p:nvGraphicFramePr>
          <p:cNvPr id="646150" name="Object 6"/>
          <p:cNvGraphicFramePr>
            <a:graphicFrameLocks noChangeAspect="1"/>
          </p:cNvGraphicFramePr>
          <p:nvPr/>
        </p:nvGraphicFramePr>
        <p:xfrm>
          <a:off x="3565525" y="2941638"/>
          <a:ext cx="4495800" cy="334962"/>
        </p:xfrm>
        <a:graphic>
          <a:graphicData uri="http://schemas.openxmlformats.org/presentationml/2006/ole">
            <mc:AlternateContent xmlns:mc="http://schemas.openxmlformats.org/markup-compatibility/2006">
              <mc:Choice xmlns:v="urn:schemas-microsoft-com:vml" Requires="v">
                <p:oleObj spid="_x0000_s34844" name="Document" r:id="rId7" imgW="3257883" imgH="246249" progId="Word.Document.8">
                  <p:embed/>
                </p:oleObj>
              </mc:Choice>
              <mc:Fallback>
                <p:oleObj name="Document" r:id="rId7" imgW="3257883" imgH="246249" progId="Word.Document.8">
                  <p:embed/>
                  <p:pic>
                    <p:nvPicPr>
                      <p:cNvPr id="646150" name="Object 6"/>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3565525" y="2941638"/>
                        <a:ext cx="4495800" cy="334962"/>
                      </a:xfrm>
                      <a:prstGeom prst="rect">
                        <a:avLst/>
                      </a:prstGeom>
                      <a:noFill/>
                      <a:ln w="19050">
                        <a:solidFill>
                          <a:schemeClr val="accent2"/>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
        <p:nvSpPr>
          <p:cNvPr id="646151" name="Line 7"/>
          <p:cNvSpPr>
            <a:spLocks noChangeShapeType="1"/>
          </p:cNvSpPr>
          <p:nvPr/>
        </p:nvSpPr>
        <p:spPr bwMode="auto">
          <a:xfrm flipH="1" flipV="1">
            <a:off x="5003800" y="2349500"/>
            <a:ext cx="720725" cy="574675"/>
          </a:xfrm>
          <a:prstGeom prst="line">
            <a:avLst/>
          </a:prstGeom>
          <a:noFill/>
          <a:ln w="19050">
            <a:solidFill>
              <a:schemeClr val="accent2"/>
            </a:solidFill>
            <a:round/>
            <a:headEnd/>
            <a:tailEnd type="triangle" w="med" len="med"/>
          </a:ln>
        </p:spPr>
        <p:txBody>
          <a:bodyPr/>
          <a:lstStyle/>
          <a:p>
            <a:endParaRPr lang="ja-JP" altLang="en-US"/>
          </a:p>
        </p:txBody>
      </p:sp>
      <p:sp>
        <p:nvSpPr>
          <p:cNvPr id="9" name="スライド番号プレースホルダ 8"/>
          <p:cNvSpPr>
            <a:spLocks noGrp="1"/>
          </p:cNvSpPr>
          <p:nvPr>
            <p:ph type="sldNum" sz="quarter" idx="12"/>
          </p:nvPr>
        </p:nvSpPr>
        <p:spPr/>
        <p:txBody>
          <a:bodyPr/>
          <a:lstStyle/>
          <a:p>
            <a:fld id="{F06225BA-B0EB-481C-8A78-E726EEDFF1D4}" type="slidenum">
              <a:rPr lang="en-US" altLang="ja-JP" smtClean="0"/>
              <a:pPr/>
              <a:t>37</a:t>
            </a:fld>
            <a:endParaRPr lang="en-US" altLang="ja-JP"/>
          </a:p>
        </p:txBody>
      </p:sp>
      <p:sp>
        <p:nvSpPr>
          <p:cNvPr id="2" name="Date Placeholder 1">
            <a:extLst>
              <a:ext uri="{FF2B5EF4-FFF2-40B4-BE49-F238E27FC236}">
                <a16:creationId xmlns:a16="http://schemas.microsoft.com/office/drawing/2014/main" id="{ACB9B20C-DC62-49B3-B064-33B43012CA55}"/>
              </a:ext>
            </a:extLst>
          </p:cNvPr>
          <p:cNvSpPr>
            <a:spLocks noGrp="1"/>
          </p:cNvSpPr>
          <p:nvPr>
            <p:ph type="dt" sz="half" idx="10"/>
          </p:nvPr>
        </p:nvSpPr>
        <p:spPr/>
        <p:txBody>
          <a:bodyPr/>
          <a:lstStyle/>
          <a:p>
            <a:r>
              <a:rPr lang="en-US" altLang="ja-JP" smtClean="0"/>
              <a:t>18/06/21</a:t>
            </a:r>
            <a:endParaRPr lang="en-US" altLang="ja-JP"/>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646147"/>
                                        </p:tgtEl>
                                        <p:attrNameLst>
                                          <p:attrName>style.visibility</p:attrName>
                                        </p:attrNameLst>
                                      </p:cBhvr>
                                      <p:to>
                                        <p:strVal val="visible"/>
                                      </p:to>
                                    </p:set>
                                    <p:anim calcmode="lin" valueType="num">
                                      <p:cBhvr additive="base">
                                        <p:cTn id="7" dur="500" fill="hold"/>
                                        <p:tgtEl>
                                          <p:spTgt spid="646147"/>
                                        </p:tgtEl>
                                        <p:attrNameLst>
                                          <p:attrName>ppt_x</p:attrName>
                                        </p:attrNameLst>
                                      </p:cBhvr>
                                      <p:tavLst>
                                        <p:tav tm="0">
                                          <p:val>
                                            <p:strVal val="#ppt_x"/>
                                          </p:val>
                                        </p:tav>
                                        <p:tav tm="100000">
                                          <p:val>
                                            <p:strVal val="#ppt_x"/>
                                          </p:val>
                                        </p:tav>
                                      </p:tavLst>
                                    </p:anim>
                                    <p:anim calcmode="lin" valueType="num">
                                      <p:cBhvr additive="base">
                                        <p:cTn id="8" dur="500" fill="hold"/>
                                        <p:tgtEl>
                                          <p:spTgt spid="646147"/>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2" presetClass="entr" presetSubtype="4" fill="hold" grpId="0" nodeType="clickEffect">
                                  <p:stCondLst>
                                    <p:cond delay="0"/>
                                  </p:stCondLst>
                                  <p:childTnLst>
                                    <p:set>
                                      <p:cBhvr>
                                        <p:cTn id="12" dur="1" fill="hold">
                                          <p:stCondLst>
                                            <p:cond delay="0"/>
                                          </p:stCondLst>
                                        </p:cTn>
                                        <p:tgtEl>
                                          <p:spTgt spid="646149"/>
                                        </p:tgtEl>
                                        <p:attrNameLst>
                                          <p:attrName>style.visibility</p:attrName>
                                        </p:attrNameLst>
                                      </p:cBhvr>
                                      <p:to>
                                        <p:strVal val="visible"/>
                                      </p:to>
                                    </p:set>
                                    <p:anim calcmode="lin" valueType="num">
                                      <p:cBhvr additive="base">
                                        <p:cTn id="13" dur="500" fill="hold"/>
                                        <p:tgtEl>
                                          <p:spTgt spid="646149"/>
                                        </p:tgtEl>
                                        <p:attrNameLst>
                                          <p:attrName>ppt_x</p:attrName>
                                        </p:attrNameLst>
                                      </p:cBhvr>
                                      <p:tavLst>
                                        <p:tav tm="0">
                                          <p:val>
                                            <p:strVal val="#ppt_x"/>
                                          </p:val>
                                        </p:tav>
                                        <p:tav tm="100000">
                                          <p:val>
                                            <p:strVal val="#ppt_x"/>
                                          </p:val>
                                        </p:tav>
                                      </p:tavLst>
                                    </p:anim>
                                    <p:anim calcmode="lin" valueType="num">
                                      <p:cBhvr additive="base">
                                        <p:cTn id="14" dur="500" fill="hold"/>
                                        <p:tgtEl>
                                          <p:spTgt spid="646149"/>
                                        </p:tgtEl>
                                        <p:attrNameLst>
                                          <p:attrName>ppt_y</p:attrName>
                                        </p:attrNameLst>
                                      </p:cBhvr>
                                      <p:tavLst>
                                        <p:tav tm="0">
                                          <p:val>
                                            <p:strVal val="1+#ppt_h/2"/>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2" presetClass="entr" presetSubtype="4" fill="hold" grpId="0" nodeType="clickEffect">
                                  <p:stCondLst>
                                    <p:cond delay="0"/>
                                  </p:stCondLst>
                                  <p:childTnLst>
                                    <p:set>
                                      <p:cBhvr>
                                        <p:cTn id="18" dur="1" fill="hold">
                                          <p:stCondLst>
                                            <p:cond delay="0"/>
                                          </p:stCondLst>
                                        </p:cTn>
                                        <p:tgtEl>
                                          <p:spTgt spid="646151"/>
                                        </p:tgtEl>
                                        <p:attrNameLst>
                                          <p:attrName>style.visibility</p:attrName>
                                        </p:attrNameLst>
                                      </p:cBhvr>
                                      <p:to>
                                        <p:strVal val="visible"/>
                                      </p:to>
                                    </p:set>
                                    <p:anim calcmode="lin" valueType="num">
                                      <p:cBhvr additive="base">
                                        <p:cTn id="19" dur="500" fill="hold"/>
                                        <p:tgtEl>
                                          <p:spTgt spid="646151"/>
                                        </p:tgtEl>
                                        <p:attrNameLst>
                                          <p:attrName>ppt_x</p:attrName>
                                        </p:attrNameLst>
                                      </p:cBhvr>
                                      <p:tavLst>
                                        <p:tav tm="0">
                                          <p:val>
                                            <p:strVal val="#ppt_x"/>
                                          </p:val>
                                        </p:tav>
                                        <p:tav tm="100000">
                                          <p:val>
                                            <p:strVal val="#ppt_x"/>
                                          </p:val>
                                        </p:tav>
                                      </p:tavLst>
                                    </p:anim>
                                    <p:anim calcmode="lin" valueType="num">
                                      <p:cBhvr additive="base">
                                        <p:cTn id="20" dur="500" fill="hold"/>
                                        <p:tgtEl>
                                          <p:spTgt spid="646151"/>
                                        </p:tgtEl>
                                        <p:attrNameLst>
                                          <p:attrName>ppt_y</p:attrName>
                                        </p:attrNameLst>
                                      </p:cBhvr>
                                      <p:tavLst>
                                        <p:tav tm="0">
                                          <p:val>
                                            <p:strVal val="1+#ppt_h/2"/>
                                          </p:val>
                                        </p:tav>
                                        <p:tav tm="100000">
                                          <p:val>
                                            <p:strVal val="#ppt_y"/>
                                          </p:val>
                                        </p:tav>
                                      </p:tavLst>
                                    </p:anim>
                                  </p:childTnLst>
                                </p:cTn>
                              </p:par>
                            </p:childTnLst>
                          </p:cTn>
                        </p:par>
                      </p:childTnLst>
                    </p:cTn>
                  </p:par>
                  <p:par>
                    <p:cTn id="21" fill="hold">
                      <p:stCondLst>
                        <p:cond delay="indefinite"/>
                      </p:stCondLst>
                      <p:childTnLst>
                        <p:par>
                          <p:cTn id="22" fill="hold">
                            <p:stCondLst>
                              <p:cond delay="0"/>
                            </p:stCondLst>
                            <p:childTnLst>
                              <p:par>
                                <p:cTn id="23" presetID="2" presetClass="entr" presetSubtype="4" fill="hold" nodeType="clickEffect">
                                  <p:stCondLst>
                                    <p:cond delay="0"/>
                                  </p:stCondLst>
                                  <p:childTnLst>
                                    <p:set>
                                      <p:cBhvr>
                                        <p:cTn id="24" dur="1" fill="hold">
                                          <p:stCondLst>
                                            <p:cond delay="0"/>
                                          </p:stCondLst>
                                        </p:cTn>
                                        <p:tgtEl>
                                          <p:spTgt spid="646150"/>
                                        </p:tgtEl>
                                        <p:attrNameLst>
                                          <p:attrName>style.visibility</p:attrName>
                                        </p:attrNameLst>
                                      </p:cBhvr>
                                      <p:to>
                                        <p:strVal val="visible"/>
                                      </p:to>
                                    </p:set>
                                    <p:anim calcmode="lin" valueType="num">
                                      <p:cBhvr additive="base">
                                        <p:cTn id="25" dur="500" fill="hold"/>
                                        <p:tgtEl>
                                          <p:spTgt spid="646150"/>
                                        </p:tgtEl>
                                        <p:attrNameLst>
                                          <p:attrName>ppt_x</p:attrName>
                                        </p:attrNameLst>
                                      </p:cBhvr>
                                      <p:tavLst>
                                        <p:tav tm="0">
                                          <p:val>
                                            <p:strVal val="#ppt_x"/>
                                          </p:val>
                                        </p:tav>
                                        <p:tav tm="100000">
                                          <p:val>
                                            <p:strVal val="#ppt_x"/>
                                          </p:val>
                                        </p:tav>
                                      </p:tavLst>
                                    </p:anim>
                                    <p:anim calcmode="lin" valueType="num">
                                      <p:cBhvr additive="base">
                                        <p:cTn id="26" dur="500" fill="hold"/>
                                        <p:tgtEl>
                                          <p:spTgt spid="646150"/>
                                        </p:tgtEl>
                                        <p:attrNameLst>
                                          <p:attrName>ppt_y</p:attrName>
                                        </p:attrNameLst>
                                      </p:cBhvr>
                                      <p:tavLst>
                                        <p:tav tm="0">
                                          <p:val>
                                            <p:strVal val="1+#ppt_h/2"/>
                                          </p:val>
                                        </p:tav>
                                        <p:tav tm="100000">
                                          <p:val>
                                            <p:strVal val="#ppt_y"/>
                                          </p:val>
                                        </p:tav>
                                      </p:tavLst>
                                    </p:anim>
                                  </p:childTnLst>
                                </p:cTn>
                              </p:par>
                            </p:childTnLst>
                          </p:cTn>
                        </p:par>
                      </p:childTnLst>
                    </p:cTn>
                  </p:par>
                  <p:par>
                    <p:cTn id="27" fill="hold">
                      <p:stCondLst>
                        <p:cond delay="indefinite"/>
                      </p:stCondLst>
                      <p:childTnLst>
                        <p:par>
                          <p:cTn id="28" fill="hold">
                            <p:stCondLst>
                              <p:cond delay="0"/>
                            </p:stCondLst>
                            <p:childTnLst>
                              <p:par>
                                <p:cTn id="29" presetID="2" presetClass="entr" presetSubtype="4" fill="hold" nodeType="clickEffect">
                                  <p:stCondLst>
                                    <p:cond delay="0"/>
                                  </p:stCondLst>
                                  <p:childTnLst>
                                    <p:set>
                                      <p:cBhvr>
                                        <p:cTn id="30" dur="1" fill="hold">
                                          <p:stCondLst>
                                            <p:cond delay="0"/>
                                          </p:stCondLst>
                                        </p:cTn>
                                        <p:tgtEl>
                                          <p:spTgt spid="646146"/>
                                        </p:tgtEl>
                                        <p:attrNameLst>
                                          <p:attrName>style.visibility</p:attrName>
                                        </p:attrNameLst>
                                      </p:cBhvr>
                                      <p:to>
                                        <p:strVal val="visible"/>
                                      </p:to>
                                    </p:set>
                                    <p:anim calcmode="lin" valueType="num">
                                      <p:cBhvr additive="base">
                                        <p:cTn id="31" dur="500" fill="hold"/>
                                        <p:tgtEl>
                                          <p:spTgt spid="646146"/>
                                        </p:tgtEl>
                                        <p:attrNameLst>
                                          <p:attrName>ppt_x</p:attrName>
                                        </p:attrNameLst>
                                      </p:cBhvr>
                                      <p:tavLst>
                                        <p:tav tm="0">
                                          <p:val>
                                            <p:strVal val="#ppt_x"/>
                                          </p:val>
                                        </p:tav>
                                        <p:tav tm="100000">
                                          <p:val>
                                            <p:strVal val="#ppt_x"/>
                                          </p:val>
                                        </p:tav>
                                      </p:tavLst>
                                    </p:anim>
                                    <p:anim calcmode="lin" valueType="num">
                                      <p:cBhvr additive="base">
                                        <p:cTn id="32" dur="500" fill="hold"/>
                                        <p:tgtEl>
                                          <p:spTgt spid="646146"/>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46147" grpId="0" animBg="1"/>
      <p:bldP spid="646149" grpId="0" animBg="1"/>
      <p:bldP spid="646151" grpId="0" animBg="1"/>
    </p:bldLst>
  </p:timing>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47170" name="Line 2"/>
          <p:cNvSpPr>
            <a:spLocks noChangeShapeType="1"/>
          </p:cNvSpPr>
          <p:nvPr/>
        </p:nvSpPr>
        <p:spPr bwMode="auto">
          <a:xfrm>
            <a:off x="3143250" y="1927225"/>
            <a:ext cx="1511300" cy="1512888"/>
          </a:xfrm>
          <a:prstGeom prst="line">
            <a:avLst/>
          </a:prstGeom>
          <a:noFill/>
          <a:ln w="19050">
            <a:solidFill>
              <a:srgbClr val="FF3300"/>
            </a:solidFill>
            <a:round/>
            <a:headEnd/>
            <a:tailEnd/>
          </a:ln>
        </p:spPr>
        <p:txBody>
          <a:bodyPr/>
          <a:lstStyle/>
          <a:p>
            <a:endParaRPr lang="ja-JP" altLang="en-US"/>
          </a:p>
        </p:txBody>
      </p:sp>
      <p:sp>
        <p:nvSpPr>
          <p:cNvPr id="647171" name="AutoShape 3"/>
          <p:cNvSpPr>
            <a:spLocks/>
          </p:cNvSpPr>
          <p:nvPr/>
        </p:nvSpPr>
        <p:spPr bwMode="auto">
          <a:xfrm>
            <a:off x="2628900" y="1628775"/>
            <a:ext cx="71438" cy="287338"/>
          </a:xfrm>
          <a:prstGeom prst="leftBrace">
            <a:avLst>
              <a:gd name="adj1" fmla="val 33518"/>
              <a:gd name="adj2" fmla="val 50000"/>
            </a:avLst>
          </a:prstGeom>
          <a:noFill/>
          <a:ln w="9525">
            <a:solidFill>
              <a:schemeClr val="accent2"/>
            </a:solidFill>
            <a:round/>
            <a:headEnd/>
            <a:tailEnd/>
          </a:ln>
        </p:spPr>
        <p:txBody>
          <a:bodyPr wrap="none" anchor="ctr"/>
          <a:lstStyle/>
          <a:p>
            <a:endParaRPr lang="ja-JP" altLang="en-US"/>
          </a:p>
        </p:txBody>
      </p:sp>
      <p:sp>
        <p:nvSpPr>
          <p:cNvPr id="647172" name="Line 4"/>
          <p:cNvSpPr>
            <a:spLocks noChangeShapeType="1"/>
          </p:cNvSpPr>
          <p:nvPr/>
        </p:nvSpPr>
        <p:spPr bwMode="auto">
          <a:xfrm flipH="1">
            <a:off x="2727325" y="1927225"/>
            <a:ext cx="360363" cy="0"/>
          </a:xfrm>
          <a:prstGeom prst="line">
            <a:avLst/>
          </a:prstGeom>
          <a:noFill/>
          <a:ln w="9525">
            <a:solidFill>
              <a:schemeClr val="accent2"/>
            </a:solidFill>
            <a:prstDash val="dash"/>
            <a:round/>
            <a:headEnd/>
            <a:tailEnd/>
          </a:ln>
        </p:spPr>
        <p:txBody>
          <a:bodyPr/>
          <a:lstStyle/>
          <a:p>
            <a:endParaRPr lang="ja-JP" altLang="en-US"/>
          </a:p>
        </p:txBody>
      </p:sp>
      <p:sp>
        <p:nvSpPr>
          <p:cNvPr id="30740" name="Rectangle 5"/>
          <p:cNvSpPr>
            <a:spLocks noChangeArrowheads="1"/>
          </p:cNvSpPr>
          <p:nvPr/>
        </p:nvSpPr>
        <p:spPr bwMode="auto">
          <a:xfrm>
            <a:off x="0" y="3338513"/>
            <a:ext cx="9144000" cy="0"/>
          </a:xfrm>
          <a:prstGeom prst="rect">
            <a:avLst/>
          </a:prstGeom>
          <a:noFill/>
          <a:ln w="9525">
            <a:noFill/>
            <a:miter lim="800000"/>
            <a:headEnd/>
            <a:tailEnd/>
          </a:ln>
        </p:spPr>
        <p:txBody>
          <a:bodyPr wrap="none" anchor="ctr">
            <a:spAutoFit/>
          </a:bodyPr>
          <a:lstStyle/>
          <a:p>
            <a:endParaRPr lang="ja-JP" altLang="en-US"/>
          </a:p>
        </p:txBody>
      </p:sp>
      <p:graphicFrame>
        <p:nvGraphicFramePr>
          <p:cNvPr id="647174" name="Object 6"/>
          <p:cNvGraphicFramePr>
            <a:graphicFrameLocks noChangeAspect="1"/>
          </p:cNvGraphicFramePr>
          <p:nvPr/>
        </p:nvGraphicFramePr>
        <p:xfrm>
          <a:off x="2346325" y="1674813"/>
          <a:ext cx="269875" cy="233362"/>
        </p:xfrm>
        <a:graphic>
          <a:graphicData uri="http://schemas.openxmlformats.org/presentationml/2006/ole">
            <mc:AlternateContent xmlns:mc="http://schemas.openxmlformats.org/markup-compatibility/2006">
              <mc:Choice xmlns:v="urn:schemas-microsoft-com:vml" Requires="v">
                <p:oleObj spid="_x0000_s35962" name="数式" r:id="rId3" imgW="266584" imgH="228501" progId="Equation.3">
                  <p:embed/>
                </p:oleObj>
              </mc:Choice>
              <mc:Fallback>
                <p:oleObj name="数式" r:id="rId3" imgW="266584" imgH="228501" progId="Equation.3">
                  <p:embed/>
                  <p:pic>
                    <p:nvPicPr>
                      <p:cNvPr id="647174" name="Object 6"/>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2346325" y="1674813"/>
                        <a:ext cx="269875" cy="233362"/>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sp>
        <p:nvSpPr>
          <p:cNvPr id="647176" name="AutoShape 8"/>
          <p:cNvSpPr>
            <a:spLocks/>
          </p:cNvSpPr>
          <p:nvPr/>
        </p:nvSpPr>
        <p:spPr bwMode="auto">
          <a:xfrm>
            <a:off x="2627313" y="765175"/>
            <a:ext cx="73025" cy="836613"/>
          </a:xfrm>
          <a:prstGeom prst="leftBrace">
            <a:avLst>
              <a:gd name="adj1" fmla="val 95471"/>
              <a:gd name="adj2" fmla="val 50000"/>
            </a:avLst>
          </a:prstGeom>
          <a:noFill/>
          <a:ln w="9525">
            <a:solidFill>
              <a:schemeClr val="accent2"/>
            </a:solidFill>
            <a:round/>
            <a:headEnd/>
            <a:tailEnd/>
          </a:ln>
        </p:spPr>
        <p:txBody>
          <a:bodyPr wrap="none" anchor="ctr"/>
          <a:lstStyle/>
          <a:p>
            <a:endParaRPr lang="ja-JP" altLang="en-US"/>
          </a:p>
        </p:txBody>
      </p:sp>
      <p:sp>
        <p:nvSpPr>
          <p:cNvPr id="647177" name="Line 9"/>
          <p:cNvSpPr>
            <a:spLocks noChangeShapeType="1"/>
          </p:cNvSpPr>
          <p:nvPr/>
        </p:nvSpPr>
        <p:spPr bwMode="auto">
          <a:xfrm flipH="1">
            <a:off x="2722563" y="765175"/>
            <a:ext cx="360362" cy="0"/>
          </a:xfrm>
          <a:prstGeom prst="line">
            <a:avLst/>
          </a:prstGeom>
          <a:noFill/>
          <a:ln w="9525">
            <a:solidFill>
              <a:schemeClr val="accent2"/>
            </a:solidFill>
            <a:prstDash val="dash"/>
            <a:round/>
            <a:headEnd/>
            <a:tailEnd/>
          </a:ln>
        </p:spPr>
        <p:txBody>
          <a:bodyPr/>
          <a:lstStyle/>
          <a:p>
            <a:endParaRPr lang="ja-JP" altLang="en-US"/>
          </a:p>
        </p:txBody>
      </p:sp>
      <p:graphicFrame>
        <p:nvGraphicFramePr>
          <p:cNvPr id="647178" name="Object 10"/>
          <p:cNvGraphicFramePr>
            <a:graphicFrameLocks noChangeAspect="1"/>
          </p:cNvGraphicFramePr>
          <p:nvPr/>
        </p:nvGraphicFramePr>
        <p:xfrm>
          <a:off x="2339975" y="1109663"/>
          <a:ext cx="269875" cy="231775"/>
        </p:xfrm>
        <a:graphic>
          <a:graphicData uri="http://schemas.openxmlformats.org/presentationml/2006/ole">
            <mc:AlternateContent xmlns:mc="http://schemas.openxmlformats.org/markup-compatibility/2006">
              <mc:Choice xmlns:v="urn:schemas-microsoft-com:vml" Requires="v">
                <p:oleObj spid="_x0000_s35963" name="数式" r:id="rId5" imgW="266584" imgH="228501" progId="Equation.3">
                  <p:embed/>
                </p:oleObj>
              </mc:Choice>
              <mc:Fallback>
                <p:oleObj name="数式" r:id="rId5" imgW="266584" imgH="228501" progId="Equation.3">
                  <p:embed/>
                  <p:pic>
                    <p:nvPicPr>
                      <p:cNvPr id="647178" name="Object 10"/>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2339975" y="1109663"/>
                        <a:ext cx="269875" cy="231775"/>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30724" name="Object 12"/>
          <p:cNvGraphicFramePr>
            <a:graphicFrameLocks noChangeAspect="1"/>
          </p:cNvGraphicFramePr>
          <p:nvPr/>
        </p:nvGraphicFramePr>
        <p:xfrm>
          <a:off x="1903189" y="436835"/>
          <a:ext cx="5045075" cy="6232525"/>
        </p:xfrm>
        <a:graphic>
          <a:graphicData uri="http://schemas.openxmlformats.org/presentationml/2006/ole">
            <mc:AlternateContent xmlns:mc="http://schemas.openxmlformats.org/markup-compatibility/2006">
              <mc:Choice xmlns:v="urn:schemas-microsoft-com:vml" Requires="v">
                <p:oleObj spid="_x0000_s35964" name="Document" r:id="rId7" imgW="4330053" imgH="5337764" progId="Word.Document.8">
                  <p:embed/>
                </p:oleObj>
              </mc:Choice>
              <mc:Fallback>
                <p:oleObj name="Document" r:id="rId7" imgW="4330053" imgH="5337764" progId="Word.Document.8">
                  <p:embed/>
                  <p:pic>
                    <p:nvPicPr>
                      <p:cNvPr id="30724" name="Object 12"/>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1903189" y="436835"/>
                        <a:ext cx="5045075" cy="623252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
        <p:nvSpPr>
          <p:cNvPr id="647181" name="Line 13"/>
          <p:cNvSpPr>
            <a:spLocks noChangeShapeType="1"/>
          </p:cNvSpPr>
          <p:nvPr/>
        </p:nvSpPr>
        <p:spPr bwMode="auto">
          <a:xfrm>
            <a:off x="2755900" y="5013325"/>
            <a:ext cx="503238" cy="0"/>
          </a:xfrm>
          <a:prstGeom prst="line">
            <a:avLst/>
          </a:prstGeom>
          <a:noFill/>
          <a:ln w="9525">
            <a:solidFill>
              <a:schemeClr val="accent2"/>
            </a:solidFill>
            <a:round/>
            <a:headEnd/>
            <a:tailEnd type="triangle" w="med" len="med"/>
          </a:ln>
        </p:spPr>
        <p:txBody>
          <a:bodyPr/>
          <a:lstStyle/>
          <a:p>
            <a:endParaRPr lang="ja-JP" altLang="en-US"/>
          </a:p>
        </p:txBody>
      </p:sp>
      <p:grpSp>
        <p:nvGrpSpPr>
          <p:cNvPr id="2" name="Group 14"/>
          <p:cNvGrpSpPr>
            <a:grpSpLocks/>
          </p:cNvGrpSpPr>
          <p:nvPr/>
        </p:nvGrpSpPr>
        <p:grpSpPr bwMode="auto">
          <a:xfrm>
            <a:off x="3148013" y="4724400"/>
            <a:ext cx="503237" cy="504825"/>
            <a:chOff x="1973" y="2976"/>
            <a:chExt cx="317" cy="318"/>
          </a:xfrm>
        </p:grpSpPr>
        <p:sp>
          <p:nvSpPr>
            <p:cNvPr id="30758" name="Line 15"/>
            <p:cNvSpPr>
              <a:spLocks noChangeShapeType="1"/>
            </p:cNvSpPr>
            <p:nvPr/>
          </p:nvSpPr>
          <p:spPr bwMode="auto">
            <a:xfrm>
              <a:off x="1973" y="3294"/>
              <a:ext cx="317" cy="0"/>
            </a:xfrm>
            <a:prstGeom prst="line">
              <a:avLst/>
            </a:prstGeom>
            <a:noFill/>
            <a:ln w="9525">
              <a:solidFill>
                <a:schemeClr val="accent2"/>
              </a:solidFill>
              <a:prstDash val="dash"/>
              <a:round/>
              <a:headEnd/>
              <a:tailEnd/>
            </a:ln>
          </p:spPr>
          <p:txBody>
            <a:bodyPr/>
            <a:lstStyle/>
            <a:p>
              <a:endParaRPr lang="ja-JP" altLang="en-US"/>
            </a:p>
          </p:txBody>
        </p:sp>
        <p:sp>
          <p:nvSpPr>
            <p:cNvPr id="30759" name="Line 16"/>
            <p:cNvSpPr>
              <a:spLocks noChangeShapeType="1"/>
            </p:cNvSpPr>
            <p:nvPr/>
          </p:nvSpPr>
          <p:spPr bwMode="auto">
            <a:xfrm>
              <a:off x="1980" y="3249"/>
              <a:ext cx="227" cy="0"/>
            </a:xfrm>
            <a:prstGeom prst="line">
              <a:avLst/>
            </a:prstGeom>
            <a:noFill/>
            <a:ln w="9525">
              <a:solidFill>
                <a:schemeClr val="accent2"/>
              </a:solidFill>
              <a:prstDash val="dash"/>
              <a:round/>
              <a:headEnd/>
              <a:tailEnd/>
            </a:ln>
          </p:spPr>
          <p:txBody>
            <a:bodyPr/>
            <a:lstStyle/>
            <a:p>
              <a:endParaRPr lang="ja-JP" altLang="en-US"/>
            </a:p>
          </p:txBody>
        </p:sp>
        <p:sp>
          <p:nvSpPr>
            <p:cNvPr id="30760" name="Line 17"/>
            <p:cNvSpPr>
              <a:spLocks noChangeShapeType="1"/>
            </p:cNvSpPr>
            <p:nvPr/>
          </p:nvSpPr>
          <p:spPr bwMode="auto">
            <a:xfrm>
              <a:off x="1980" y="3203"/>
              <a:ext cx="181" cy="0"/>
            </a:xfrm>
            <a:prstGeom prst="line">
              <a:avLst/>
            </a:prstGeom>
            <a:noFill/>
            <a:ln w="9525">
              <a:solidFill>
                <a:schemeClr val="accent2"/>
              </a:solidFill>
              <a:prstDash val="dash"/>
              <a:round/>
              <a:headEnd/>
              <a:tailEnd/>
            </a:ln>
          </p:spPr>
          <p:txBody>
            <a:bodyPr/>
            <a:lstStyle/>
            <a:p>
              <a:endParaRPr lang="ja-JP" altLang="en-US"/>
            </a:p>
          </p:txBody>
        </p:sp>
        <p:sp>
          <p:nvSpPr>
            <p:cNvPr id="30761" name="Line 18"/>
            <p:cNvSpPr>
              <a:spLocks noChangeShapeType="1"/>
            </p:cNvSpPr>
            <p:nvPr/>
          </p:nvSpPr>
          <p:spPr bwMode="auto">
            <a:xfrm>
              <a:off x="1980" y="3158"/>
              <a:ext cx="136" cy="0"/>
            </a:xfrm>
            <a:prstGeom prst="line">
              <a:avLst/>
            </a:prstGeom>
            <a:noFill/>
            <a:ln w="9525">
              <a:solidFill>
                <a:schemeClr val="accent2"/>
              </a:solidFill>
              <a:prstDash val="dash"/>
              <a:round/>
              <a:headEnd/>
              <a:tailEnd/>
            </a:ln>
          </p:spPr>
          <p:txBody>
            <a:bodyPr/>
            <a:lstStyle/>
            <a:p>
              <a:endParaRPr lang="ja-JP" altLang="en-US"/>
            </a:p>
          </p:txBody>
        </p:sp>
        <p:sp>
          <p:nvSpPr>
            <p:cNvPr id="30762" name="Line 19"/>
            <p:cNvSpPr>
              <a:spLocks noChangeShapeType="1"/>
            </p:cNvSpPr>
            <p:nvPr/>
          </p:nvSpPr>
          <p:spPr bwMode="auto">
            <a:xfrm>
              <a:off x="1973" y="3067"/>
              <a:ext cx="91" cy="0"/>
            </a:xfrm>
            <a:prstGeom prst="line">
              <a:avLst/>
            </a:prstGeom>
            <a:noFill/>
            <a:ln w="9525">
              <a:solidFill>
                <a:schemeClr val="accent2"/>
              </a:solidFill>
              <a:prstDash val="dash"/>
              <a:round/>
              <a:headEnd/>
              <a:tailEnd/>
            </a:ln>
          </p:spPr>
          <p:txBody>
            <a:bodyPr/>
            <a:lstStyle/>
            <a:p>
              <a:endParaRPr lang="ja-JP" altLang="en-US"/>
            </a:p>
          </p:txBody>
        </p:sp>
        <p:sp>
          <p:nvSpPr>
            <p:cNvPr id="30763" name="Line 20"/>
            <p:cNvSpPr>
              <a:spLocks noChangeShapeType="1"/>
            </p:cNvSpPr>
            <p:nvPr/>
          </p:nvSpPr>
          <p:spPr bwMode="auto">
            <a:xfrm>
              <a:off x="1980" y="3022"/>
              <a:ext cx="52" cy="0"/>
            </a:xfrm>
            <a:prstGeom prst="line">
              <a:avLst/>
            </a:prstGeom>
            <a:noFill/>
            <a:ln w="9525">
              <a:solidFill>
                <a:schemeClr val="accent2"/>
              </a:solidFill>
              <a:prstDash val="dash"/>
              <a:round/>
              <a:headEnd/>
              <a:tailEnd/>
            </a:ln>
          </p:spPr>
          <p:txBody>
            <a:bodyPr/>
            <a:lstStyle/>
            <a:p>
              <a:endParaRPr lang="ja-JP" altLang="en-US"/>
            </a:p>
          </p:txBody>
        </p:sp>
        <p:sp>
          <p:nvSpPr>
            <p:cNvPr id="30764" name="Line 21"/>
            <p:cNvSpPr>
              <a:spLocks noChangeShapeType="1"/>
            </p:cNvSpPr>
            <p:nvPr/>
          </p:nvSpPr>
          <p:spPr bwMode="auto">
            <a:xfrm>
              <a:off x="1974" y="2976"/>
              <a:ext cx="44" cy="0"/>
            </a:xfrm>
            <a:prstGeom prst="line">
              <a:avLst/>
            </a:prstGeom>
            <a:noFill/>
            <a:ln w="9525">
              <a:solidFill>
                <a:schemeClr val="accent2"/>
              </a:solidFill>
              <a:prstDash val="dash"/>
              <a:round/>
              <a:headEnd/>
              <a:tailEnd/>
            </a:ln>
          </p:spPr>
          <p:txBody>
            <a:bodyPr/>
            <a:lstStyle/>
            <a:p>
              <a:endParaRPr lang="ja-JP" altLang="en-US"/>
            </a:p>
          </p:txBody>
        </p:sp>
        <p:sp>
          <p:nvSpPr>
            <p:cNvPr id="30765" name="Line 22"/>
            <p:cNvSpPr>
              <a:spLocks noChangeShapeType="1"/>
            </p:cNvSpPr>
            <p:nvPr/>
          </p:nvSpPr>
          <p:spPr bwMode="auto">
            <a:xfrm>
              <a:off x="1987" y="3113"/>
              <a:ext cx="91" cy="0"/>
            </a:xfrm>
            <a:prstGeom prst="line">
              <a:avLst/>
            </a:prstGeom>
            <a:noFill/>
            <a:ln w="9525">
              <a:solidFill>
                <a:schemeClr val="accent2"/>
              </a:solidFill>
              <a:prstDash val="dash"/>
              <a:round/>
              <a:headEnd/>
              <a:tailEnd/>
            </a:ln>
          </p:spPr>
          <p:txBody>
            <a:bodyPr/>
            <a:lstStyle/>
            <a:p>
              <a:endParaRPr lang="ja-JP" altLang="en-US"/>
            </a:p>
          </p:txBody>
        </p:sp>
      </p:grpSp>
      <p:graphicFrame>
        <p:nvGraphicFramePr>
          <p:cNvPr id="647191" name="Object 23"/>
          <p:cNvGraphicFramePr>
            <a:graphicFrameLocks noChangeAspect="1"/>
          </p:cNvGraphicFramePr>
          <p:nvPr/>
        </p:nvGraphicFramePr>
        <p:xfrm>
          <a:off x="7129463" y="4254500"/>
          <a:ext cx="1584325" cy="327025"/>
        </p:xfrm>
        <a:graphic>
          <a:graphicData uri="http://schemas.openxmlformats.org/presentationml/2006/ole">
            <mc:AlternateContent xmlns:mc="http://schemas.openxmlformats.org/markup-compatibility/2006">
              <mc:Choice xmlns:v="urn:schemas-microsoft-com:vml" Requires="v">
                <p:oleObj spid="_x0000_s35965" name="数式" r:id="rId9" imgW="1117600" imgH="228600" progId="Equation.3">
                  <p:embed/>
                </p:oleObj>
              </mc:Choice>
              <mc:Fallback>
                <p:oleObj name="数式" r:id="rId9" imgW="1117600" imgH="228600" progId="Equation.3">
                  <p:embed/>
                  <p:pic>
                    <p:nvPicPr>
                      <p:cNvPr id="647191" name="Object 23"/>
                      <p:cNvPicPr>
                        <a:picLocks noChangeAspect="1" noChangeArrowheads="1"/>
                      </p:cNvPicPr>
                      <p:nvPr/>
                    </p:nvPicPr>
                    <p:blipFill>
                      <a:blip r:embed="rId10">
                        <a:extLst>
                          <a:ext uri="{28A0092B-C50C-407E-A947-70E740481C1C}">
                            <a14:useLocalDpi xmlns:a14="http://schemas.microsoft.com/office/drawing/2010/main" val="0"/>
                          </a:ext>
                        </a:extLst>
                      </a:blip>
                      <a:srcRect/>
                      <a:stretch>
                        <a:fillRect/>
                      </a:stretch>
                    </p:blipFill>
                    <p:spPr bwMode="auto">
                      <a:xfrm>
                        <a:off x="7129463" y="4254500"/>
                        <a:ext cx="1584325" cy="327025"/>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sp>
        <p:nvSpPr>
          <p:cNvPr id="647192" name="AutoShape 24"/>
          <p:cNvSpPr>
            <a:spLocks noChangeArrowheads="1"/>
          </p:cNvSpPr>
          <p:nvPr/>
        </p:nvSpPr>
        <p:spPr bwMode="auto">
          <a:xfrm>
            <a:off x="6516688" y="4292600"/>
            <a:ext cx="503237" cy="215900"/>
          </a:xfrm>
          <a:prstGeom prst="rightArrow">
            <a:avLst>
              <a:gd name="adj1" fmla="val 50000"/>
              <a:gd name="adj2" fmla="val 58272"/>
            </a:avLst>
          </a:prstGeom>
          <a:solidFill>
            <a:schemeClr val="accent1"/>
          </a:solidFill>
          <a:ln w="9525">
            <a:solidFill>
              <a:schemeClr val="tx1"/>
            </a:solidFill>
            <a:miter lim="800000"/>
            <a:headEnd/>
            <a:tailEnd/>
          </a:ln>
        </p:spPr>
        <p:txBody>
          <a:bodyPr wrap="none" anchor="ctr"/>
          <a:lstStyle/>
          <a:p>
            <a:endParaRPr lang="ja-JP" altLang="en-US"/>
          </a:p>
        </p:txBody>
      </p:sp>
      <p:sp>
        <p:nvSpPr>
          <p:cNvPr id="647193" name="Line 25"/>
          <p:cNvSpPr>
            <a:spLocks noChangeShapeType="1"/>
          </p:cNvSpPr>
          <p:nvPr/>
        </p:nvSpPr>
        <p:spPr bwMode="auto">
          <a:xfrm>
            <a:off x="7164388" y="4581525"/>
            <a:ext cx="1511300" cy="0"/>
          </a:xfrm>
          <a:prstGeom prst="line">
            <a:avLst/>
          </a:prstGeom>
          <a:noFill/>
          <a:ln w="19050">
            <a:solidFill>
              <a:schemeClr val="accent2"/>
            </a:solidFill>
            <a:round/>
            <a:headEnd/>
            <a:tailEnd/>
          </a:ln>
        </p:spPr>
        <p:txBody>
          <a:bodyPr/>
          <a:lstStyle/>
          <a:p>
            <a:endParaRPr lang="ja-JP" altLang="en-US"/>
          </a:p>
        </p:txBody>
      </p:sp>
      <p:sp>
        <p:nvSpPr>
          <p:cNvPr id="647194" name="Text Box 26"/>
          <p:cNvSpPr txBox="1">
            <a:spLocks noChangeArrowheads="1"/>
          </p:cNvSpPr>
          <p:nvPr/>
        </p:nvSpPr>
        <p:spPr bwMode="auto">
          <a:xfrm>
            <a:off x="7164388" y="5102225"/>
            <a:ext cx="1655762" cy="323850"/>
          </a:xfrm>
          <a:prstGeom prst="rect">
            <a:avLst/>
          </a:prstGeom>
          <a:noFill/>
          <a:ln w="19050">
            <a:solidFill>
              <a:schemeClr val="accent2"/>
            </a:solidFill>
            <a:miter lim="800000"/>
            <a:headEnd/>
            <a:tailEnd/>
          </a:ln>
        </p:spPr>
        <p:txBody>
          <a:bodyPr>
            <a:spAutoFit/>
          </a:bodyPr>
          <a:lstStyle/>
          <a:p>
            <a:pPr>
              <a:spcBef>
                <a:spcPct val="50000"/>
              </a:spcBef>
            </a:pPr>
            <a:r>
              <a:rPr lang="ja-JP" altLang="en-US" sz="1400" b="1">
                <a:solidFill>
                  <a:schemeClr val="accent2"/>
                </a:solidFill>
              </a:rPr>
              <a:t>自然公園は上級財</a:t>
            </a:r>
          </a:p>
        </p:txBody>
      </p:sp>
      <p:sp>
        <p:nvSpPr>
          <p:cNvPr id="647195" name="Line 27"/>
          <p:cNvSpPr>
            <a:spLocks noChangeShapeType="1"/>
          </p:cNvSpPr>
          <p:nvPr/>
        </p:nvSpPr>
        <p:spPr bwMode="auto">
          <a:xfrm flipV="1">
            <a:off x="7956550" y="4581525"/>
            <a:ext cx="0" cy="504825"/>
          </a:xfrm>
          <a:prstGeom prst="line">
            <a:avLst/>
          </a:prstGeom>
          <a:noFill/>
          <a:ln w="19050">
            <a:solidFill>
              <a:schemeClr val="accent2"/>
            </a:solidFill>
            <a:round/>
            <a:headEnd/>
            <a:tailEnd type="triangle" w="med" len="med"/>
          </a:ln>
        </p:spPr>
        <p:txBody>
          <a:bodyPr/>
          <a:lstStyle/>
          <a:p>
            <a:endParaRPr lang="ja-JP" altLang="en-US"/>
          </a:p>
        </p:txBody>
      </p:sp>
      <p:graphicFrame>
        <p:nvGraphicFramePr>
          <p:cNvPr id="647196" name="Object 28"/>
          <p:cNvGraphicFramePr>
            <a:graphicFrameLocks noChangeAspect="1"/>
          </p:cNvGraphicFramePr>
          <p:nvPr/>
        </p:nvGraphicFramePr>
        <p:xfrm>
          <a:off x="2398713" y="4916488"/>
          <a:ext cx="358775" cy="233362"/>
        </p:xfrm>
        <a:graphic>
          <a:graphicData uri="http://schemas.openxmlformats.org/presentationml/2006/ole">
            <mc:AlternateContent xmlns:mc="http://schemas.openxmlformats.org/markup-compatibility/2006">
              <mc:Choice xmlns:v="urn:schemas-microsoft-com:vml" Requires="v">
                <p:oleObj spid="_x0000_s35966" name="数式" r:id="rId11" imgW="355446" imgH="228501" progId="Equation.3">
                  <p:embed/>
                </p:oleObj>
              </mc:Choice>
              <mc:Fallback>
                <p:oleObj name="数式" r:id="rId11" imgW="355446" imgH="228501" progId="Equation.3">
                  <p:embed/>
                  <p:pic>
                    <p:nvPicPr>
                      <p:cNvPr id="647196" name="Object 28"/>
                      <p:cNvPicPr>
                        <a:picLocks noChangeAspect="1" noChangeArrowheads="1"/>
                      </p:cNvPicPr>
                      <p:nvPr/>
                    </p:nvPicPr>
                    <p:blipFill>
                      <a:blip r:embed="rId12">
                        <a:extLst>
                          <a:ext uri="{28A0092B-C50C-407E-A947-70E740481C1C}">
                            <a14:useLocalDpi xmlns:a14="http://schemas.microsoft.com/office/drawing/2010/main" val="0"/>
                          </a:ext>
                        </a:extLst>
                      </a:blip>
                      <a:srcRect/>
                      <a:stretch>
                        <a:fillRect/>
                      </a:stretch>
                    </p:blipFill>
                    <p:spPr bwMode="auto">
                      <a:xfrm>
                        <a:off x="2398713" y="4916488"/>
                        <a:ext cx="358775" cy="233362"/>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30727" name="Object 29"/>
          <p:cNvGraphicFramePr>
            <a:graphicFrameLocks noChangeAspect="1"/>
          </p:cNvGraphicFramePr>
          <p:nvPr/>
        </p:nvGraphicFramePr>
        <p:xfrm>
          <a:off x="5254625" y="2665413"/>
          <a:ext cx="173038" cy="273050"/>
        </p:xfrm>
        <a:graphic>
          <a:graphicData uri="http://schemas.openxmlformats.org/presentationml/2006/ole">
            <mc:AlternateContent xmlns:mc="http://schemas.openxmlformats.org/markup-compatibility/2006">
              <mc:Choice xmlns:v="urn:schemas-microsoft-com:vml" Requires="v">
                <p:oleObj spid="_x0000_s35967" name="数式" r:id="rId13" imgW="152334" imgH="228501" progId="Equation.3">
                  <p:embed/>
                </p:oleObj>
              </mc:Choice>
              <mc:Fallback>
                <p:oleObj name="数式" r:id="rId13" imgW="152334" imgH="228501" progId="Equation.3">
                  <p:embed/>
                  <p:pic>
                    <p:nvPicPr>
                      <p:cNvPr id="30727" name="Object 29"/>
                      <p:cNvPicPr>
                        <a:picLocks noChangeAspect="1" noChangeArrowheads="1"/>
                      </p:cNvPicPr>
                      <p:nvPr/>
                    </p:nvPicPr>
                    <p:blipFill>
                      <a:blip r:embed="rId14">
                        <a:extLst>
                          <a:ext uri="{28A0092B-C50C-407E-A947-70E740481C1C}">
                            <a14:useLocalDpi xmlns:a14="http://schemas.microsoft.com/office/drawing/2010/main" val="0"/>
                          </a:ext>
                        </a:extLst>
                      </a:blip>
                      <a:srcRect/>
                      <a:stretch>
                        <a:fillRect/>
                      </a:stretch>
                    </p:blipFill>
                    <p:spPr bwMode="auto">
                      <a:xfrm>
                        <a:off x="5254625" y="2665413"/>
                        <a:ext cx="173038" cy="273050"/>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30728" name="Object 30"/>
          <p:cNvGraphicFramePr>
            <a:graphicFrameLocks noChangeAspect="1"/>
          </p:cNvGraphicFramePr>
          <p:nvPr/>
        </p:nvGraphicFramePr>
        <p:xfrm>
          <a:off x="4970463" y="2781300"/>
          <a:ext cx="204787" cy="230188"/>
        </p:xfrm>
        <a:graphic>
          <a:graphicData uri="http://schemas.openxmlformats.org/presentationml/2006/ole">
            <mc:AlternateContent xmlns:mc="http://schemas.openxmlformats.org/markup-compatibility/2006">
              <mc:Choice xmlns:v="urn:schemas-microsoft-com:vml" Requires="v">
                <p:oleObj spid="_x0000_s35968" name="数式" r:id="rId15" imgW="177646" imgH="190335" progId="Equation.3">
                  <p:embed/>
                </p:oleObj>
              </mc:Choice>
              <mc:Fallback>
                <p:oleObj name="数式" r:id="rId15" imgW="177646" imgH="190335" progId="Equation.3">
                  <p:embed/>
                  <p:pic>
                    <p:nvPicPr>
                      <p:cNvPr id="30728" name="Object 30"/>
                      <p:cNvPicPr>
                        <a:picLocks noChangeAspect="1" noChangeArrowheads="1"/>
                      </p:cNvPicPr>
                      <p:nvPr/>
                    </p:nvPicPr>
                    <p:blipFill>
                      <a:blip r:embed="rId16">
                        <a:extLst>
                          <a:ext uri="{28A0092B-C50C-407E-A947-70E740481C1C}">
                            <a14:useLocalDpi xmlns:a14="http://schemas.microsoft.com/office/drawing/2010/main" val="0"/>
                          </a:ext>
                        </a:extLst>
                      </a:blip>
                      <a:srcRect/>
                      <a:stretch>
                        <a:fillRect/>
                      </a:stretch>
                    </p:blipFill>
                    <p:spPr bwMode="auto">
                      <a:xfrm>
                        <a:off x="4970463" y="2781300"/>
                        <a:ext cx="204787" cy="230188"/>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sp>
        <p:nvSpPr>
          <p:cNvPr id="30749" name="Rectangle 32"/>
          <p:cNvSpPr>
            <a:spLocks noChangeArrowheads="1"/>
          </p:cNvSpPr>
          <p:nvPr/>
        </p:nvSpPr>
        <p:spPr bwMode="auto">
          <a:xfrm>
            <a:off x="0" y="3314700"/>
            <a:ext cx="9144000" cy="0"/>
          </a:xfrm>
          <a:prstGeom prst="rect">
            <a:avLst/>
          </a:prstGeom>
          <a:noFill/>
          <a:ln w="9525">
            <a:noFill/>
            <a:miter lim="800000"/>
            <a:headEnd/>
            <a:tailEnd/>
          </a:ln>
        </p:spPr>
        <p:txBody>
          <a:bodyPr wrap="none" anchor="ctr">
            <a:spAutoFit/>
          </a:bodyPr>
          <a:lstStyle/>
          <a:p>
            <a:endParaRPr lang="ja-JP" altLang="en-US"/>
          </a:p>
        </p:txBody>
      </p:sp>
      <p:graphicFrame>
        <p:nvGraphicFramePr>
          <p:cNvPr id="647199" name="Object 31"/>
          <p:cNvGraphicFramePr>
            <a:graphicFrameLocks noChangeAspect="1"/>
          </p:cNvGraphicFramePr>
          <p:nvPr/>
        </p:nvGraphicFramePr>
        <p:xfrm>
          <a:off x="6591300" y="842963"/>
          <a:ext cx="1525588" cy="295275"/>
        </p:xfrm>
        <a:graphic>
          <a:graphicData uri="http://schemas.openxmlformats.org/presentationml/2006/ole">
            <mc:AlternateContent xmlns:mc="http://schemas.openxmlformats.org/markup-compatibility/2006">
              <mc:Choice xmlns:v="urn:schemas-microsoft-com:vml" Requires="v">
                <p:oleObj spid="_x0000_s35969" name="数式" r:id="rId17" imgW="1091880" imgH="215640" progId="Equation.3">
                  <p:embed/>
                </p:oleObj>
              </mc:Choice>
              <mc:Fallback>
                <p:oleObj name="数式" r:id="rId17" imgW="1091880" imgH="215640" progId="Equation.3">
                  <p:embed/>
                  <p:pic>
                    <p:nvPicPr>
                      <p:cNvPr id="647199" name="Object 31"/>
                      <p:cNvPicPr>
                        <a:picLocks noChangeAspect="1" noChangeArrowheads="1"/>
                      </p:cNvPicPr>
                      <p:nvPr/>
                    </p:nvPicPr>
                    <p:blipFill>
                      <a:blip r:embed="rId18">
                        <a:extLst>
                          <a:ext uri="{28A0092B-C50C-407E-A947-70E740481C1C}">
                            <a14:useLocalDpi xmlns:a14="http://schemas.microsoft.com/office/drawing/2010/main" val="0"/>
                          </a:ext>
                        </a:extLst>
                      </a:blip>
                      <a:srcRect/>
                      <a:stretch>
                        <a:fillRect/>
                      </a:stretch>
                    </p:blipFill>
                    <p:spPr bwMode="auto">
                      <a:xfrm>
                        <a:off x="6591300" y="842963"/>
                        <a:ext cx="1525588" cy="295275"/>
                      </a:xfrm>
                      <a:prstGeom prst="rect">
                        <a:avLst/>
                      </a:prstGeom>
                      <a:noFill/>
                      <a:ln w="19050">
                        <a:solidFill>
                          <a:schemeClr val="accent2"/>
                        </a:solidFill>
                        <a:miter lim="800000"/>
                        <a:headEnd/>
                        <a:tailEnd/>
                      </a:ln>
                      <a:extLst>
                        <a:ext uri="{909E8E84-426E-40DD-AFC4-6F175D3DCCD1}">
                          <a14:hiddenFill xmlns:a14="http://schemas.microsoft.com/office/drawing/2010/main">
                            <a:solidFill>
                              <a:srgbClr val="FFFFFF"/>
                            </a:solidFill>
                          </a14:hiddenFill>
                        </a:ext>
                      </a:extLst>
                    </p:spPr>
                  </p:pic>
                </p:oleObj>
              </mc:Fallback>
            </mc:AlternateContent>
          </a:graphicData>
        </a:graphic>
      </p:graphicFrame>
      <p:sp>
        <p:nvSpPr>
          <p:cNvPr id="647204" name="AutoShape 36"/>
          <p:cNvSpPr>
            <a:spLocks noChangeArrowheads="1"/>
          </p:cNvSpPr>
          <p:nvPr/>
        </p:nvSpPr>
        <p:spPr bwMode="auto">
          <a:xfrm>
            <a:off x="7235825" y="1268413"/>
            <a:ext cx="360363" cy="360362"/>
          </a:xfrm>
          <a:prstGeom prst="downArrow">
            <a:avLst>
              <a:gd name="adj1" fmla="val 50000"/>
              <a:gd name="adj2" fmla="val 25000"/>
            </a:avLst>
          </a:prstGeom>
          <a:solidFill>
            <a:schemeClr val="accent1"/>
          </a:solidFill>
          <a:ln w="9525">
            <a:solidFill>
              <a:schemeClr val="tx1"/>
            </a:solidFill>
            <a:miter lim="800000"/>
            <a:headEnd/>
            <a:tailEnd/>
          </a:ln>
        </p:spPr>
        <p:txBody>
          <a:bodyPr vert="eaVert" wrap="none" anchor="ctr"/>
          <a:lstStyle/>
          <a:p>
            <a:endParaRPr lang="ja-JP" altLang="en-US"/>
          </a:p>
        </p:txBody>
      </p:sp>
      <p:graphicFrame>
        <p:nvGraphicFramePr>
          <p:cNvPr id="647206" name="Object 38"/>
          <p:cNvGraphicFramePr>
            <a:graphicFrameLocks noChangeAspect="1"/>
          </p:cNvGraphicFramePr>
          <p:nvPr/>
        </p:nvGraphicFramePr>
        <p:xfrm>
          <a:off x="6732588" y="1700213"/>
          <a:ext cx="1371600" cy="338137"/>
        </p:xfrm>
        <a:graphic>
          <a:graphicData uri="http://schemas.openxmlformats.org/presentationml/2006/ole">
            <mc:AlternateContent xmlns:mc="http://schemas.openxmlformats.org/markup-compatibility/2006">
              <mc:Choice xmlns:v="urn:schemas-microsoft-com:vml" Requires="v">
                <p:oleObj spid="_x0000_s35970" name="数式" r:id="rId19" imgW="977900" imgH="241300" progId="Equation.3">
                  <p:embed/>
                </p:oleObj>
              </mc:Choice>
              <mc:Fallback>
                <p:oleObj name="数式" r:id="rId19" imgW="977900" imgH="241300" progId="Equation.3">
                  <p:embed/>
                  <p:pic>
                    <p:nvPicPr>
                      <p:cNvPr id="647206" name="Object 38"/>
                      <p:cNvPicPr>
                        <a:picLocks noChangeAspect="1" noChangeArrowheads="1"/>
                      </p:cNvPicPr>
                      <p:nvPr/>
                    </p:nvPicPr>
                    <p:blipFill>
                      <a:blip r:embed="rId20">
                        <a:extLst>
                          <a:ext uri="{28A0092B-C50C-407E-A947-70E740481C1C}">
                            <a14:useLocalDpi xmlns:a14="http://schemas.microsoft.com/office/drawing/2010/main" val="0"/>
                          </a:ext>
                        </a:extLst>
                      </a:blip>
                      <a:srcRect/>
                      <a:stretch>
                        <a:fillRect/>
                      </a:stretch>
                    </p:blipFill>
                    <p:spPr bwMode="auto">
                      <a:xfrm>
                        <a:off x="6732588" y="1700213"/>
                        <a:ext cx="1371600" cy="338137"/>
                      </a:xfrm>
                      <a:prstGeom prst="rect">
                        <a:avLst/>
                      </a:prstGeom>
                      <a:noFill/>
                      <a:ln w="19050">
                        <a:solidFill>
                          <a:schemeClr val="accent2"/>
                        </a:solidFill>
                        <a:miter lim="800000"/>
                        <a:headEnd/>
                        <a:tailEnd/>
                      </a:ln>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647213" name="Object 45"/>
          <p:cNvGraphicFramePr>
            <a:graphicFrameLocks noChangeAspect="1"/>
          </p:cNvGraphicFramePr>
          <p:nvPr/>
        </p:nvGraphicFramePr>
        <p:xfrm>
          <a:off x="3786188" y="968375"/>
          <a:ext cx="425450" cy="334963"/>
        </p:xfrm>
        <a:graphic>
          <a:graphicData uri="http://schemas.openxmlformats.org/presentationml/2006/ole">
            <mc:AlternateContent xmlns:mc="http://schemas.openxmlformats.org/markup-compatibility/2006">
              <mc:Choice xmlns:v="urn:schemas-microsoft-com:vml" Requires="v">
                <p:oleObj spid="_x0000_s35971" name="数式" r:id="rId21" imgW="304668" imgH="241195" progId="Equation.3">
                  <p:embed/>
                </p:oleObj>
              </mc:Choice>
              <mc:Fallback>
                <p:oleObj name="数式" r:id="rId21" imgW="304668" imgH="241195" progId="Equation.3">
                  <p:embed/>
                  <p:pic>
                    <p:nvPicPr>
                      <p:cNvPr id="647213" name="Object 45"/>
                      <p:cNvPicPr>
                        <a:picLocks noChangeAspect="1" noChangeArrowheads="1"/>
                      </p:cNvPicPr>
                      <p:nvPr/>
                    </p:nvPicPr>
                    <p:blipFill>
                      <a:blip r:embed="rId22">
                        <a:extLst>
                          <a:ext uri="{28A0092B-C50C-407E-A947-70E740481C1C}">
                            <a14:useLocalDpi xmlns:a14="http://schemas.microsoft.com/office/drawing/2010/main" val="0"/>
                          </a:ext>
                        </a:extLst>
                      </a:blip>
                      <a:srcRect/>
                      <a:stretch>
                        <a:fillRect/>
                      </a:stretch>
                    </p:blipFill>
                    <p:spPr bwMode="auto">
                      <a:xfrm>
                        <a:off x="3786188" y="968375"/>
                        <a:ext cx="425450" cy="334963"/>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647212" name="Object 44"/>
          <p:cNvGraphicFramePr>
            <a:graphicFrameLocks noChangeAspect="1"/>
          </p:cNvGraphicFramePr>
          <p:nvPr/>
        </p:nvGraphicFramePr>
        <p:xfrm>
          <a:off x="4625975" y="1039813"/>
          <a:ext cx="377825" cy="228600"/>
        </p:xfrm>
        <a:graphic>
          <a:graphicData uri="http://schemas.openxmlformats.org/presentationml/2006/ole">
            <mc:AlternateContent xmlns:mc="http://schemas.openxmlformats.org/markup-compatibility/2006">
              <mc:Choice xmlns:v="urn:schemas-microsoft-com:vml" Requires="v">
                <p:oleObj spid="_x0000_s35972" name="数式" r:id="rId23" imgW="266353" imgH="164885" progId="Equation.3">
                  <p:embed/>
                </p:oleObj>
              </mc:Choice>
              <mc:Fallback>
                <p:oleObj name="数式" r:id="rId23" imgW="266353" imgH="164885" progId="Equation.3">
                  <p:embed/>
                  <p:pic>
                    <p:nvPicPr>
                      <p:cNvPr id="647212" name="Object 44"/>
                      <p:cNvPicPr>
                        <a:picLocks noChangeAspect="1" noChangeArrowheads="1"/>
                      </p:cNvPicPr>
                      <p:nvPr/>
                    </p:nvPicPr>
                    <p:blipFill>
                      <a:blip r:embed="rId24">
                        <a:extLst>
                          <a:ext uri="{28A0092B-C50C-407E-A947-70E740481C1C}">
                            <a14:useLocalDpi xmlns:a14="http://schemas.microsoft.com/office/drawing/2010/main" val="0"/>
                          </a:ext>
                        </a:extLst>
                      </a:blip>
                      <a:srcRect/>
                      <a:stretch>
                        <a:fillRect/>
                      </a:stretch>
                    </p:blipFill>
                    <p:spPr bwMode="auto">
                      <a:xfrm>
                        <a:off x="4625975" y="1039813"/>
                        <a:ext cx="377825" cy="228600"/>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sp>
        <p:nvSpPr>
          <p:cNvPr id="30751" name="Rectangle 48"/>
          <p:cNvSpPr>
            <a:spLocks noChangeArrowheads="1"/>
          </p:cNvSpPr>
          <p:nvPr/>
        </p:nvSpPr>
        <p:spPr bwMode="auto">
          <a:xfrm>
            <a:off x="0" y="3632200"/>
            <a:ext cx="215900" cy="228600"/>
          </a:xfrm>
          <a:prstGeom prst="rect">
            <a:avLst/>
          </a:prstGeom>
          <a:noFill/>
          <a:ln w="9525">
            <a:noFill/>
            <a:miter lim="800000"/>
            <a:headEnd/>
            <a:tailEnd/>
          </a:ln>
        </p:spPr>
        <p:txBody>
          <a:bodyPr wrap="none" anchor="ctr">
            <a:spAutoFit/>
          </a:bodyPr>
          <a:lstStyle/>
          <a:p>
            <a:r>
              <a:rPr lang="en-US" altLang="ja-JP" sz="900"/>
              <a:t> </a:t>
            </a:r>
            <a:endParaRPr lang="en-US" altLang="ja-JP"/>
          </a:p>
        </p:txBody>
      </p:sp>
      <p:sp>
        <p:nvSpPr>
          <p:cNvPr id="647217" name="AutoShape 49"/>
          <p:cNvSpPr>
            <a:spLocks noChangeArrowheads="1"/>
          </p:cNvSpPr>
          <p:nvPr/>
        </p:nvSpPr>
        <p:spPr bwMode="auto">
          <a:xfrm>
            <a:off x="4211638" y="1052513"/>
            <a:ext cx="360362" cy="215900"/>
          </a:xfrm>
          <a:prstGeom prst="rightArrow">
            <a:avLst>
              <a:gd name="adj1" fmla="val 50000"/>
              <a:gd name="adj2" fmla="val 41728"/>
            </a:avLst>
          </a:prstGeom>
          <a:solidFill>
            <a:schemeClr val="accent1"/>
          </a:solidFill>
          <a:ln w="9525">
            <a:solidFill>
              <a:schemeClr val="tx1"/>
            </a:solidFill>
            <a:miter lim="800000"/>
            <a:headEnd/>
            <a:tailEnd/>
          </a:ln>
        </p:spPr>
        <p:txBody>
          <a:bodyPr wrap="none" anchor="ctr"/>
          <a:lstStyle/>
          <a:p>
            <a:endParaRPr lang="ja-JP" altLang="en-US"/>
          </a:p>
        </p:txBody>
      </p:sp>
      <p:sp>
        <p:nvSpPr>
          <p:cNvPr id="647218" name="Arc 50"/>
          <p:cNvSpPr>
            <a:spLocks/>
          </p:cNvSpPr>
          <p:nvPr/>
        </p:nvSpPr>
        <p:spPr bwMode="auto">
          <a:xfrm flipH="1">
            <a:off x="4284663" y="3194050"/>
            <a:ext cx="133350" cy="246063"/>
          </a:xfrm>
          <a:custGeom>
            <a:avLst/>
            <a:gdLst>
              <a:gd name="T0" fmla="*/ 0 w 21600"/>
              <a:gd name="T1" fmla="*/ 0 h 21600"/>
              <a:gd name="T2" fmla="*/ 823251 w 21600"/>
              <a:gd name="T3" fmla="*/ 2803102 h 21600"/>
              <a:gd name="T4" fmla="*/ 0 w 21600"/>
              <a:gd name="T5" fmla="*/ 2803102 h 21600"/>
              <a:gd name="T6" fmla="*/ 0 60000 65536"/>
              <a:gd name="T7" fmla="*/ 0 60000 65536"/>
              <a:gd name="T8" fmla="*/ 0 60000 65536"/>
              <a:gd name="T9" fmla="*/ 0 w 21600"/>
              <a:gd name="T10" fmla="*/ 0 h 21600"/>
              <a:gd name="T11" fmla="*/ 21600 w 21600"/>
              <a:gd name="T12" fmla="*/ 21600 h 21600"/>
            </a:gdLst>
            <a:ahLst/>
            <a:cxnLst>
              <a:cxn ang="T6">
                <a:pos x="T0" y="T1"/>
              </a:cxn>
              <a:cxn ang="T7">
                <a:pos x="T2" y="T3"/>
              </a:cxn>
              <a:cxn ang="T8">
                <a:pos x="T4" y="T5"/>
              </a:cxn>
            </a:cxnLst>
            <a:rect l="T9" t="T10" r="T11" b="T12"/>
            <a:pathLst>
              <a:path w="21600" h="21600" fill="none" extrusionOk="0">
                <a:moveTo>
                  <a:pt x="-1" y="0"/>
                </a:moveTo>
                <a:cubicBezTo>
                  <a:pt x="11929" y="0"/>
                  <a:pt x="21600" y="9670"/>
                  <a:pt x="21600" y="21600"/>
                </a:cubicBezTo>
              </a:path>
              <a:path w="21600" h="21600" stroke="0" extrusionOk="0">
                <a:moveTo>
                  <a:pt x="-1" y="0"/>
                </a:moveTo>
                <a:cubicBezTo>
                  <a:pt x="11929" y="0"/>
                  <a:pt x="21600" y="9670"/>
                  <a:pt x="21600" y="21600"/>
                </a:cubicBezTo>
                <a:lnTo>
                  <a:pt x="0" y="21600"/>
                </a:lnTo>
                <a:close/>
              </a:path>
            </a:pathLst>
          </a:custGeom>
          <a:noFill/>
          <a:ln w="19050">
            <a:solidFill>
              <a:srgbClr val="FF3300"/>
            </a:solidFill>
            <a:round/>
            <a:headEnd/>
            <a:tailEnd/>
          </a:ln>
        </p:spPr>
        <p:txBody>
          <a:bodyPr lIns="74295" tIns="8890" rIns="74295" bIns="8890"/>
          <a:lstStyle/>
          <a:p>
            <a:endParaRPr lang="ja-JP" altLang="en-US"/>
          </a:p>
        </p:txBody>
      </p:sp>
      <p:graphicFrame>
        <p:nvGraphicFramePr>
          <p:cNvPr id="647219" name="Object 51"/>
          <p:cNvGraphicFramePr>
            <a:graphicFrameLocks noChangeAspect="1"/>
          </p:cNvGraphicFramePr>
          <p:nvPr/>
        </p:nvGraphicFramePr>
        <p:xfrm>
          <a:off x="6294438" y="2560638"/>
          <a:ext cx="2544762" cy="731837"/>
        </p:xfrm>
        <a:graphic>
          <a:graphicData uri="http://schemas.openxmlformats.org/presentationml/2006/ole">
            <mc:AlternateContent xmlns:mc="http://schemas.openxmlformats.org/markup-compatibility/2006">
              <mc:Choice xmlns:v="urn:schemas-microsoft-com:vml" Requires="v">
                <p:oleObj spid="_x0000_s35973" name="Document" r:id="rId25" imgW="1849364" imgH="531436" progId="Word.Document.8">
                  <p:embed/>
                </p:oleObj>
              </mc:Choice>
              <mc:Fallback>
                <p:oleObj name="Document" r:id="rId25" imgW="1849364" imgH="531436" progId="Word.Document.8">
                  <p:embed/>
                  <p:pic>
                    <p:nvPicPr>
                      <p:cNvPr id="647219" name="Object 51"/>
                      <p:cNvPicPr>
                        <a:picLocks noChangeAspect="1" noChangeArrowheads="1"/>
                      </p:cNvPicPr>
                      <p:nvPr/>
                    </p:nvPicPr>
                    <p:blipFill>
                      <a:blip r:embed="rId26">
                        <a:extLst>
                          <a:ext uri="{28A0092B-C50C-407E-A947-70E740481C1C}">
                            <a14:useLocalDpi xmlns:a14="http://schemas.microsoft.com/office/drawing/2010/main" val="0"/>
                          </a:ext>
                        </a:extLst>
                      </a:blip>
                      <a:srcRect/>
                      <a:stretch>
                        <a:fillRect/>
                      </a:stretch>
                    </p:blipFill>
                    <p:spPr bwMode="auto">
                      <a:xfrm>
                        <a:off x="6294438" y="2560638"/>
                        <a:ext cx="2544762" cy="731837"/>
                      </a:xfrm>
                      <a:prstGeom prst="rect">
                        <a:avLst/>
                      </a:prstGeom>
                      <a:noFill/>
                      <a:ln w="19050">
                        <a:solidFill>
                          <a:schemeClr val="accent2"/>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
        <p:nvSpPr>
          <p:cNvPr id="647220" name="AutoShape 52"/>
          <p:cNvSpPr>
            <a:spLocks noChangeArrowheads="1"/>
          </p:cNvSpPr>
          <p:nvPr/>
        </p:nvSpPr>
        <p:spPr bwMode="auto">
          <a:xfrm>
            <a:off x="7235825" y="2132013"/>
            <a:ext cx="360363" cy="360362"/>
          </a:xfrm>
          <a:prstGeom prst="downArrow">
            <a:avLst>
              <a:gd name="adj1" fmla="val 50000"/>
              <a:gd name="adj2" fmla="val 25000"/>
            </a:avLst>
          </a:prstGeom>
          <a:solidFill>
            <a:schemeClr val="accent1"/>
          </a:solidFill>
          <a:ln w="9525">
            <a:solidFill>
              <a:schemeClr val="tx1"/>
            </a:solidFill>
            <a:miter lim="800000"/>
            <a:headEnd/>
            <a:tailEnd/>
          </a:ln>
        </p:spPr>
        <p:txBody>
          <a:bodyPr vert="eaVert" wrap="none" anchor="ctr"/>
          <a:lstStyle/>
          <a:p>
            <a:endParaRPr lang="ja-JP" altLang="en-US"/>
          </a:p>
        </p:txBody>
      </p:sp>
      <p:sp>
        <p:nvSpPr>
          <p:cNvPr id="647221" name="Line 53"/>
          <p:cNvSpPr>
            <a:spLocks noChangeShapeType="1"/>
          </p:cNvSpPr>
          <p:nvPr/>
        </p:nvSpPr>
        <p:spPr bwMode="auto">
          <a:xfrm>
            <a:off x="3132138" y="765175"/>
            <a:ext cx="801687" cy="2663825"/>
          </a:xfrm>
          <a:prstGeom prst="line">
            <a:avLst/>
          </a:prstGeom>
          <a:noFill/>
          <a:ln w="19050">
            <a:solidFill>
              <a:srgbClr val="0000FF"/>
            </a:solidFill>
            <a:round/>
            <a:headEnd/>
            <a:tailEnd/>
          </a:ln>
        </p:spPr>
        <p:txBody>
          <a:bodyPr/>
          <a:lstStyle/>
          <a:p>
            <a:endParaRPr lang="ja-JP" altLang="en-US"/>
          </a:p>
        </p:txBody>
      </p:sp>
      <p:sp>
        <p:nvSpPr>
          <p:cNvPr id="647222" name="Arc 54"/>
          <p:cNvSpPr>
            <a:spLocks/>
          </p:cNvSpPr>
          <p:nvPr/>
        </p:nvSpPr>
        <p:spPr bwMode="auto">
          <a:xfrm flipH="1">
            <a:off x="3706813" y="3151188"/>
            <a:ext cx="144462" cy="287337"/>
          </a:xfrm>
          <a:custGeom>
            <a:avLst/>
            <a:gdLst>
              <a:gd name="T0" fmla="*/ 0 w 21600"/>
              <a:gd name="T1" fmla="*/ 0 h 21600"/>
              <a:gd name="T2" fmla="*/ 966170 w 21600"/>
              <a:gd name="T3" fmla="*/ 3822341 h 21600"/>
              <a:gd name="T4" fmla="*/ 0 w 21600"/>
              <a:gd name="T5" fmla="*/ 3822341 h 21600"/>
              <a:gd name="T6" fmla="*/ 0 60000 65536"/>
              <a:gd name="T7" fmla="*/ 0 60000 65536"/>
              <a:gd name="T8" fmla="*/ 0 60000 65536"/>
              <a:gd name="T9" fmla="*/ 0 w 21600"/>
              <a:gd name="T10" fmla="*/ 0 h 21600"/>
              <a:gd name="T11" fmla="*/ 21600 w 21600"/>
              <a:gd name="T12" fmla="*/ 21600 h 21600"/>
            </a:gdLst>
            <a:ahLst/>
            <a:cxnLst>
              <a:cxn ang="T6">
                <a:pos x="T0" y="T1"/>
              </a:cxn>
              <a:cxn ang="T7">
                <a:pos x="T2" y="T3"/>
              </a:cxn>
              <a:cxn ang="T8">
                <a:pos x="T4" y="T5"/>
              </a:cxn>
            </a:cxnLst>
            <a:rect l="T9" t="T10" r="T11" b="T12"/>
            <a:pathLst>
              <a:path w="21600" h="21600" fill="none" extrusionOk="0">
                <a:moveTo>
                  <a:pt x="-1" y="0"/>
                </a:moveTo>
                <a:cubicBezTo>
                  <a:pt x="11929" y="0"/>
                  <a:pt x="21600" y="9670"/>
                  <a:pt x="21600" y="21600"/>
                </a:cubicBezTo>
              </a:path>
              <a:path w="21600" h="21600" stroke="0" extrusionOk="0">
                <a:moveTo>
                  <a:pt x="-1" y="0"/>
                </a:moveTo>
                <a:cubicBezTo>
                  <a:pt x="11929" y="0"/>
                  <a:pt x="21600" y="9670"/>
                  <a:pt x="21600" y="21600"/>
                </a:cubicBezTo>
                <a:lnTo>
                  <a:pt x="0" y="21600"/>
                </a:lnTo>
                <a:close/>
              </a:path>
            </a:pathLst>
          </a:custGeom>
          <a:noFill/>
          <a:ln w="19050">
            <a:solidFill>
              <a:schemeClr val="accent2"/>
            </a:solidFill>
            <a:round/>
            <a:headEnd/>
            <a:tailEnd/>
          </a:ln>
        </p:spPr>
        <p:txBody>
          <a:bodyPr wrap="none" anchor="ctr"/>
          <a:lstStyle/>
          <a:p>
            <a:endParaRPr lang="ja-JP" altLang="en-US"/>
          </a:p>
        </p:txBody>
      </p:sp>
      <p:graphicFrame>
        <p:nvGraphicFramePr>
          <p:cNvPr id="44" name="Object 14"/>
          <p:cNvGraphicFramePr>
            <a:graphicFrameLocks noChangeAspect="1"/>
          </p:cNvGraphicFramePr>
          <p:nvPr/>
        </p:nvGraphicFramePr>
        <p:xfrm>
          <a:off x="4376738" y="3857625"/>
          <a:ext cx="1266825" cy="320675"/>
        </p:xfrm>
        <a:graphic>
          <a:graphicData uri="http://schemas.openxmlformats.org/presentationml/2006/ole">
            <mc:AlternateContent xmlns:mc="http://schemas.openxmlformats.org/markup-compatibility/2006">
              <mc:Choice xmlns:v="urn:schemas-microsoft-com:vml" Requires="v">
                <p:oleObj spid="_x0000_s35974" name="数式" r:id="rId27" imgW="901309" imgH="228501" progId="Equation.3">
                  <p:embed/>
                </p:oleObj>
              </mc:Choice>
              <mc:Fallback>
                <p:oleObj name="数式" r:id="rId27" imgW="901309" imgH="228501" progId="Equation.3">
                  <p:embed/>
                  <p:pic>
                    <p:nvPicPr>
                      <p:cNvPr id="44" name="Object 14"/>
                      <p:cNvPicPr>
                        <a:picLocks noChangeAspect="1" noChangeArrowheads="1"/>
                      </p:cNvPicPr>
                      <p:nvPr/>
                    </p:nvPicPr>
                    <p:blipFill>
                      <a:blip r:embed="rId28">
                        <a:extLst>
                          <a:ext uri="{28A0092B-C50C-407E-A947-70E740481C1C}">
                            <a14:useLocalDpi xmlns:a14="http://schemas.microsoft.com/office/drawing/2010/main" val="0"/>
                          </a:ext>
                        </a:extLst>
                      </a:blip>
                      <a:srcRect/>
                      <a:stretch>
                        <a:fillRect/>
                      </a:stretch>
                    </p:blipFill>
                    <p:spPr bwMode="auto">
                      <a:xfrm>
                        <a:off x="4376738" y="3857625"/>
                        <a:ext cx="1266825" cy="3206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9050">
                            <a:solidFill>
                              <a:schemeClr val="accent2"/>
                            </a:solidFill>
                            <a:miter lim="800000"/>
                            <a:headEnd/>
                            <a:tailEnd/>
                          </a14:hiddenLine>
                        </a:ext>
                      </a:extLst>
                    </p:spPr>
                  </p:pic>
                </p:oleObj>
              </mc:Fallback>
            </mc:AlternateContent>
          </a:graphicData>
        </a:graphic>
      </p:graphicFrame>
      <p:graphicFrame>
        <p:nvGraphicFramePr>
          <p:cNvPr id="45" name="Object 59"/>
          <p:cNvGraphicFramePr>
            <a:graphicFrameLocks noChangeAspect="1"/>
          </p:cNvGraphicFramePr>
          <p:nvPr/>
        </p:nvGraphicFramePr>
        <p:xfrm>
          <a:off x="4286250" y="1643063"/>
          <a:ext cx="1766888" cy="338137"/>
        </p:xfrm>
        <a:graphic>
          <a:graphicData uri="http://schemas.openxmlformats.org/presentationml/2006/ole">
            <mc:AlternateContent xmlns:mc="http://schemas.openxmlformats.org/markup-compatibility/2006">
              <mc:Choice xmlns:v="urn:schemas-microsoft-com:vml" Requires="v">
                <p:oleObj spid="_x0000_s35975" name="数式" r:id="rId29" imgW="1257300" imgH="241300" progId="Equation.3">
                  <p:embed/>
                </p:oleObj>
              </mc:Choice>
              <mc:Fallback>
                <p:oleObj name="数式" r:id="rId29" imgW="1257300" imgH="241300" progId="Equation.3">
                  <p:embed/>
                  <p:pic>
                    <p:nvPicPr>
                      <p:cNvPr id="45" name="Object 59"/>
                      <p:cNvPicPr>
                        <a:picLocks noChangeAspect="1" noChangeArrowheads="1"/>
                      </p:cNvPicPr>
                      <p:nvPr/>
                    </p:nvPicPr>
                    <p:blipFill>
                      <a:blip r:embed="rId30">
                        <a:extLst>
                          <a:ext uri="{28A0092B-C50C-407E-A947-70E740481C1C}">
                            <a14:useLocalDpi xmlns:a14="http://schemas.microsoft.com/office/drawing/2010/main" val="0"/>
                          </a:ext>
                        </a:extLst>
                      </a:blip>
                      <a:srcRect/>
                      <a:stretch>
                        <a:fillRect/>
                      </a:stretch>
                    </p:blipFill>
                    <p:spPr bwMode="auto">
                      <a:xfrm>
                        <a:off x="4286250" y="1643063"/>
                        <a:ext cx="1766888" cy="338137"/>
                      </a:xfrm>
                      <a:prstGeom prst="rect">
                        <a:avLst/>
                      </a:prstGeom>
                      <a:noFill/>
                      <a:ln w="19050">
                        <a:solidFill>
                          <a:schemeClr val="accent2"/>
                        </a:solidFill>
                        <a:miter lim="800000"/>
                        <a:headEnd/>
                        <a:tailEnd/>
                      </a:ln>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647228" name="Object 60"/>
          <p:cNvGraphicFramePr>
            <a:graphicFrameLocks noChangeAspect="1"/>
          </p:cNvGraphicFramePr>
          <p:nvPr/>
        </p:nvGraphicFramePr>
        <p:xfrm>
          <a:off x="5715000" y="3849688"/>
          <a:ext cx="1533525" cy="338137"/>
        </p:xfrm>
        <a:graphic>
          <a:graphicData uri="http://schemas.openxmlformats.org/presentationml/2006/ole">
            <mc:AlternateContent xmlns:mc="http://schemas.openxmlformats.org/markup-compatibility/2006">
              <mc:Choice xmlns:v="urn:schemas-microsoft-com:vml" Requires="v">
                <p:oleObj spid="_x0000_s35976" name="数式" r:id="rId31" imgW="1091726" imgH="241195" progId="Equation.3">
                  <p:embed/>
                </p:oleObj>
              </mc:Choice>
              <mc:Fallback>
                <p:oleObj name="数式" r:id="rId31" imgW="1091726" imgH="241195" progId="Equation.3">
                  <p:embed/>
                  <p:pic>
                    <p:nvPicPr>
                      <p:cNvPr id="647228" name="Object 60"/>
                      <p:cNvPicPr>
                        <a:picLocks noChangeAspect="1" noChangeArrowheads="1"/>
                      </p:cNvPicPr>
                      <p:nvPr/>
                    </p:nvPicPr>
                    <p:blipFill>
                      <a:blip r:embed="rId32">
                        <a:extLst>
                          <a:ext uri="{28A0092B-C50C-407E-A947-70E740481C1C}">
                            <a14:useLocalDpi xmlns:a14="http://schemas.microsoft.com/office/drawing/2010/main" val="0"/>
                          </a:ext>
                        </a:extLst>
                      </a:blip>
                      <a:srcRect/>
                      <a:stretch>
                        <a:fillRect/>
                      </a:stretch>
                    </p:blipFill>
                    <p:spPr bwMode="auto">
                      <a:xfrm>
                        <a:off x="5715000" y="3849688"/>
                        <a:ext cx="1533525" cy="338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9050">
                            <a:solidFill>
                              <a:schemeClr val="accent2"/>
                            </a:solidFill>
                            <a:miter lim="800000"/>
                            <a:headEnd/>
                            <a:tailEnd/>
                          </a14:hiddenLine>
                        </a:ext>
                      </a:extLst>
                    </p:spPr>
                  </p:pic>
                </p:oleObj>
              </mc:Fallback>
            </mc:AlternateContent>
          </a:graphicData>
        </a:graphic>
      </p:graphicFrame>
      <p:sp>
        <p:nvSpPr>
          <p:cNvPr id="647229" name="Line 61"/>
          <p:cNvSpPr>
            <a:spLocks noChangeShapeType="1"/>
          </p:cNvSpPr>
          <p:nvPr/>
        </p:nvSpPr>
        <p:spPr bwMode="auto">
          <a:xfrm>
            <a:off x="5572125" y="2000250"/>
            <a:ext cx="214313" cy="1857375"/>
          </a:xfrm>
          <a:prstGeom prst="line">
            <a:avLst/>
          </a:prstGeom>
          <a:noFill/>
          <a:ln w="9525">
            <a:solidFill>
              <a:srgbClr val="000000"/>
            </a:solidFill>
            <a:round/>
            <a:headEnd/>
            <a:tailEnd type="arrow" w="med" len="med"/>
          </a:ln>
        </p:spPr>
        <p:txBody>
          <a:bodyPr lIns="74295" tIns="8890" rIns="74295" bIns="8890"/>
          <a:lstStyle/>
          <a:p>
            <a:endParaRPr lang="ja-JP" altLang="en-US"/>
          </a:p>
        </p:txBody>
      </p:sp>
      <p:sp>
        <p:nvSpPr>
          <p:cNvPr id="47" name="スライド番号プレースホルダ 46"/>
          <p:cNvSpPr>
            <a:spLocks noGrp="1"/>
          </p:cNvSpPr>
          <p:nvPr>
            <p:ph type="sldNum" sz="quarter" idx="12"/>
          </p:nvPr>
        </p:nvSpPr>
        <p:spPr/>
        <p:txBody>
          <a:bodyPr/>
          <a:lstStyle/>
          <a:p>
            <a:fld id="{F06225BA-B0EB-481C-8A78-E726EEDFF1D4}" type="slidenum">
              <a:rPr lang="en-US" altLang="ja-JP" smtClean="0"/>
              <a:pPr/>
              <a:t>38</a:t>
            </a:fld>
            <a:endParaRPr lang="en-US" altLang="ja-JP"/>
          </a:p>
        </p:txBody>
      </p:sp>
      <p:sp>
        <p:nvSpPr>
          <p:cNvPr id="3" name="Date Placeholder 2">
            <a:extLst>
              <a:ext uri="{FF2B5EF4-FFF2-40B4-BE49-F238E27FC236}">
                <a16:creationId xmlns:a16="http://schemas.microsoft.com/office/drawing/2014/main" id="{6F1345FB-4F1A-46B3-A9EE-2453982B268C}"/>
              </a:ext>
            </a:extLst>
          </p:cNvPr>
          <p:cNvSpPr>
            <a:spLocks noGrp="1"/>
          </p:cNvSpPr>
          <p:nvPr>
            <p:ph type="dt" sz="half" idx="10"/>
          </p:nvPr>
        </p:nvSpPr>
        <p:spPr/>
        <p:txBody>
          <a:bodyPr/>
          <a:lstStyle/>
          <a:p>
            <a:r>
              <a:rPr lang="en-US" altLang="ja-JP" smtClean="0"/>
              <a:t>18/06/21</a:t>
            </a:r>
            <a:endParaRPr lang="en-US" altLang="ja-JP"/>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nodeType="clickEffect">
                                  <p:stCondLst>
                                    <p:cond delay="0"/>
                                  </p:stCondLst>
                                  <p:childTnLst>
                                    <p:set>
                                      <p:cBhvr>
                                        <p:cTn id="6" dur="1" fill="hold">
                                          <p:stCondLst>
                                            <p:cond delay="0"/>
                                          </p:stCondLst>
                                        </p:cTn>
                                        <p:tgtEl>
                                          <p:spTgt spid="647213"/>
                                        </p:tgtEl>
                                        <p:attrNameLst>
                                          <p:attrName>style.visibility</p:attrName>
                                        </p:attrNameLst>
                                      </p:cBhvr>
                                      <p:to>
                                        <p:strVal val="visible"/>
                                      </p:to>
                                    </p:set>
                                    <p:anim calcmode="lin" valueType="num">
                                      <p:cBhvr additive="base">
                                        <p:cTn id="7" dur="500" fill="hold"/>
                                        <p:tgtEl>
                                          <p:spTgt spid="647213"/>
                                        </p:tgtEl>
                                        <p:attrNameLst>
                                          <p:attrName>ppt_x</p:attrName>
                                        </p:attrNameLst>
                                      </p:cBhvr>
                                      <p:tavLst>
                                        <p:tav tm="0">
                                          <p:val>
                                            <p:strVal val="#ppt_x"/>
                                          </p:val>
                                        </p:tav>
                                        <p:tav tm="100000">
                                          <p:val>
                                            <p:strVal val="#ppt_x"/>
                                          </p:val>
                                        </p:tav>
                                      </p:tavLst>
                                    </p:anim>
                                    <p:anim calcmode="lin" valueType="num">
                                      <p:cBhvr additive="base">
                                        <p:cTn id="8" dur="500" fill="hold"/>
                                        <p:tgtEl>
                                          <p:spTgt spid="647213"/>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2" presetClass="entr" presetSubtype="4" fill="hold" grpId="0" nodeType="clickEffect">
                                  <p:stCondLst>
                                    <p:cond delay="0"/>
                                  </p:stCondLst>
                                  <p:childTnLst>
                                    <p:set>
                                      <p:cBhvr>
                                        <p:cTn id="12" dur="1" fill="hold">
                                          <p:stCondLst>
                                            <p:cond delay="0"/>
                                          </p:stCondLst>
                                        </p:cTn>
                                        <p:tgtEl>
                                          <p:spTgt spid="647217"/>
                                        </p:tgtEl>
                                        <p:attrNameLst>
                                          <p:attrName>style.visibility</p:attrName>
                                        </p:attrNameLst>
                                      </p:cBhvr>
                                      <p:to>
                                        <p:strVal val="visible"/>
                                      </p:to>
                                    </p:set>
                                    <p:anim calcmode="lin" valueType="num">
                                      <p:cBhvr additive="base">
                                        <p:cTn id="13" dur="500" fill="hold"/>
                                        <p:tgtEl>
                                          <p:spTgt spid="647217"/>
                                        </p:tgtEl>
                                        <p:attrNameLst>
                                          <p:attrName>ppt_x</p:attrName>
                                        </p:attrNameLst>
                                      </p:cBhvr>
                                      <p:tavLst>
                                        <p:tav tm="0">
                                          <p:val>
                                            <p:strVal val="#ppt_x"/>
                                          </p:val>
                                        </p:tav>
                                        <p:tav tm="100000">
                                          <p:val>
                                            <p:strVal val="#ppt_x"/>
                                          </p:val>
                                        </p:tav>
                                      </p:tavLst>
                                    </p:anim>
                                    <p:anim calcmode="lin" valueType="num">
                                      <p:cBhvr additive="base">
                                        <p:cTn id="14" dur="500" fill="hold"/>
                                        <p:tgtEl>
                                          <p:spTgt spid="647217"/>
                                        </p:tgtEl>
                                        <p:attrNameLst>
                                          <p:attrName>ppt_y</p:attrName>
                                        </p:attrNameLst>
                                      </p:cBhvr>
                                      <p:tavLst>
                                        <p:tav tm="0">
                                          <p:val>
                                            <p:strVal val="1+#ppt_h/2"/>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2" presetClass="entr" presetSubtype="4" fill="hold" nodeType="clickEffect">
                                  <p:stCondLst>
                                    <p:cond delay="0"/>
                                  </p:stCondLst>
                                  <p:childTnLst>
                                    <p:set>
                                      <p:cBhvr>
                                        <p:cTn id="18" dur="1" fill="hold">
                                          <p:stCondLst>
                                            <p:cond delay="0"/>
                                          </p:stCondLst>
                                        </p:cTn>
                                        <p:tgtEl>
                                          <p:spTgt spid="647212"/>
                                        </p:tgtEl>
                                        <p:attrNameLst>
                                          <p:attrName>style.visibility</p:attrName>
                                        </p:attrNameLst>
                                      </p:cBhvr>
                                      <p:to>
                                        <p:strVal val="visible"/>
                                      </p:to>
                                    </p:set>
                                    <p:anim calcmode="lin" valueType="num">
                                      <p:cBhvr additive="base">
                                        <p:cTn id="19" dur="500" fill="hold"/>
                                        <p:tgtEl>
                                          <p:spTgt spid="647212"/>
                                        </p:tgtEl>
                                        <p:attrNameLst>
                                          <p:attrName>ppt_x</p:attrName>
                                        </p:attrNameLst>
                                      </p:cBhvr>
                                      <p:tavLst>
                                        <p:tav tm="0">
                                          <p:val>
                                            <p:strVal val="#ppt_x"/>
                                          </p:val>
                                        </p:tav>
                                        <p:tav tm="100000">
                                          <p:val>
                                            <p:strVal val="#ppt_x"/>
                                          </p:val>
                                        </p:tav>
                                      </p:tavLst>
                                    </p:anim>
                                    <p:anim calcmode="lin" valueType="num">
                                      <p:cBhvr additive="base">
                                        <p:cTn id="20" dur="500" fill="hold"/>
                                        <p:tgtEl>
                                          <p:spTgt spid="647212"/>
                                        </p:tgtEl>
                                        <p:attrNameLst>
                                          <p:attrName>ppt_y</p:attrName>
                                        </p:attrNameLst>
                                      </p:cBhvr>
                                      <p:tavLst>
                                        <p:tav tm="0">
                                          <p:val>
                                            <p:strVal val="1+#ppt_h/2"/>
                                          </p:val>
                                        </p:tav>
                                        <p:tav tm="100000">
                                          <p:val>
                                            <p:strVal val="#ppt_y"/>
                                          </p:val>
                                        </p:tav>
                                      </p:tavLst>
                                    </p:anim>
                                  </p:childTnLst>
                                </p:cTn>
                              </p:par>
                            </p:childTnLst>
                          </p:cTn>
                        </p:par>
                      </p:childTnLst>
                    </p:cTn>
                  </p:par>
                  <p:par>
                    <p:cTn id="21" fill="hold">
                      <p:stCondLst>
                        <p:cond delay="indefinite"/>
                      </p:stCondLst>
                      <p:childTnLst>
                        <p:par>
                          <p:cTn id="22" fill="hold">
                            <p:stCondLst>
                              <p:cond delay="0"/>
                            </p:stCondLst>
                            <p:childTnLst>
                              <p:par>
                                <p:cTn id="23" presetID="2" presetClass="entr" presetSubtype="4" fill="hold" nodeType="clickEffect">
                                  <p:stCondLst>
                                    <p:cond delay="0"/>
                                  </p:stCondLst>
                                  <p:childTnLst>
                                    <p:set>
                                      <p:cBhvr>
                                        <p:cTn id="24" dur="1" fill="hold">
                                          <p:stCondLst>
                                            <p:cond delay="0"/>
                                          </p:stCondLst>
                                        </p:cTn>
                                        <p:tgtEl>
                                          <p:spTgt spid="647199"/>
                                        </p:tgtEl>
                                        <p:attrNameLst>
                                          <p:attrName>style.visibility</p:attrName>
                                        </p:attrNameLst>
                                      </p:cBhvr>
                                      <p:to>
                                        <p:strVal val="visible"/>
                                      </p:to>
                                    </p:set>
                                    <p:anim calcmode="lin" valueType="num">
                                      <p:cBhvr additive="base">
                                        <p:cTn id="25" dur="500" fill="hold"/>
                                        <p:tgtEl>
                                          <p:spTgt spid="647199"/>
                                        </p:tgtEl>
                                        <p:attrNameLst>
                                          <p:attrName>ppt_x</p:attrName>
                                        </p:attrNameLst>
                                      </p:cBhvr>
                                      <p:tavLst>
                                        <p:tav tm="0">
                                          <p:val>
                                            <p:strVal val="#ppt_x"/>
                                          </p:val>
                                        </p:tav>
                                        <p:tav tm="100000">
                                          <p:val>
                                            <p:strVal val="#ppt_x"/>
                                          </p:val>
                                        </p:tav>
                                      </p:tavLst>
                                    </p:anim>
                                    <p:anim calcmode="lin" valueType="num">
                                      <p:cBhvr additive="base">
                                        <p:cTn id="26" dur="500" fill="hold"/>
                                        <p:tgtEl>
                                          <p:spTgt spid="647199"/>
                                        </p:tgtEl>
                                        <p:attrNameLst>
                                          <p:attrName>ppt_y</p:attrName>
                                        </p:attrNameLst>
                                      </p:cBhvr>
                                      <p:tavLst>
                                        <p:tav tm="0">
                                          <p:val>
                                            <p:strVal val="1+#ppt_h/2"/>
                                          </p:val>
                                        </p:tav>
                                        <p:tav tm="100000">
                                          <p:val>
                                            <p:strVal val="#ppt_y"/>
                                          </p:val>
                                        </p:tav>
                                      </p:tavLst>
                                    </p:anim>
                                  </p:childTnLst>
                                </p:cTn>
                              </p:par>
                            </p:childTnLst>
                          </p:cTn>
                        </p:par>
                      </p:childTnLst>
                    </p:cTn>
                  </p:par>
                  <p:par>
                    <p:cTn id="27" fill="hold">
                      <p:stCondLst>
                        <p:cond delay="indefinite"/>
                      </p:stCondLst>
                      <p:childTnLst>
                        <p:par>
                          <p:cTn id="28" fill="hold">
                            <p:stCondLst>
                              <p:cond delay="0"/>
                            </p:stCondLst>
                            <p:childTnLst>
                              <p:par>
                                <p:cTn id="29" presetID="2" presetClass="entr" presetSubtype="4" fill="hold" grpId="0" nodeType="clickEffect">
                                  <p:stCondLst>
                                    <p:cond delay="0"/>
                                  </p:stCondLst>
                                  <p:childTnLst>
                                    <p:set>
                                      <p:cBhvr>
                                        <p:cTn id="30" dur="1" fill="hold">
                                          <p:stCondLst>
                                            <p:cond delay="0"/>
                                          </p:stCondLst>
                                        </p:cTn>
                                        <p:tgtEl>
                                          <p:spTgt spid="647204"/>
                                        </p:tgtEl>
                                        <p:attrNameLst>
                                          <p:attrName>style.visibility</p:attrName>
                                        </p:attrNameLst>
                                      </p:cBhvr>
                                      <p:to>
                                        <p:strVal val="visible"/>
                                      </p:to>
                                    </p:set>
                                    <p:anim calcmode="lin" valueType="num">
                                      <p:cBhvr additive="base">
                                        <p:cTn id="31" dur="500" fill="hold"/>
                                        <p:tgtEl>
                                          <p:spTgt spid="647204"/>
                                        </p:tgtEl>
                                        <p:attrNameLst>
                                          <p:attrName>ppt_x</p:attrName>
                                        </p:attrNameLst>
                                      </p:cBhvr>
                                      <p:tavLst>
                                        <p:tav tm="0">
                                          <p:val>
                                            <p:strVal val="#ppt_x"/>
                                          </p:val>
                                        </p:tav>
                                        <p:tav tm="100000">
                                          <p:val>
                                            <p:strVal val="#ppt_x"/>
                                          </p:val>
                                        </p:tav>
                                      </p:tavLst>
                                    </p:anim>
                                    <p:anim calcmode="lin" valueType="num">
                                      <p:cBhvr additive="base">
                                        <p:cTn id="32" dur="500" fill="hold"/>
                                        <p:tgtEl>
                                          <p:spTgt spid="647204"/>
                                        </p:tgtEl>
                                        <p:attrNameLst>
                                          <p:attrName>ppt_y</p:attrName>
                                        </p:attrNameLst>
                                      </p:cBhvr>
                                      <p:tavLst>
                                        <p:tav tm="0">
                                          <p:val>
                                            <p:strVal val="1+#ppt_h/2"/>
                                          </p:val>
                                        </p:tav>
                                        <p:tav tm="100000">
                                          <p:val>
                                            <p:strVal val="#ppt_y"/>
                                          </p:val>
                                        </p:tav>
                                      </p:tavLst>
                                    </p:anim>
                                  </p:childTnLst>
                                </p:cTn>
                              </p:par>
                            </p:childTnLst>
                          </p:cTn>
                        </p:par>
                      </p:childTnLst>
                    </p:cTn>
                  </p:par>
                  <p:par>
                    <p:cTn id="33" fill="hold">
                      <p:stCondLst>
                        <p:cond delay="indefinite"/>
                      </p:stCondLst>
                      <p:childTnLst>
                        <p:par>
                          <p:cTn id="34" fill="hold">
                            <p:stCondLst>
                              <p:cond delay="0"/>
                            </p:stCondLst>
                            <p:childTnLst>
                              <p:par>
                                <p:cTn id="35" presetID="2" presetClass="entr" presetSubtype="4" fill="hold" nodeType="clickEffect">
                                  <p:stCondLst>
                                    <p:cond delay="0"/>
                                  </p:stCondLst>
                                  <p:childTnLst>
                                    <p:set>
                                      <p:cBhvr>
                                        <p:cTn id="36" dur="1" fill="hold">
                                          <p:stCondLst>
                                            <p:cond delay="0"/>
                                          </p:stCondLst>
                                        </p:cTn>
                                        <p:tgtEl>
                                          <p:spTgt spid="647206"/>
                                        </p:tgtEl>
                                        <p:attrNameLst>
                                          <p:attrName>style.visibility</p:attrName>
                                        </p:attrNameLst>
                                      </p:cBhvr>
                                      <p:to>
                                        <p:strVal val="visible"/>
                                      </p:to>
                                    </p:set>
                                    <p:anim calcmode="lin" valueType="num">
                                      <p:cBhvr additive="base">
                                        <p:cTn id="37" dur="500" fill="hold"/>
                                        <p:tgtEl>
                                          <p:spTgt spid="647206"/>
                                        </p:tgtEl>
                                        <p:attrNameLst>
                                          <p:attrName>ppt_x</p:attrName>
                                        </p:attrNameLst>
                                      </p:cBhvr>
                                      <p:tavLst>
                                        <p:tav tm="0">
                                          <p:val>
                                            <p:strVal val="#ppt_x"/>
                                          </p:val>
                                        </p:tav>
                                        <p:tav tm="100000">
                                          <p:val>
                                            <p:strVal val="#ppt_x"/>
                                          </p:val>
                                        </p:tav>
                                      </p:tavLst>
                                    </p:anim>
                                    <p:anim calcmode="lin" valueType="num">
                                      <p:cBhvr additive="base">
                                        <p:cTn id="38" dur="500" fill="hold"/>
                                        <p:tgtEl>
                                          <p:spTgt spid="647206"/>
                                        </p:tgtEl>
                                        <p:attrNameLst>
                                          <p:attrName>ppt_y</p:attrName>
                                        </p:attrNameLst>
                                      </p:cBhvr>
                                      <p:tavLst>
                                        <p:tav tm="0">
                                          <p:val>
                                            <p:strVal val="1+#ppt_h/2"/>
                                          </p:val>
                                        </p:tav>
                                        <p:tav tm="100000">
                                          <p:val>
                                            <p:strVal val="#ppt_y"/>
                                          </p:val>
                                        </p:tav>
                                      </p:tavLst>
                                    </p:anim>
                                  </p:childTnLst>
                                </p:cTn>
                              </p:par>
                            </p:childTnLst>
                          </p:cTn>
                        </p:par>
                      </p:childTnLst>
                    </p:cTn>
                  </p:par>
                  <p:par>
                    <p:cTn id="39" fill="hold">
                      <p:stCondLst>
                        <p:cond delay="indefinite"/>
                      </p:stCondLst>
                      <p:childTnLst>
                        <p:par>
                          <p:cTn id="40" fill="hold">
                            <p:stCondLst>
                              <p:cond delay="0"/>
                            </p:stCondLst>
                            <p:childTnLst>
                              <p:par>
                                <p:cTn id="41" presetID="2" presetClass="entr" presetSubtype="4" fill="hold" grpId="0" nodeType="clickEffect">
                                  <p:stCondLst>
                                    <p:cond delay="0"/>
                                  </p:stCondLst>
                                  <p:childTnLst>
                                    <p:set>
                                      <p:cBhvr>
                                        <p:cTn id="42" dur="1" fill="hold">
                                          <p:stCondLst>
                                            <p:cond delay="0"/>
                                          </p:stCondLst>
                                        </p:cTn>
                                        <p:tgtEl>
                                          <p:spTgt spid="647220"/>
                                        </p:tgtEl>
                                        <p:attrNameLst>
                                          <p:attrName>style.visibility</p:attrName>
                                        </p:attrNameLst>
                                      </p:cBhvr>
                                      <p:to>
                                        <p:strVal val="visible"/>
                                      </p:to>
                                    </p:set>
                                    <p:anim calcmode="lin" valueType="num">
                                      <p:cBhvr additive="base">
                                        <p:cTn id="43" dur="500" fill="hold"/>
                                        <p:tgtEl>
                                          <p:spTgt spid="647220"/>
                                        </p:tgtEl>
                                        <p:attrNameLst>
                                          <p:attrName>ppt_x</p:attrName>
                                        </p:attrNameLst>
                                      </p:cBhvr>
                                      <p:tavLst>
                                        <p:tav tm="0">
                                          <p:val>
                                            <p:strVal val="#ppt_x"/>
                                          </p:val>
                                        </p:tav>
                                        <p:tav tm="100000">
                                          <p:val>
                                            <p:strVal val="#ppt_x"/>
                                          </p:val>
                                        </p:tav>
                                      </p:tavLst>
                                    </p:anim>
                                    <p:anim calcmode="lin" valueType="num">
                                      <p:cBhvr additive="base">
                                        <p:cTn id="44" dur="500" fill="hold"/>
                                        <p:tgtEl>
                                          <p:spTgt spid="647220"/>
                                        </p:tgtEl>
                                        <p:attrNameLst>
                                          <p:attrName>ppt_y</p:attrName>
                                        </p:attrNameLst>
                                      </p:cBhvr>
                                      <p:tavLst>
                                        <p:tav tm="0">
                                          <p:val>
                                            <p:strVal val="1+#ppt_h/2"/>
                                          </p:val>
                                        </p:tav>
                                        <p:tav tm="100000">
                                          <p:val>
                                            <p:strVal val="#ppt_y"/>
                                          </p:val>
                                        </p:tav>
                                      </p:tavLst>
                                    </p:anim>
                                  </p:childTnLst>
                                </p:cTn>
                              </p:par>
                            </p:childTnLst>
                          </p:cTn>
                        </p:par>
                      </p:childTnLst>
                    </p:cTn>
                  </p:par>
                  <p:par>
                    <p:cTn id="45" fill="hold">
                      <p:stCondLst>
                        <p:cond delay="indefinite"/>
                      </p:stCondLst>
                      <p:childTnLst>
                        <p:par>
                          <p:cTn id="46" fill="hold">
                            <p:stCondLst>
                              <p:cond delay="0"/>
                            </p:stCondLst>
                            <p:childTnLst>
                              <p:par>
                                <p:cTn id="47" presetID="2" presetClass="entr" presetSubtype="4" fill="hold" nodeType="clickEffect">
                                  <p:stCondLst>
                                    <p:cond delay="0"/>
                                  </p:stCondLst>
                                  <p:childTnLst>
                                    <p:set>
                                      <p:cBhvr>
                                        <p:cTn id="48" dur="1" fill="hold">
                                          <p:stCondLst>
                                            <p:cond delay="0"/>
                                          </p:stCondLst>
                                        </p:cTn>
                                        <p:tgtEl>
                                          <p:spTgt spid="647219"/>
                                        </p:tgtEl>
                                        <p:attrNameLst>
                                          <p:attrName>style.visibility</p:attrName>
                                        </p:attrNameLst>
                                      </p:cBhvr>
                                      <p:to>
                                        <p:strVal val="visible"/>
                                      </p:to>
                                    </p:set>
                                    <p:anim calcmode="lin" valueType="num">
                                      <p:cBhvr additive="base">
                                        <p:cTn id="49" dur="500" fill="hold"/>
                                        <p:tgtEl>
                                          <p:spTgt spid="647219"/>
                                        </p:tgtEl>
                                        <p:attrNameLst>
                                          <p:attrName>ppt_x</p:attrName>
                                        </p:attrNameLst>
                                      </p:cBhvr>
                                      <p:tavLst>
                                        <p:tav tm="0">
                                          <p:val>
                                            <p:strVal val="#ppt_x"/>
                                          </p:val>
                                        </p:tav>
                                        <p:tav tm="100000">
                                          <p:val>
                                            <p:strVal val="#ppt_x"/>
                                          </p:val>
                                        </p:tav>
                                      </p:tavLst>
                                    </p:anim>
                                    <p:anim calcmode="lin" valueType="num">
                                      <p:cBhvr additive="base">
                                        <p:cTn id="50" dur="500" fill="hold"/>
                                        <p:tgtEl>
                                          <p:spTgt spid="647219"/>
                                        </p:tgtEl>
                                        <p:attrNameLst>
                                          <p:attrName>ppt_y</p:attrName>
                                        </p:attrNameLst>
                                      </p:cBhvr>
                                      <p:tavLst>
                                        <p:tav tm="0">
                                          <p:val>
                                            <p:strVal val="1+#ppt_h/2"/>
                                          </p:val>
                                        </p:tav>
                                        <p:tav tm="100000">
                                          <p:val>
                                            <p:strVal val="#ppt_y"/>
                                          </p:val>
                                        </p:tav>
                                      </p:tavLst>
                                    </p:anim>
                                  </p:childTnLst>
                                </p:cTn>
                              </p:par>
                            </p:childTnLst>
                          </p:cTn>
                        </p:par>
                      </p:childTnLst>
                    </p:cTn>
                  </p:par>
                  <p:par>
                    <p:cTn id="51" fill="hold">
                      <p:stCondLst>
                        <p:cond delay="indefinite"/>
                      </p:stCondLst>
                      <p:childTnLst>
                        <p:par>
                          <p:cTn id="52" fill="hold">
                            <p:stCondLst>
                              <p:cond delay="0"/>
                            </p:stCondLst>
                            <p:childTnLst>
                              <p:par>
                                <p:cTn id="53" presetID="2" presetClass="entr" presetSubtype="4" fill="hold" nodeType="clickEffect">
                                  <p:stCondLst>
                                    <p:cond delay="0"/>
                                  </p:stCondLst>
                                  <p:childTnLst>
                                    <p:set>
                                      <p:cBhvr>
                                        <p:cTn id="54" dur="1" fill="hold">
                                          <p:stCondLst>
                                            <p:cond delay="0"/>
                                          </p:stCondLst>
                                        </p:cTn>
                                        <p:tgtEl>
                                          <p:spTgt spid="44"/>
                                        </p:tgtEl>
                                        <p:attrNameLst>
                                          <p:attrName>style.visibility</p:attrName>
                                        </p:attrNameLst>
                                      </p:cBhvr>
                                      <p:to>
                                        <p:strVal val="visible"/>
                                      </p:to>
                                    </p:set>
                                    <p:anim calcmode="lin" valueType="num">
                                      <p:cBhvr additive="base">
                                        <p:cTn id="55" dur="500" fill="hold"/>
                                        <p:tgtEl>
                                          <p:spTgt spid="44"/>
                                        </p:tgtEl>
                                        <p:attrNameLst>
                                          <p:attrName>ppt_x</p:attrName>
                                        </p:attrNameLst>
                                      </p:cBhvr>
                                      <p:tavLst>
                                        <p:tav tm="0">
                                          <p:val>
                                            <p:strVal val="#ppt_x"/>
                                          </p:val>
                                        </p:tav>
                                        <p:tav tm="100000">
                                          <p:val>
                                            <p:strVal val="#ppt_x"/>
                                          </p:val>
                                        </p:tav>
                                      </p:tavLst>
                                    </p:anim>
                                    <p:anim calcmode="lin" valueType="num">
                                      <p:cBhvr additive="base">
                                        <p:cTn id="56" dur="500" fill="hold"/>
                                        <p:tgtEl>
                                          <p:spTgt spid="44"/>
                                        </p:tgtEl>
                                        <p:attrNameLst>
                                          <p:attrName>ppt_y</p:attrName>
                                        </p:attrNameLst>
                                      </p:cBhvr>
                                      <p:tavLst>
                                        <p:tav tm="0">
                                          <p:val>
                                            <p:strVal val="1+#ppt_h/2"/>
                                          </p:val>
                                        </p:tav>
                                        <p:tav tm="100000">
                                          <p:val>
                                            <p:strVal val="#ppt_y"/>
                                          </p:val>
                                        </p:tav>
                                      </p:tavLst>
                                    </p:anim>
                                  </p:childTnLst>
                                </p:cTn>
                              </p:par>
                            </p:childTnLst>
                          </p:cTn>
                        </p:par>
                      </p:childTnLst>
                    </p:cTn>
                  </p:par>
                  <p:par>
                    <p:cTn id="57" fill="hold">
                      <p:stCondLst>
                        <p:cond delay="indefinite"/>
                      </p:stCondLst>
                      <p:childTnLst>
                        <p:par>
                          <p:cTn id="58" fill="hold">
                            <p:stCondLst>
                              <p:cond delay="0"/>
                            </p:stCondLst>
                            <p:childTnLst>
                              <p:par>
                                <p:cTn id="59" presetID="2" presetClass="entr" presetSubtype="4" fill="hold" nodeType="clickEffect">
                                  <p:stCondLst>
                                    <p:cond delay="0"/>
                                  </p:stCondLst>
                                  <p:childTnLst>
                                    <p:set>
                                      <p:cBhvr>
                                        <p:cTn id="60" dur="1" fill="hold">
                                          <p:stCondLst>
                                            <p:cond delay="0"/>
                                          </p:stCondLst>
                                        </p:cTn>
                                        <p:tgtEl>
                                          <p:spTgt spid="45"/>
                                        </p:tgtEl>
                                        <p:attrNameLst>
                                          <p:attrName>style.visibility</p:attrName>
                                        </p:attrNameLst>
                                      </p:cBhvr>
                                      <p:to>
                                        <p:strVal val="visible"/>
                                      </p:to>
                                    </p:set>
                                    <p:anim calcmode="lin" valueType="num">
                                      <p:cBhvr additive="base">
                                        <p:cTn id="61" dur="500" fill="hold"/>
                                        <p:tgtEl>
                                          <p:spTgt spid="45"/>
                                        </p:tgtEl>
                                        <p:attrNameLst>
                                          <p:attrName>ppt_x</p:attrName>
                                        </p:attrNameLst>
                                      </p:cBhvr>
                                      <p:tavLst>
                                        <p:tav tm="0">
                                          <p:val>
                                            <p:strVal val="#ppt_x"/>
                                          </p:val>
                                        </p:tav>
                                        <p:tav tm="100000">
                                          <p:val>
                                            <p:strVal val="#ppt_x"/>
                                          </p:val>
                                        </p:tav>
                                      </p:tavLst>
                                    </p:anim>
                                    <p:anim calcmode="lin" valueType="num">
                                      <p:cBhvr additive="base">
                                        <p:cTn id="62" dur="500" fill="hold"/>
                                        <p:tgtEl>
                                          <p:spTgt spid="45"/>
                                        </p:tgtEl>
                                        <p:attrNameLst>
                                          <p:attrName>ppt_y</p:attrName>
                                        </p:attrNameLst>
                                      </p:cBhvr>
                                      <p:tavLst>
                                        <p:tav tm="0">
                                          <p:val>
                                            <p:strVal val="1+#ppt_h/2"/>
                                          </p:val>
                                        </p:tav>
                                        <p:tav tm="100000">
                                          <p:val>
                                            <p:strVal val="#ppt_y"/>
                                          </p:val>
                                        </p:tav>
                                      </p:tavLst>
                                    </p:anim>
                                  </p:childTnLst>
                                </p:cTn>
                              </p:par>
                            </p:childTnLst>
                          </p:cTn>
                        </p:par>
                      </p:childTnLst>
                    </p:cTn>
                  </p:par>
                  <p:par>
                    <p:cTn id="63" fill="hold">
                      <p:stCondLst>
                        <p:cond delay="indefinite"/>
                      </p:stCondLst>
                      <p:childTnLst>
                        <p:par>
                          <p:cTn id="64" fill="hold">
                            <p:stCondLst>
                              <p:cond delay="0"/>
                            </p:stCondLst>
                            <p:childTnLst>
                              <p:par>
                                <p:cTn id="65" presetID="2" presetClass="entr" presetSubtype="4" fill="hold" grpId="0" nodeType="clickEffect">
                                  <p:stCondLst>
                                    <p:cond delay="0"/>
                                  </p:stCondLst>
                                  <p:childTnLst>
                                    <p:set>
                                      <p:cBhvr>
                                        <p:cTn id="66" dur="1" fill="hold">
                                          <p:stCondLst>
                                            <p:cond delay="0"/>
                                          </p:stCondLst>
                                        </p:cTn>
                                        <p:tgtEl>
                                          <p:spTgt spid="647229"/>
                                        </p:tgtEl>
                                        <p:attrNameLst>
                                          <p:attrName>style.visibility</p:attrName>
                                        </p:attrNameLst>
                                      </p:cBhvr>
                                      <p:to>
                                        <p:strVal val="visible"/>
                                      </p:to>
                                    </p:set>
                                    <p:anim calcmode="lin" valueType="num">
                                      <p:cBhvr additive="base">
                                        <p:cTn id="67" dur="500" fill="hold"/>
                                        <p:tgtEl>
                                          <p:spTgt spid="647229"/>
                                        </p:tgtEl>
                                        <p:attrNameLst>
                                          <p:attrName>ppt_x</p:attrName>
                                        </p:attrNameLst>
                                      </p:cBhvr>
                                      <p:tavLst>
                                        <p:tav tm="0">
                                          <p:val>
                                            <p:strVal val="#ppt_x"/>
                                          </p:val>
                                        </p:tav>
                                        <p:tav tm="100000">
                                          <p:val>
                                            <p:strVal val="#ppt_x"/>
                                          </p:val>
                                        </p:tav>
                                      </p:tavLst>
                                    </p:anim>
                                    <p:anim calcmode="lin" valueType="num">
                                      <p:cBhvr additive="base">
                                        <p:cTn id="68" dur="500" fill="hold"/>
                                        <p:tgtEl>
                                          <p:spTgt spid="647229"/>
                                        </p:tgtEl>
                                        <p:attrNameLst>
                                          <p:attrName>ppt_y</p:attrName>
                                        </p:attrNameLst>
                                      </p:cBhvr>
                                      <p:tavLst>
                                        <p:tav tm="0">
                                          <p:val>
                                            <p:strVal val="1+#ppt_h/2"/>
                                          </p:val>
                                        </p:tav>
                                        <p:tav tm="100000">
                                          <p:val>
                                            <p:strVal val="#ppt_y"/>
                                          </p:val>
                                        </p:tav>
                                      </p:tavLst>
                                    </p:anim>
                                  </p:childTnLst>
                                </p:cTn>
                              </p:par>
                            </p:childTnLst>
                          </p:cTn>
                        </p:par>
                      </p:childTnLst>
                    </p:cTn>
                  </p:par>
                  <p:par>
                    <p:cTn id="69" fill="hold">
                      <p:stCondLst>
                        <p:cond delay="indefinite"/>
                      </p:stCondLst>
                      <p:childTnLst>
                        <p:par>
                          <p:cTn id="70" fill="hold">
                            <p:stCondLst>
                              <p:cond delay="0"/>
                            </p:stCondLst>
                            <p:childTnLst>
                              <p:par>
                                <p:cTn id="71" presetID="2" presetClass="entr" presetSubtype="4" fill="hold" nodeType="clickEffect">
                                  <p:stCondLst>
                                    <p:cond delay="0"/>
                                  </p:stCondLst>
                                  <p:childTnLst>
                                    <p:set>
                                      <p:cBhvr>
                                        <p:cTn id="72" dur="1" fill="hold">
                                          <p:stCondLst>
                                            <p:cond delay="0"/>
                                          </p:stCondLst>
                                        </p:cTn>
                                        <p:tgtEl>
                                          <p:spTgt spid="647228"/>
                                        </p:tgtEl>
                                        <p:attrNameLst>
                                          <p:attrName>style.visibility</p:attrName>
                                        </p:attrNameLst>
                                      </p:cBhvr>
                                      <p:to>
                                        <p:strVal val="visible"/>
                                      </p:to>
                                    </p:set>
                                    <p:anim calcmode="lin" valueType="num">
                                      <p:cBhvr additive="base">
                                        <p:cTn id="73" dur="500" fill="hold"/>
                                        <p:tgtEl>
                                          <p:spTgt spid="647228"/>
                                        </p:tgtEl>
                                        <p:attrNameLst>
                                          <p:attrName>ppt_x</p:attrName>
                                        </p:attrNameLst>
                                      </p:cBhvr>
                                      <p:tavLst>
                                        <p:tav tm="0">
                                          <p:val>
                                            <p:strVal val="#ppt_x"/>
                                          </p:val>
                                        </p:tav>
                                        <p:tav tm="100000">
                                          <p:val>
                                            <p:strVal val="#ppt_x"/>
                                          </p:val>
                                        </p:tav>
                                      </p:tavLst>
                                    </p:anim>
                                    <p:anim calcmode="lin" valueType="num">
                                      <p:cBhvr additive="base">
                                        <p:cTn id="74" dur="500" fill="hold"/>
                                        <p:tgtEl>
                                          <p:spTgt spid="647228"/>
                                        </p:tgtEl>
                                        <p:attrNameLst>
                                          <p:attrName>ppt_y</p:attrName>
                                        </p:attrNameLst>
                                      </p:cBhvr>
                                      <p:tavLst>
                                        <p:tav tm="0">
                                          <p:val>
                                            <p:strVal val="1+#ppt_h/2"/>
                                          </p:val>
                                        </p:tav>
                                        <p:tav tm="100000">
                                          <p:val>
                                            <p:strVal val="#ppt_y"/>
                                          </p:val>
                                        </p:tav>
                                      </p:tavLst>
                                    </p:anim>
                                  </p:childTnLst>
                                </p:cTn>
                              </p:par>
                            </p:childTnLst>
                          </p:cTn>
                        </p:par>
                      </p:childTnLst>
                    </p:cTn>
                  </p:par>
                  <p:par>
                    <p:cTn id="75" fill="hold">
                      <p:stCondLst>
                        <p:cond delay="indefinite"/>
                      </p:stCondLst>
                      <p:childTnLst>
                        <p:par>
                          <p:cTn id="76" fill="hold">
                            <p:stCondLst>
                              <p:cond delay="0"/>
                            </p:stCondLst>
                            <p:childTnLst>
                              <p:par>
                                <p:cTn id="77" presetID="2" presetClass="exit" presetSubtype="4" fill="hold" grpId="1" nodeType="clickEffect">
                                  <p:stCondLst>
                                    <p:cond delay="0"/>
                                  </p:stCondLst>
                                  <p:childTnLst>
                                    <p:anim calcmode="lin" valueType="num">
                                      <p:cBhvr additive="base">
                                        <p:cTn id="78" dur="500"/>
                                        <p:tgtEl>
                                          <p:spTgt spid="647229"/>
                                        </p:tgtEl>
                                        <p:attrNameLst>
                                          <p:attrName>ppt_x</p:attrName>
                                        </p:attrNameLst>
                                      </p:cBhvr>
                                      <p:tavLst>
                                        <p:tav tm="0">
                                          <p:val>
                                            <p:strVal val="ppt_x"/>
                                          </p:val>
                                        </p:tav>
                                        <p:tav tm="100000">
                                          <p:val>
                                            <p:strVal val="ppt_x"/>
                                          </p:val>
                                        </p:tav>
                                      </p:tavLst>
                                    </p:anim>
                                    <p:anim calcmode="lin" valueType="num">
                                      <p:cBhvr additive="base">
                                        <p:cTn id="79" dur="500"/>
                                        <p:tgtEl>
                                          <p:spTgt spid="647229"/>
                                        </p:tgtEl>
                                        <p:attrNameLst>
                                          <p:attrName>ppt_y</p:attrName>
                                        </p:attrNameLst>
                                      </p:cBhvr>
                                      <p:tavLst>
                                        <p:tav tm="0">
                                          <p:val>
                                            <p:strVal val="ppt_y"/>
                                          </p:val>
                                        </p:tav>
                                        <p:tav tm="100000">
                                          <p:val>
                                            <p:strVal val="1+ppt_h/2"/>
                                          </p:val>
                                        </p:tav>
                                      </p:tavLst>
                                    </p:anim>
                                    <p:set>
                                      <p:cBhvr>
                                        <p:cTn id="80" dur="1" fill="hold">
                                          <p:stCondLst>
                                            <p:cond delay="499"/>
                                          </p:stCondLst>
                                        </p:cTn>
                                        <p:tgtEl>
                                          <p:spTgt spid="647229"/>
                                        </p:tgtEl>
                                        <p:attrNameLst>
                                          <p:attrName>style.visibility</p:attrName>
                                        </p:attrNameLst>
                                      </p:cBhvr>
                                      <p:to>
                                        <p:strVal val="hidden"/>
                                      </p:to>
                                    </p:set>
                                  </p:childTnLst>
                                </p:cTn>
                              </p:par>
                            </p:childTnLst>
                          </p:cTn>
                        </p:par>
                      </p:childTnLst>
                    </p:cTn>
                  </p:par>
                  <p:par>
                    <p:cTn id="81" fill="hold">
                      <p:stCondLst>
                        <p:cond delay="indefinite"/>
                      </p:stCondLst>
                      <p:childTnLst>
                        <p:par>
                          <p:cTn id="82" fill="hold">
                            <p:stCondLst>
                              <p:cond delay="0"/>
                            </p:stCondLst>
                            <p:childTnLst>
                              <p:par>
                                <p:cTn id="83" presetID="2" presetClass="entr" presetSubtype="4" fill="hold" grpId="0" nodeType="clickEffect">
                                  <p:stCondLst>
                                    <p:cond delay="0"/>
                                  </p:stCondLst>
                                  <p:childTnLst>
                                    <p:set>
                                      <p:cBhvr>
                                        <p:cTn id="84" dur="1" fill="hold">
                                          <p:stCondLst>
                                            <p:cond delay="0"/>
                                          </p:stCondLst>
                                        </p:cTn>
                                        <p:tgtEl>
                                          <p:spTgt spid="647170"/>
                                        </p:tgtEl>
                                        <p:attrNameLst>
                                          <p:attrName>style.visibility</p:attrName>
                                        </p:attrNameLst>
                                      </p:cBhvr>
                                      <p:to>
                                        <p:strVal val="visible"/>
                                      </p:to>
                                    </p:set>
                                    <p:anim calcmode="lin" valueType="num">
                                      <p:cBhvr additive="base">
                                        <p:cTn id="85" dur="500" fill="hold"/>
                                        <p:tgtEl>
                                          <p:spTgt spid="647170"/>
                                        </p:tgtEl>
                                        <p:attrNameLst>
                                          <p:attrName>ppt_x</p:attrName>
                                        </p:attrNameLst>
                                      </p:cBhvr>
                                      <p:tavLst>
                                        <p:tav tm="0">
                                          <p:val>
                                            <p:strVal val="#ppt_x"/>
                                          </p:val>
                                        </p:tav>
                                        <p:tav tm="100000">
                                          <p:val>
                                            <p:strVal val="#ppt_x"/>
                                          </p:val>
                                        </p:tav>
                                      </p:tavLst>
                                    </p:anim>
                                    <p:anim calcmode="lin" valueType="num">
                                      <p:cBhvr additive="base">
                                        <p:cTn id="86" dur="500" fill="hold"/>
                                        <p:tgtEl>
                                          <p:spTgt spid="647170"/>
                                        </p:tgtEl>
                                        <p:attrNameLst>
                                          <p:attrName>ppt_y</p:attrName>
                                        </p:attrNameLst>
                                      </p:cBhvr>
                                      <p:tavLst>
                                        <p:tav tm="0">
                                          <p:val>
                                            <p:strVal val="1+#ppt_h/2"/>
                                          </p:val>
                                        </p:tav>
                                        <p:tav tm="100000">
                                          <p:val>
                                            <p:strVal val="#ppt_y"/>
                                          </p:val>
                                        </p:tav>
                                      </p:tavLst>
                                    </p:anim>
                                  </p:childTnLst>
                                </p:cTn>
                              </p:par>
                            </p:childTnLst>
                          </p:cTn>
                        </p:par>
                      </p:childTnLst>
                    </p:cTn>
                  </p:par>
                  <p:par>
                    <p:cTn id="87" fill="hold">
                      <p:stCondLst>
                        <p:cond delay="indefinite"/>
                      </p:stCondLst>
                      <p:childTnLst>
                        <p:par>
                          <p:cTn id="88" fill="hold">
                            <p:stCondLst>
                              <p:cond delay="0"/>
                            </p:stCondLst>
                            <p:childTnLst>
                              <p:par>
                                <p:cTn id="89" presetID="2" presetClass="entr" presetSubtype="4" fill="hold" grpId="0" nodeType="clickEffect">
                                  <p:stCondLst>
                                    <p:cond delay="0"/>
                                  </p:stCondLst>
                                  <p:childTnLst>
                                    <p:set>
                                      <p:cBhvr>
                                        <p:cTn id="90" dur="1" fill="hold">
                                          <p:stCondLst>
                                            <p:cond delay="0"/>
                                          </p:stCondLst>
                                        </p:cTn>
                                        <p:tgtEl>
                                          <p:spTgt spid="647218"/>
                                        </p:tgtEl>
                                        <p:attrNameLst>
                                          <p:attrName>style.visibility</p:attrName>
                                        </p:attrNameLst>
                                      </p:cBhvr>
                                      <p:to>
                                        <p:strVal val="visible"/>
                                      </p:to>
                                    </p:set>
                                    <p:anim calcmode="lin" valueType="num">
                                      <p:cBhvr additive="base">
                                        <p:cTn id="91" dur="500" fill="hold"/>
                                        <p:tgtEl>
                                          <p:spTgt spid="647218"/>
                                        </p:tgtEl>
                                        <p:attrNameLst>
                                          <p:attrName>ppt_x</p:attrName>
                                        </p:attrNameLst>
                                      </p:cBhvr>
                                      <p:tavLst>
                                        <p:tav tm="0">
                                          <p:val>
                                            <p:strVal val="#ppt_x"/>
                                          </p:val>
                                        </p:tav>
                                        <p:tav tm="100000">
                                          <p:val>
                                            <p:strVal val="#ppt_x"/>
                                          </p:val>
                                        </p:tav>
                                      </p:tavLst>
                                    </p:anim>
                                    <p:anim calcmode="lin" valueType="num">
                                      <p:cBhvr additive="base">
                                        <p:cTn id="92" dur="500" fill="hold"/>
                                        <p:tgtEl>
                                          <p:spTgt spid="647218"/>
                                        </p:tgtEl>
                                        <p:attrNameLst>
                                          <p:attrName>ppt_y</p:attrName>
                                        </p:attrNameLst>
                                      </p:cBhvr>
                                      <p:tavLst>
                                        <p:tav tm="0">
                                          <p:val>
                                            <p:strVal val="1+#ppt_h/2"/>
                                          </p:val>
                                        </p:tav>
                                        <p:tav tm="100000">
                                          <p:val>
                                            <p:strVal val="#ppt_y"/>
                                          </p:val>
                                        </p:tav>
                                      </p:tavLst>
                                    </p:anim>
                                  </p:childTnLst>
                                </p:cTn>
                              </p:par>
                            </p:childTnLst>
                          </p:cTn>
                        </p:par>
                      </p:childTnLst>
                    </p:cTn>
                  </p:par>
                  <p:par>
                    <p:cTn id="93" fill="hold">
                      <p:stCondLst>
                        <p:cond delay="indefinite"/>
                      </p:stCondLst>
                      <p:childTnLst>
                        <p:par>
                          <p:cTn id="94" fill="hold">
                            <p:stCondLst>
                              <p:cond delay="0"/>
                            </p:stCondLst>
                            <p:childTnLst>
                              <p:par>
                                <p:cTn id="95" presetID="2" presetClass="entr" presetSubtype="4" fill="hold" grpId="0" nodeType="clickEffect">
                                  <p:stCondLst>
                                    <p:cond delay="0"/>
                                  </p:stCondLst>
                                  <p:childTnLst>
                                    <p:set>
                                      <p:cBhvr>
                                        <p:cTn id="96" dur="1" fill="hold">
                                          <p:stCondLst>
                                            <p:cond delay="0"/>
                                          </p:stCondLst>
                                        </p:cTn>
                                        <p:tgtEl>
                                          <p:spTgt spid="647172"/>
                                        </p:tgtEl>
                                        <p:attrNameLst>
                                          <p:attrName>style.visibility</p:attrName>
                                        </p:attrNameLst>
                                      </p:cBhvr>
                                      <p:to>
                                        <p:strVal val="visible"/>
                                      </p:to>
                                    </p:set>
                                    <p:anim calcmode="lin" valueType="num">
                                      <p:cBhvr additive="base">
                                        <p:cTn id="97" dur="500" fill="hold"/>
                                        <p:tgtEl>
                                          <p:spTgt spid="647172"/>
                                        </p:tgtEl>
                                        <p:attrNameLst>
                                          <p:attrName>ppt_x</p:attrName>
                                        </p:attrNameLst>
                                      </p:cBhvr>
                                      <p:tavLst>
                                        <p:tav tm="0">
                                          <p:val>
                                            <p:strVal val="#ppt_x"/>
                                          </p:val>
                                        </p:tav>
                                        <p:tav tm="100000">
                                          <p:val>
                                            <p:strVal val="#ppt_x"/>
                                          </p:val>
                                        </p:tav>
                                      </p:tavLst>
                                    </p:anim>
                                    <p:anim calcmode="lin" valueType="num">
                                      <p:cBhvr additive="base">
                                        <p:cTn id="98" dur="500" fill="hold"/>
                                        <p:tgtEl>
                                          <p:spTgt spid="647172"/>
                                        </p:tgtEl>
                                        <p:attrNameLst>
                                          <p:attrName>ppt_y</p:attrName>
                                        </p:attrNameLst>
                                      </p:cBhvr>
                                      <p:tavLst>
                                        <p:tav tm="0">
                                          <p:val>
                                            <p:strVal val="1+#ppt_h/2"/>
                                          </p:val>
                                        </p:tav>
                                        <p:tav tm="100000">
                                          <p:val>
                                            <p:strVal val="#ppt_y"/>
                                          </p:val>
                                        </p:tav>
                                      </p:tavLst>
                                    </p:anim>
                                  </p:childTnLst>
                                </p:cTn>
                              </p:par>
                            </p:childTnLst>
                          </p:cTn>
                        </p:par>
                      </p:childTnLst>
                    </p:cTn>
                  </p:par>
                  <p:par>
                    <p:cTn id="99" fill="hold">
                      <p:stCondLst>
                        <p:cond delay="indefinite"/>
                      </p:stCondLst>
                      <p:childTnLst>
                        <p:par>
                          <p:cTn id="100" fill="hold">
                            <p:stCondLst>
                              <p:cond delay="0"/>
                            </p:stCondLst>
                            <p:childTnLst>
                              <p:par>
                                <p:cTn id="101" presetID="2" presetClass="entr" presetSubtype="4" fill="hold" grpId="0" nodeType="clickEffect">
                                  <p:stCondLst>
                                    <p:cond delay="0"/>
                                  </p:stCondLst>
                                  <p:childTnLst>
                                    <p:set>
                                      <p:cBhvr>
                                        <p:cTn id="102" dur="1" fill="hold">
                                          <p:stCondLst>
                                            <p:cond delay="0"/>
                                          </p:stCondLst>
                                        </p:cTn>
                                        <p:tgtEl>
                                          <p:spTgt spid="647171"/>
                                        </p:tgtEl>
                                        <p:attrNameLst>
                                          <p:attrName>style.visibility</p:attrName>
                                        </p:attrNameLst>
                                      </p:cBhvr>
                                      <p:to>
                                        <p:strVal val="visible"/>
                                      </p:to>
                                    </p:set>
                                    <p:anim calcmode="lin" valueType="num">
                                      <p:cBhvr additive="base">
                                        <p:cTn id="103" dur="500" fill="hold"/>
                                        <p:tgtEl>
                                          <p:spTgt spid="647171"/>
                                        </p:tgtEl>
                                        <p:attrNameLst>
                                          <p:attrName>ppt_x</p:attrName>
                                        </p:attrNameLst>
                                      </p:cBhvr>
                                      <p:tavLst>
                                        <p:tav tm="0">
                                          <p:val>
                                            <p:strVal val="#ppt_x"/>
                                          </p:val>
                                        </p:tav>
                                        <p:tav tm="100000">
                                          <p:val>
                                            <p:strVal val="#ppt_x"/>
                                          </p:val>
                                        </p:tav>
                                      </p:tavLst>
                                    </p:anim>
                                    <p:anim calcmode="lin" valueType="num">
                                      <p:cBhvr additive="base">
                                        <p:cTn id="104" dur="500" fill="hold"/>
                                        <p:tgtEl>
                                          <p:spTgt spid="647171"/>
                                        </p:tgtEl>
                                        <p:attrNameLst>
                                          <p:attrName>ppt_y</p:attrName>
                                        </p:attrNameLst>
                                      </p:cBhvr>
                                      <p:tavLst>
                                        <p:tav tm="0">
                                          <p:val>
                                            <p:strVal val="1+#ppt_h/2"/>
                                          </p:val>
                                        </p:tav>
                                        <p:tav tm="100000">
                                          <p:val>
                                            <p:strVal val="#ppt_y"/>
                                          </p:val>
                                        </p:tav>
                                      </p:tavLst>
                                    </p:anim>
                                  </p:childTnLst>
                                </p:cTn>
                              </p:par>
                            </p:childTnLst>
                          </p:cTn>
                        </p:par>
                      </p:childTnLst>
                    </p:cTn>
                  </p:par>
                  <p:par>
                    <p:cTn id="105" fill="hold">
                      <p:stCondLst>
                        <p:cond delay="indefinite"/>
                      </p:stCondLst>
                      <p:childTnLst>
                        <p:par>
                          <p:cTn id="106" fill="hold">
                            <p:stCondLst>
                              <p:cond delay="0"/>
                            </p:stCondLst>
                            <p:childTnLst>
                              <p:par>
                                <p:cTn id="107" presetID="2" presetClass="entr" presetSubtype="4" fill="hold" nodeType="clickEffect">
                                  <p:stCondLst>
                                    <p:cond delay="0"/>
                                  </p:stCondLst>
                                  <p:childTnLst>
                                    <p:set>
                                      <p:cBhvr>
                                        <p:cTn id="108" dur="1" fill="hold">
                                          <p:stCondLst>
                                            <p:cond delay="0"/>
                                          </p:stCondLst>
                                        </p:cTn>
                                        <p:tgtEl>
                                          <p:spTgt spid="647174"/>
                                        </p:tgtEl>
                                        <p:attrNameLst>
                                          <p:attrName>style.visibility</p:attrName>
                                        </p:attrNameLst>
                                      </p:cBhvr>
                                      <p:to>
                                        <p:strVal val="visible"/>
                                      </p:to>
                                    </p:set>
                                    <p:anim calcmode="lin" valueType="num">
                                      <p:cBhvr additive="base">
                                        <p:cTn id="109" dur="500" fill="hold"/>
                                        <p:tgtEl>
                                          <p:spTgt spid="647174"/>
                                        </p:tgtEl>
                                        <p:attrNameLst>
                                          <p:attrName>ppt_x</p:attrName>
                                        </p:attrNameLst>
                                      </p:cBhvr>
                                      <p:tavLst>
                                        <p:tav tm="0">
                                          <p:val>
                                            <p:strVal val="#ppt_x"/>
                                          </p:val>
                                        </p:tav>
                                        <p:tav tm="100000">
                                          <p:val>
                                            <p:strVal val="#ppt_x"/>
                                          </p:val>
                                        </p:tav>
                                      </p:tavLst>
                                    </p:anim>
                                    <p:anim calcmode="lin" valueType="num">
                                      <p:cBhvr additive="base">
                                        <p:cTn id="110" dur="500" fill="hold"/>
                                        <p:tgtEl>
                                          <p:spTgt spid="647174"/>
                                        </p:tgtEl>
                                        <p:attrNameLst>
                                          <p:attrName>ppt_y</p:attrName>
                                        </p:attrNameLst>
                                      </p:cBhvr>
                                      <p:tavLst>
                                        <p:tav tm="0">
                                          <p:val>
                                            <p:strVal val="1+#ppt_h/2"/>
                                          </p:val>
                                        </p:tav>
                                        <p:tav tm="100000">
                                          <p:val>
                                            <p:strVal val="#ppt_y"/>
                                          </p:val>
                                        </p:tav>
                                      </p:tavLst>
                                    </p:anim>
                                  </p:childTnLst>
                                </p:cTn>
                              </p:par>
                            </p:childTnLst>
                          </p:cTn>
                        </p:par>
                      </p:childTnLst>
                    </p:cTn>
                  </p:par>
                  <p:par>
                    <p:cTn id="111" fill="hold">
                      <p:stCondLst>
                        <p:cond delay="indefinite"/>
                      </p:stCondLst>
                      <p:childTnLst>
                        <p:par>
                          <p:cTn id="112" fill="hold">
                            <p:stCondLst>
                              <p:cond delay="0"/>
                            </p:stCondLst>
                            <p:childTnLst>
                              <p:par>
                                <p:cTn id="113" presetID="2" presetClass="entr" presetSubtype="4" fill="hold" grpId="0" nodeType="clickEffect">
                                  <p:stCondLst>
                                    <p:cond delay="0"/>
                                  </p:stCondLst>
                                  <p:childTnLst>
                                    <p:set>
                                      <p:cBhvr>
                                        <p:cTn id="114" dur="1" fill="hold">
                                          <p:stCondLst>
                                            <p:cond delay="0"/>
                                          </p:stCondLst>
                                        </p:cTn>
                                        <p:tgtEl>
                                          <p:spTgt spid="647221"/>
                                        </p:tgtEl>
                                        <p:attrNameLst>
                                          <p:attrName>style.visibility</p:attrName>
                                        </p:attrNameLst>
                                      </p:cBhvr>
                                      <p:to>
                                        <p:strVal val="visible"/>
                                      </p:to>
                                    </p:set>
                                    <p:anim calcmode="lin" valueType="num">
                                      <p:cBhvr additive="base">
                                        <p:cTn id="115" dur="500" fill="hold"/>
                                        <p:tgtEl>
                                          <p:spTgt spid="647221"/>
                                        </p:tgtEl>
                                        <p:attrNameLst>
                                          <p:attrName>ppt_x</p:attrName>
                                        </p:attrNameLst>
                                      </p:cBhvr>
                                      <p:tavLst>
                                        <p:tav tm="0">
                                          <p:val>
                                            <p:strVal val="#ppt_x"/>
                                          </p:val>
                                        </p:tav>
                                        <p:tav tm="100000">
                                          <p:val>
                                            <p:strVal val="#ppt_x"/>
                                          </p:val>
                                        </p:tav>
                                      </p:tavLst>
                                    </p:anim>
                                    <p:anim calcmode="lin" valueType="num">
                                      <p:cBhvr additive="base">
                                        <p:cTn id="116" dur="500" fill="hold"/>
                                        <p:tgtEl>
                                          <p:spTgt spid="647221"/>
                                        </p:tgtEl>
                                        <p:attrNameLst>
                                          <p:attrName>ppt_y</p:attrName>
                                        </p:attrNameLst>
                                      </p:cBhvr>
                                      <p:tavLst>
                                        <p:tav tm="0">
                                          <p:val>
                                            <p:strVal val="1+#ppt_h/2"/>
                                          </p:val>
                                        </p:tav>
                                        <p:tav tm="100000">
                                          <p:val>
                                            <p:strVal val="#ppt_y"/>
                                          </p:val>
                                        </p:tav>
                                      </p:tavLst>
                                    </p:anim>
                                  </p:childTnLst>
                                </p:cTn>
                              </p:par>
                            </p:childTnLst>
                          </p:cTn>
                        </p:par>
                      </p:childTnLst>
                    </p:cTn>
                  </p:par>
                  <p:par>
                    <p:cTn id="117" fill="hold">
                      <p:stCondLst>
                        <p:cond delay="indefinite"/>
                      </p:stCondLst>
                      <p:childTnLst>
                        <p:par>
                          <p:cTn id="118" fill="hold">
                            <p:stCondLst>
                              <p:cond delay="0"/>
                            </p:stCondLst>
                            <p:childTnLst>
                              <p:par>
                                <p:cTn id="119" presetID="2" presetClass="entr" presetSubtype="4" fill="hold" grpId="0" nodeType="clickEffect">
                                  <p:stCondLst>
                                    <p:cond delay="0"/>
                                  </p:stCondLst>
                                  <p:childTnLst>
                                    <p:set>
                                      <p:cBhvr>
                                        <p:cTn id="120" dur="1" fill="hold">
                                          <p:stCondLst>
                                            <p:cond delay="0"/>
                                          </p:stCondLst>
                                        </p:cTn>
                                        <p:tgtEl>
                                          <p:spTgt spid="647222"/>
                                        </p:tgtEl>
                                        <p:attrNameLst>
                                          <p:attrName>style.visibility</p:attrName>
                                        </p:attrNameLst>
                                      </p:cBhvr>
                                      <p:to>
                                        <p:strVal val="visible"/>
                                      </p:to>
                                    </p:set>
                                    <p:anim calcmode="lin" valueType="num">
                                      <p:cBhvr additive="base">
                                        <p:cTn id="121" dur="500" fill="hold"/>
                                        <p:tgtEl>
                                          <p:spTgt spid="647222"/>
                                        </p:tgtEl>
                                        <p:attrNameLst>
                                          <p:attrName>ppt_x</p:attrName>
                                        </p:attrNameLst>
                                      </p:cBhvr>
                                      <p:tavLst>
                                        <p:tav tm="0">
                                          <p:val>
                                            <p:strVal val="#ppt_x"/>
                                          </p:val>
                                        </p:tav>
                                        <p:tav tm="100000">
                                          <p:val>
                                            <p:strVal val="#ppt_x"/>
                                          </p:val>
                                        </p:tav>
                                      </p:tavLst>
                                    </p:anim>
                                    <p:anim calcmode="lin" valueType="num">
                                      <p:cBhvr additive="base">
                                        <p:cTn id="122" dur="500" fill="hold"/>
                                        <p:tgtEl>
                                          <p:spTgt spid="647222"/>
                                        </p:tgtEl>
                                        <p:attrNameLst>
                                          <p:attrName>ppt_y</p:attrName>
                                        </p:attrNameLst>
                                      </p:cBhvr>
                                      <p:tavLst>
                                        <p:tav tm="0">
                                          <p:val>
                                            <p:strVal val="1+#ppt_h/2"/>
                                          </p:val>
                                        </p:tav>
                                        <p:tav tm="100000">
                                          <p:val>
                                            <p:strVal val="#ppt_y"/>
                                          </p:val>
                                        </p:tav>
                                      </p:tavLst>
                                    </p:anim>
                                  </p:childTnLst>
                                </p:cTn>
                              </p:par>
                            </p:childTnLst>
                          </p:cTn>
                        </p:par>
                      </p:childTnLst>
                    </p:cTn>
                  </p:par>
                  <p:par>
                    <p:cTn id="123" fill="hold">
                      <p:stCondLst>
                        <p:cond delay="indefinite"/>
                      </p:stCondLst>
                      <p:childTnLst>
                        <p:par>
                          <p:cTn id="124" fill="hold">
                            <p:stCondLst>
                              <p:cond delay="0"/>
                            </p:stCondLst>
                            <p:childTnLst>
                              <p:par>
                                <p:cTn id="125" presetID="2" presetClass="entr" presetSubtype="4" fill="hold" grpId="0" nodeType="clickEffect">
                                  <p:stCondLst>
                                    <p:cond delay="0"/>
                                  </p:stCondLst>
                                  <p:childTnLst>
                                    <p:set>
                                      <p:cBhvr>
                                        <p:cTn id="126" dur="1" fill="hold">
                                          <p:stCondLst>
                                            <p:cond delay="0"/>
                                          </p:stCondLst>
                                        </p:cTn>
                                        <p:tgtEl>
                                          <p:spTgt spid="647177"/>
                                        </p:tgtEl>
                                        <p:attrNameLst>
                                          <p:attrName>style.visibility</p:attrName>
                                        </p:attrNameLst>
                                      </p:cBhvr>
                                      <p:to>
                                        <p:strVal val="visible"/>
                                      </p:to>
                                    </p:set>
                                    <p:anim calcmode="lin" valueType="num">
                                      <p:cBhvr additive="base">
                                        <p:cTn id="127" dur="500" fill="hold"/>
                                        <p:tgtEl>
                                          <p:spTgt spid="647177"/>
                                        </p:tgtEl>
                                        <p:attrNameLst>
                                          <p:attrName>ppt_x</p:attrName>
                                        </p:attrNameLst>
                                      </p:cBhvr>
                                      <p:tavLst>
                                        <p:tav tm="0">
                                          <p:val>
                                            <p:strVal val="#ppt_x"/>
                                          </p:val>
                                        </p:tav>
                                        <p:tav tm="100000">
                                          <p:val>
                                            <p:strVal val="#ppt_x"/>
                                          </p:val>
                                        </p:tav>
                                      </p:tavLst>
                                    </p:anim>
                                    <p:anim calcmode="lin" valueType="num">
                                      <p:cBhvr additive="base">
                                        <p:cTn id="128" dur="500" fill="hold"/>
                                        <p:tgtEl>
                                          <p:spTgt spid="647177"/>
                                        </p:tgtEl>
                                        <p:attrNameLst>
                                          <p:attrName>ppt_y</p:attrName>
                                        </p:attrNameLst>
                                      </p:cBhvr>
                                      <p:tavLst>
                                        <p:tav tm="0">
                                          <p:val>
                                            <p:strVal val="1+#ppt_h/2"/>
                                          </p:val>
                                        </p:tav>
                                        <p:tav tm="100000">
                                          <p:val>
                                            <p:strVal val="#ppt_y"/>
                                          </p:val>
                                        </p:tav>
                                      </p:tavLst>
                                    </p:anim>
                                  </p:childTnLst>
                                </p:cTn>
                              </p:par>
                            </p:childTnLst>
                          </p:cTn>
                        </p:par>
                      </p:childTnLst>
                    </p:cTn>
                  </p:par>
                  <p:par>
                    <p:cTn id="129" fill="hold">
                      <p:stCondLst>
                        <p:cond delay="indefinite"/>
                      </p:stCondLst>
                      <p:childTnLst>
                        <p:par>
                          <p:cTn id="130" fill="hold">
                            <p:stCondLst>
                              <p:cond delay="0"/>
                            </p:stCondLst>
                            <p:childTnLst>
                              <p:par>
                                <p:cTn id="131" presetID="2" presetClass="entr" presetSubtype="4" fill="hold" grpId="0" nodeType="clickEffect">
                                  <p:stCondLst>
                                    <p:cond delay="0"/>
                                  </p:stCondLst>
                                  <p:childTnLst>
                                    <p:set>
                                      <p:cBhvr>
                                        <p:cTn id="132" dur="1" fill="hold">
                                          <p:stCondLst>
                                            <p:cond delay="0"/>
                                          </p:stCondLst>
                                        </p:cTn>
                                        <p:tgtEl>
                                          <p:spTgt spid="647176"/>
                                        </p:tgtEl>
                                        <p:attrNameLst>
                                          <p:attrName>style.visibility</p:attrName>
                                        </p:attrNameLst>
                                      </p:cBhvr>
                                      <p:to>
                                        <p:strVal val="visible"/>
                                      </p:to>
                                    </p:set>
                                    <p:anim calcmode="lin" valueType="num">
                                      <p:cBhvr additive="base">
                                        <p:cTn id="133" dur="500" fill="hold"/>
                                        <p:tgtEl>
                                          <p:spTgt spid="647176"/>
                                        </p:tgtEl>
                                        <p:attrNameLst>
                                          <p:attrName>ppt_x</p:attrName>
                                        </p:attrNameLst>
                                      </p:cBhvr>
                                      <p:tavLst>
                                        <p:tav tm="0">
                                          <p:val>
                                            <p:strVal val="#ppt_x"/>
                                          </p:val>
                                        </p:tav>
                                        <p:tav tm="100000">
                                          <p:val>
                                            <p:strVal val="#ppt_x"/>
                                          </p:val>
                                        </p:tav>
                                      </p:tavLst>
                                    </p:anim>
                                    <p:anim calcmode="lin" valueType="num">
                                      <p:cBhvr additive="base">
                                        <p:cTn id="134" dur="500" fill="hold"/>
                                        <p:tgtEl>
                                          <p:spTgt spid="647176"/>
                                        </p:tgtEl>
                                        <p:attrNameLst>
                                          <p:attrName>ppt_y</p:attrName>
                                        </p:attrNameLst>
                                      </p:cBhvr>
                                      <p:tavLst>
                                        <p:tav tm="0">
                                          <p:val>
                                            <p:strVal val="1+#ppt_h/2"/>
                                          </p:val>
                                        </p:tav>
                                        <p:tav tm="100000">
                                          <p:val>
                                            <p:strVal val="#ppt_y"/>
                                          </p:val>
                                        </p:tav>
                                      </p:tavLst>
                                    </p:anim>
                                  </p:childTnLst>
                                </p:cTn>
                              </p:par>
                            </p:childTnLst>
                          </p:cTn>
                        </p:par>
                      </p:childTnLst>
                    </p:cTn>
                  </p:par>
                  <p:par>
                    <p:cTn id="135" fill="hold">
                      <p:stCondLst>
                        <p:cond delay="indefinite"/>
                      </p:stCondLst>
                      <p:childTnLst>
                        <p:par>
                          <p:cTn id="136" fill="hold">
                            <p:stCondLst>
                              <p:cond delay="0"/>
                            </p:stCondLst>
                            <p:childTnLst>
                              <p:par>
                                <p:cTn id="137" presetID="2" presetClass="entr" presetSubtype="4" fill="hold" nodeType="clickEffect">
                                  <p:stCondLst>
                                    <p:cond delay="0"/>
                                  </p:stCondLst>
                                  <p:childTnLst>
                                    <p:set>
                                      <p:cBhvr>
                                        <p:cTn id="138" dur="1" fill="hold">
                                          <p:stCondLst>
                                            <p:cond delay="0"/>
                                          </p:stCondLst>
                                        </p:cTn>
                                        <p:tgtEl>
                                          <p:spTgt spid="647178"/>
                                        </p:tgtEl>
                                        <p:attrNameLst>
                                          <p:attrName>style.visibility</p:attrName>
                                        </p:attrNameLst>
                                      </p:cBhvr>
                                      <p:to>
                                        <p:strVal val="visible"/>
                                      </p:to>
                                    </p:set>
                                    <p:anim calcmode="lin" valueType="num">
                                      <p:cBhvr additive="base">
                                        <p:cTn id="139" dur="500" fill="hold"/>
                                        <p:tgtEl>
                                          <p:spTgt spid="647178"/>
                                        </p:tgtEl>
                                        <p:attrNameLst>
                                          <p:attrName>ppt_x</p:attrName>
                                        </p:attrNameLst>
                                      </p:cBhvr>
                                      <p:tavLst>
                                        <p:tav tm="0">
                                          <p:val>
                                            <p:strVal val="#ppt_x"/>
                                          </p:val>
                                        </p:tav>
                                        <p:tav tm="100000">
                                          <p:val>
                                            <p:strVal val="#ppt_x"/>
                                          </p:val>
                                        </p:tav>
                                      </p:tavLst>
                                    </p:anim>
                                    <p:anim calcmode="lin" valueType="num">
                                      <p:cBhvr additive="base">
                                        <p:cTn id="140" dur="500" fill="hold"/>
                                        <p:tgtEl>
                                          <p:spTgt spid="647178"/>
                                        </p:tgtEl>
                                        <p:attrNameLst>
                                          <p:attrName>ppt_y</p:attrName>
                                        </p:attrNameLst>
                                      </p:cBhvr>
                                      <p:tavLst>
                                        <p:tav tm="0">
                                          <p:val>
                                            <p:strVal val="1+#ppt_h/2"/>
                                          </p:val>
                                        </p:tav>
                                        <p:tav tm="100000">
                                          <p:val>
                                            <p:strVal val="#ppt_y"/>
                                          </p:val>
                                        </p:tav>
                                      </p:tavLst>
                                    </p:anim>
                                  </p:childTnLst>
                                </p:cTn>
                              </p:par>
                            </p:childTnLst>
                          </p:cTn>
                        </p:par>
                      </p:childTnLst>
                    </p:cTn>
                  </p:par>
                  <p:par>
                    <p:cTn id="141" fill="hold">
                      <p:stCondLst>
                        <p:cond delay="indefinite"/>
                      </p:stCondLst>
                      <p:childTnLst>
                        <p:par>
                          <p:cTn id="142" fill="hold">
                            <p:stCondLst>
                              <p:cond delay="0"/>
                            </p:stCondLst>
                            <p:childTnLst>
                              <p:par>
                                <p:cTn id="143" presetID="2" presetClass="entr" presetSubtype="4" fill="hold" nodeType="clickEffect">
                                  <p:stCondLst>
                                    <p:cond delay="0"/>
                                  </p:stCondLst>
                                  <p:childTnLst>
                                    <p:set>
                                      <p:cBhvr>
                                        <p:cTn id="144" dur="1" fill="hold">
                                          <p:stCondLst>
                                            <p:cond delay="0"/>
                                          </p:stCondLst>
                                        </p:cTn>
                                        <p:tgtEl>
                                          <p:spTgt spid="2"/>
                                        </p:tgtEl>
                                        <p:attrNameLst>
                                          <p:attrName>style.visibility</p:attrName>
                                        </p:attrNameLst>
                                      </p:cBhvr>
                                      <p:to>
                                        <p:strVal val="visible"/>
                                      </p:to>
                                    </p:set>
                                    <p:anim calcmode="lin" valueType="num">
                                      <p:cBhvr additive="base">
                                        <p:cTn id="145" dur="500" fill="hold"/>
                                        <p:tgtEl>
                                          <p:spTgt spid="2"/>
                                        </p:tgtEl>
                                        <p:attrNameLst>
                                          <p:attrName>ppt_x</p:attrName>
                                        </p:attrNameLst>
                                      </p:cBhvr>
                                      <p:tavLst>
                                        <p:tav tm="0">
                                          <p:val>
                                            <p:strVal val="#ppt_x"/>
                                          </p:val>
                                        </p:tav>
                                        <p:tav tm="100000">
                                          <p:val>
                                            <p:strVal val="#ppt_x"/>
                                          </p:val>
                                        </p:tav>
                                      </p:tavLst>
                                    </p:anim>
                                    <p:anim calcmode="lin" valueType="num">
                                      <p:cBhvr additive="base">
                                        <p:cTn id="146" dur="500" fill="hold"/>
                                        <p:tgtEl>
                                          <p:spTgt spid="2"/>
                                        </p:tgtEl>
                                        <p:attrNameLst>
                                          <p:attrName>ppt_y</p:attrName>
                                        </p:attrNameLst>
                                      </p:cBhvr>
                                      <p:tavLst>
                                        <p:tav tm="0">
                                          <p:val>
                                            <p:strVal val="1+#ppt_h/2"/>
                                          </p:val>
                                        </p:tav>
                                        <p:tav tm="100000">
                                          <p:val>
                                            <p:strVal val="#ppt_y"/>
                                          </p:val>
                                        </p:tav>
                                      </p:tavLst>
                                    </p:anim>
                                  </p:childTnLst>
                                </p:cTn>
                              </p:par>
                            </p:childTnLst>
                          </p:cTn>
                        </p:par>
                      </p:childTnLst>
                    </p:cTn>
                  </p:par>
                  <p:par>
                    <p:cTn id="147" fill="hold">
                      <p:stCondLst>
                        <p:cond delay="indefinite"/>
                      </p:stCondLst>
                      <p:childTnLst>
                        <p:par>
                          <p:cTn id="148" fill="hold">
                            <p:stCondLst>
                              <p:cond delay="0"/>
                            </p:stCondLst>
                            <p:childTnLst>
                              <p:par>
                                <p:cTn id="149" presetID="2" presetClass="entr" presetSubtype="4" fill="hold" grpId="0" nodeType="clickEffect">
                                  <p:stCondLst>
                                    <p:cond delay="0"/>
                                  </p:stCondLst>
                                  <p:childTnLst>
                                    <p:set>
                                      <p:cBhvr>
                                        <p:cTn id="150" dur="1" fill="hold">
                                          <p:stCondLst>
                                            <p:cond delay="0"/>
                                          </p:stCondLst>
                                        </p:cTn>
                                        <p:tgtEl>
                                          <p:spTgt spid="647181"/>
                                        </p:tgtEl>
                                        <p:attrNameLst>
                                          <p:attrName>style.visibility</p:attrName>
                                        </p:attrNameLst>
                                      </p:cBhvr>
                                      <p:to>
                                        <p:strVal val="visible"/>
                                      </p:to>
                                    </p:set>
                                    <p:anim calcmode="lin" valueType="num">
                                      <p:cBhvr additive="base">
                                        <p:cTn id="151" dur="500" fill="hold"/>
                                        <p:tgtEl>
                                          <p:spTgt spid="647181"/>
                                        </p:tgtEl>
                                        <p:attrNameLst>
                                          <p:attrName>ppt_x</p:attrName>
                                        </p:attrNameLst>
                                      </p:cBhvr>
                                      <p:tavLst>
                                        <p:tav tm="0">
                                          <p:val>
                                            <p:strVal val="#ppt_x"/>
                                          </p:val>
                                        </p:tav>
                                        <p:tav tm="100000">
                                          <p:val>
                                            <p:strVal val="#ppt_x"/>
                                          </p:val>
                                        </p:tav>
                                      </p:tavLst>
                                    </p:anim>
                                    <p:anim calcmode="lin" valueType="num">
                                      <p:cBhvr additive="base">
                                        <p:cTn id="152" dur="500" fill="hold"/>
                                        <p:tgtEl>
                                          <p:spTgt spid="647181"/>
                                        </p:tgtEl>
                                        <p:attrNameLst>
                                          <p:attrName>ppt_y</p:attrName>
                                        </p:attrNameLst>
                                      </p:cBhvr>
                                      <p:tavLst>
                                        <p:tav tm="0">
                                          <p:val>
                                            <p:strVal val="1+#ppt_h/2"/>
                                          </p:val>
                                        </p:tav>
                                        <p:tav tm="100000">
                                          <p:val>
                                            <p:strVal val="#ppt_y"/>
                                          </p:val>
                                        </p:tav>
                                      </p:tavLst>
                                    </p:anim>
                                  </p:childTnLst>
                                </p:cTn>
                              </p:par>
                            </p:childTnLst>
                          </p:cTn>
                        </p:par>
                      </p:childTnLst>
                    </p:cTn>
                  </p:par>
                  <p:par>
                    <p:cTn id="153" fill="hold">
                      <p:stCondLst>
                        <p:cond delay="indefinite"/>
                      </p:stCondLst>
                      <p:childTnLst>
                        <p:par>
                          <p:cTn id="154" fill="hold">
                            <p:stCondLst>
                              <p:cond delay="0"/>
                            </p:stCondLst>
                            <p:childTnLst>
                              <p:par>
                                <p:cTn id="155" presetID="2" presetClass="entr" presetSubtype="4" fill="hold" nodeType="clickEffect">
                                  <p:stCondLst>
                                    <p:cond delay="0"/>
                                  </p:stCondLst>
                                  <p:childTnLst>
                                    <p:set>
                                      <p:cBhvr>
                                        <p:cTn id="156" dur="1" fill="hold">
                                          <p:stCondLst>
                                            <p:cond delay="0"/>
                                          </p:stCondLst>
                                        </p:cTn>
                                        <p:tgtEl>
                                          <p:spTgt spid="647196"/>
                                        </p:tgtEl>
                                        <p:attrNameLst>
                                          <p:attrName>style.visibility</p:attrName>
                                        </p:attrNameLst>
                                      </p:cBhvr>
                                      <p:to>
                                        <p:strVal val="visible"/>
                                      </p:to>
                                    </p:set>
                                    <p:anim calcmode="lin" valueType="num">
                                      <p:cBhvr additive="base">
                                        <p:cTn id="157" dur="500" fill="hold"/>
                                        <p:tgtEl>
                                          <p:spTgt spid="647196"/>
                                        </p:tgtEl>
                                        <p:attrNameLst>
                                          <p:attrName>ppt_x</p:attrName>
                                        </p:attrNameLst>
                                      </p:cBhvr>
                                      <p:tavLst>
                                        <p:tav tm="0">
                                          <p:val>
                                            <p:strVal val="#ppt_x"/>
                                          </p:val>
                                        </p:tav>
                                        <p:tav tm="100000">
                                          <p:val>
                                            <p:strVal val="#ppt_x"/>
                                          </p:val>
                                        </p:tav>
                                      </p:tavLst>
                                    </p:anim>
                                    <p:anim calcmode="lin" valueType="num">
                                      <p:cBhvr additive="base">
                                        <p:cTn id="158" dur="500" fill="hold"/>
                                        <p:tgtEl>
                                          <p:spTgt spid="647196"/>
                                        </p:tgtEl>
                                        <p:attrNameLst>
                                          <p:attrName>ppt_y</p:attrName>
                                        </p:attrNameLst>
                                      </p:cBhvr>
                                      <p:tavLst>
                                        <p:tav tm="0">
                                          <p:val>
                                            <p:strVal val="1+#ppt_h/2"/>
                                          </p:val>
                                        </p:tav>
                                        <p:tav tm="100000">
                                          <p:val>
                                            <p:strVal val="#ppt_y"/>
                                          </p:val>
                                        </p:tav>
                                      </p:tavLst>
                                    </p:anim>
                                  </p:childTnLst>
                                </p:cTn>
                              </p:par>
                            </p:childTnLst>
                          </p:cTn>
                        </p:par>
                      </p:childTnLst>
                    </p:cTn>
                  </p:par>
                  <p:par>
                    <p:cTn id="159" fill="hold">
                      <p:stCondLst>
                        <p:cond delay="indefinite"/>
                      </p:stCondLst>
                      <p:childTnLst>
                        <p:par>
                          <p:cTn id="160" fill="hold">
                            <p:stCondLst>
                              <p:cond delay="0"/>
                            </p:stCondLst>
                            <p:childTnLst>
                              <p:par>
                                <p:cTn id="161" presetID="2" presetClass="entr" presetSubtype="4" fill="hold" grpId="0" nodeType="clickEffect">
                                  <p:stCondLst>
                                    <p:cond delay="0"/>
                                  </p:stCondLst>
                                  <p:childTnLst>
                                    <p:set>
                                      <p:cBhvr>
                                        <p:cTn id="162" dur="1" fill="hold">
                                          <p:stCondLst>
                                            <p:cond delay="0"/>
                                          </p:stCondLst>
                                        </p:cTn>
                                        <p:tgtEl>
                                          <p:spTgt spid="647192"/>
                                        </p:tgtEl>
                                        <p:attrNameLst>
                                          <p:attrName>style.visibility</p:attrName>
                                        </p:attrNameLst>
                                      </p:cBhvr>
                                      <p:to>
                                        <p:strVal val="visible"/>
                                      </p:to>
                                    </p:set>
                                    <p:anim calcmode="lin" valueType="num">
                                      <p:cBhvr additive="base">
                                        <p:cTn id="163" dur="500" fill="hold"/>
                                        <p:tgtEl>
                                          <p:spTgt spid="647192"/>
                                        </p:tgtEl>
                                        <p:attrNameLst>
                                          <p:attrName>ppt_x</p:attrName>
                                        </p:attrNameLst>
                                      </p:cBhvr>
                                      <p:tavLst>
                                        <p:tav tm="0">
                                          <p:val>
                                            <p:strVal val="#ppt_x"/>
                                          </p:val>
                                        </p:tav>
                                        <p:tav tm="100000">
                                          <p:val>
                                            <p:strVal val="#ppt_x"/>
                                          </p:val>
                                        </p:tav>
                                      </p:tavLst>
                                    </p:anim>
                                    <p:anim calcmode="lin" valueType="num">
                                      <p:cBhvr additive="base">
                                        <p:cTn id="164" dur="500" fill="hold"/>
                                        <p:tgtEl>
                                          <p:spTgt spid="647192"/>
                                        </p:tgtEl>
                                        <p:attrNameLst>
                                          <p:attrName>ppt_y</p:attrName>
                                        </p:attrNameLst>
                                      </p:cBhvr>
                                      <p:tavLst>
                                        <p:tav tm="0">
                                          <p:val>
                                            <p:strVal val="1+#ppt_h/2"/>
                                          </p:val>
                                        </p:tav>
                                        <p:tav tm="100000">
                                          <p:val>
                                            <p:strVal val="#ppt_y"/>
                                          </p:val>
                                        </p:tav>
                                      </p:tavLst>
                                    </p:anim>
                                  </p:childTnLst>
                                </p:cTn>
                              </p:par>
                            </p:childTnLst>
                          </p:cTn>
                        </p:par>
                      </p:childTnLst>
                    </p:cTn>
                  </p:par>
                  <p:par>
                    <p:cTn id="165" fill="hold">
                      <p:stCondLst>
                        <p:cond delay="indefinite"/>
                      </p:stCondLst>
                      <p:childTnLst>
                        <p:par>
                          <p:cTn id="166" fill="hold">
                            <p:stCondLst>
                              <p:cond delay="0"/>
                            </p:stCondLst>
                            <p:childTnLst>
                              <p:par>
                                <p:cTn id="167" presetID="2" presetClass="entr" presetSubtype="4" fill="hold" nodeType="clickEffect">
                                  <p:stCondLst>
                                    <p:cond delay="0"/>
                                  </p:stCondLst>
                                  <p:childTnLst>
                                    <p:set>
                                      <p:cBhvr>
                                        <p:cTn id="168" dur="1" fill="hold">
                                          <p:stCondLst>
                                            <p:cond delay="0"/>
                                          </p:stCondLst>
                                        </p:cTn>
                                        <p:tgtEl>
                                          <p:spTgt spid="647191"/>
                                        </p:tgtEl>
                                        <p:attrNameLst>
                                          <p:attrName>style.visibility</p:attrName>
                                        </p:attrNameLst>
                                      </p:cBhvr>
                                      <p:to>
                                        <p:strVal val="visible"/>
                                      </p:to>
                                    </p:set>
                                    <p:anim calcmode="lin" valueType="num">
                                      <p:cBhvr additive="base">
                                        <p:cTn id="169" dur="500" fill="hold"/>
                                        <p:tgtEl>
                                          <p:spTgt spid="647191"/>
                                        </p:tgtEl>
                                        <p:attrNameLst>
                                          <p:attrName>ppt_x</p:attrName>
                                        </p:attrNameLst>
                                      </p:cBhvr>
                                      <p:tavLst>
                                        <p:tav tm="0">
                                          <p:val>
                                            <p:strVal val="#ppt_x"/>
                                          </p:val>
                                        </p:tav>
                                        <p:tav tm="100000">
                                          <p:val>
                                            <p:strVal val="#ppt_x"/>
                                          </p:val>
                                        </p:tav>
                                      </p:tavLst>
                                    </p:anim>
                                    <p:anim calcmode="lin" valueType="num">
                                      <p:cBhvr additive="base">
                                        <p:cTn id="170" dur="500" fill="hold"/>
                                        <p:tgtEl>
                                          <p:spTgt spid="647191"/>
                                        </p:tgtEl>
                                        <p:attrNameLst>
                                          <p:attrName>ppt_y</p:attrName>
                                        </p:attrNameLst>
                                      </p:cBhvr>
                                      <p:tavLst>
                                        <p:tav tm="0">
                                          <p:val>
                                            <p:strVal val="1+#ppt_h/2"/>
                                          </p:val>
                                        </p:tav>
                                        <p:tav tm="100000">
                                          <p:val>
                                            <p:strVal val="#ppt_y"/>
                                          </p:val>
                                        </p:tav>
                                      </p:tavLst>
                                    </p:anim>
                                  </p:childTnLst>
                                </p:cTn>
                              </p:par>
                            </p:childTnLst>
                          </p:cTn>
                        </p:par>
                      </p:childTnLst>
                    </p:cTn>
                  </p:par>
                  <p:par>
                    <p:cTn id="171" fill="hold">
                      <p:stCondLst>
                        <p:cond delay="indefinite"/>
                      </p:stCondLst>
                      <p:childTnLst>
                        <p:par>
                          <p:cTn id="172" fill="hold">
                            <p:stCondLst>
                              <p:cond delay="0"/>
                            </p:stCondLst>
                            <p:childTnLst>
                              <p:par>
                                <p:cTn id="173" presetID="2" presetClass="entr" presetSubtype="4" fill="hold" grpId="0" nodeType="clickEffect">
                                  <p:stCondLst>
                                    <p:cond delay="0"/>
                                  </p:stCondLst>
                                  <p:childTnLst>
                                    <p:set>
                                      <p:cBhvr>
                                        <p:cTn id="174" dur="1" fill="hold">
                                          <p:stCondLst>
                                            <p:cond delay="0"/>
                                          </p:stCondLst>
                                        </p:cTn>
                                        <p:tgtEl>
                                          <p:spTgt spid="647193"/>
                                        </p:tgtEl>
                                        <p:attrNameLst>
                                          <p:attrName>style.visibility</p:attrName>
                                        </p:attrNameLst>
                                      </p:cBhvr>
                                      <p:to>
                                        <p:strVal val="visible"/>
                                      </p:to>
                                    </p:set>
                                    <p:anim calcmode="lin" valueType="num">
                                      <p:cBhvr additive="base">
                                        <p:cTn id="175" dur="500" fill="hold"/>
                                        <p:tgtEl>
                                          <p:spTgt spid="647193"/>
                                        </p:tgtEl>
                                        <p:attrNameLst>
                                          <p:attrName>ppt_x</p:attrName>
                                        </p:attrNameLst>
                                      </p:cBhvr>
                                      <p:tavLst>
                                        <p:tav tm="0">
                                          <p:val>
                                            <p:strVal val="#ppt_x"/>
                                          </p:val>
                                        </p:tav>
                                        <p:tav tm="100000">
                                          <p:val>
                                            <p:strVal val="#ppt_x"/>
                                          </p:val>
                                        </p:tav>
                                      </p:tavLst>
                                    </p:anim>
                                    <p:anim calcmode="lin" valueType="num">
                                      <p:cBhvr additive="base">
                                        <p:cTn id="176" dur="500" fill="hold"/>
                                        <p:tgtEl>
                                          <p:spTgt spid="647193"/>
                                        </p:tgtEl>
                                        <p:attrNameLst>
                                          <p:attrName>ppt_y</p:attrName>
                                        </p:attrNameLst>
                                      </p:cBhvr>
                                      <p:tavLst>
                                        <p:tav tm="0">
                                          <p:val>
                                            <p:strVal val="1+#ppt_h/2"/>
                                          </p:val>
                                        </p:tav>
                                        <p:tav tm="100000">
                                          <p:val>
                                            <p:strVal val="#ppt_y"/>
                                          </p:val>
                                        </p:tav>
                                      </p:tavLst>
                                    </p:anim>
                                  </p:childTnLst>
                                </p:cTn>
                              </p:par>
                            </p:childTnLst>
                          </p:cTn>
                        </p:par>
                      </p:childTnLst>
                    </p:cTn>
                  </p:par>
                  <p:par>
                    <p:cTn id="177" fill="hold">
                      <p:stCondLst>
                        <p:cond delay="indefinite"/>
                      </p:stCondLst>
                      <p:childTnLst>
                        <p:par>
                          <p:cTn id="178" fill="hold">
                            <p:stCondLst>
                              <p:cond delay="0"/>
                            </p:stCondLst>
                            <p:childTnLst>
                              <p:par>
                                <p:cTn id="179" presetID="2" presetClass="entr" presetSubtype="4" fill="hold" grpId="0" nodeType="clickEffect">
                                  <p:stCondLst>
                                    <p:cond delay="0"/>
                                  </p:stCondLst>
                                  <p:childTnLst>
                                    <p:set>
                                      <p:cBhvr>
                                        <p:cTn id="180" dur="1" fill="hold">
                                          <p:stCondLst>
                                            <p:cond delay="0"/>
                                          </p:stCondLst>
                                        </p:cTn>
                                        <p:tgtEl>
                                          <p:spTgt spid="647195"/>
                                        </p:tgtEl>
                                        <p:attrNameLst>
                                          <p:attrName>style.visibility</p:attrName>
                                        </p:attrNameLst>
                                      </p:cBhvr>
                                      <p:to>
                                        <p:strVal val="visible"/>
                                      </p:to>
                                    </p:set>
                                    <p:anim calcmode="lin" valueType="num">
                                      <p:cBhvr additive="base">
                                        <p:cTn id="181" dur="500" fill="hold"/>
                                        <p:tgtEl>
                                          <p:spTgt spid="647195"/>
                                        </p:tgtEl>
                                        <p:attrNameLst>
                                          <p:attrName>ppt_x</p:attrName>
                                        </p:attrNameLst>
                                      </p:cBhvr>
                                      <p:tavLst>
                                        <p:tav tm="0">
                                          <p:val>
                                            <p:strVal val="#ppt_x"/>
                                          </p:val>
                                        </p:tav>
                                        <p:tav tm="100000">
                                          <p:val>
                                            <p:strVal val="#ppt_x"/>
                                          </p:val>
                                        </p:tav>
                                      </p:tavLst>
                                    </p:anim>
                                    <p:anim calcmode="lin" valueType="num">
                                      <p:cBhvr additive="base">
                                        <p:cTn id="182" dur="500" fill="hold"/>
                                        <p:tgtEl>
                                          <p:spTgt spid="647195"/>
                                        </p:tgtEl>
                                        <p:attrNameLst>
                                          <p:attrName>ppt_y</p:attrName>
                                        </p:attrNameLst>
                                      </p:cBhvr>
                                      <p:tavLst>
                                        <p:tav tm="0">
                                          <p:val>
                                            <p:strVal val="1+#ppt_h/2"/>
                                          </p:val>
                                        </p:tav>
                                        <p:tav tm="100000">
                                          <p:val>
                                            <p:strVal val="#ppt_y"/>
                                          </p:val>
                                        </p:tav>
                                      </p:tavLst>
                                    </p:anim>
                                  </p:childTnLst>
                                </p:cTn>
                              </p:par>
                            </p:childTnLst>
                          </p:cTn>
                        </p:par>
                      </p:childTnLst>
                    </p:cTn>
                  </p:par>
                  <p:par>
                    <p:cTn id="183" fill="hold">
                      <p:stCondLst>
                        <p:cond delay="indefinite"/>
                      </p:stCondLst>
                      <p:childTnLst>
                        <p:par>
                          <p:cTn id="184" fill="hold">
                            <p:stCondLst>
                              <p:cond delay="0"/>
                            </p:stCondLst>
                            <p:childTnLst>
                              <p:par>
                                <p:cTn id="185" presetID="2" presetClass="entr" presetSubtype="4" fill="hold" grpId="0" nodeType="clickEffect">
                                  <p:stCondLst>
                                    <p:cond delay="0"/>
                                  </p:stCondLst>
                                  <p:childTnLst>
                                    <p:set>
                                      <p:cBhvr>
                                        <p:cTn id="186" dur="1" fill="hold">
                                          <p:stCondLst>
                                            <p:cond delay="0"/>
                                          </p:stCondLst>
                                        </p:cTn>
                                        <p:tgtEl>
                                          <p:spTgt spid="647194"/>
                                        </p:tgtEl>
                                        <p:attrNameLst>
                                          <p:attrName>style.visibility</p:attrName>
                                        </p:attrNameLst>
                                      </p:cBhvr>
                                      <p:to>
                                        <p:strVal val="visible"/>
                                      </p:to>
                                    </p:set>
                                    <p:anim calcmode="lin" valueType="num">
                                      <p:cBhvr additive="base">
                                        <p:cTn id="187" dur="500" fill="hold"/>
                                        <p:tgtEl>
                                          <p:spTgt spid="647194"/>
                                        </p:tgtEl>
                                        <p:attrNameLst>
                                          <p:attrName>ppt_x</p:attrName>
                                        </p:attrNameLst>
                                      </p:cBhvr>
                                      <p:tavLst>
                                        <p:tav tm="0">
                                          <p:val>
                                            <p:strVal val="#ppt_x"/>
                                          </p:val>
                                        </p:tav>
                                        <p:tav tm="100000">
                                          <p:val>
                                            <p:strVal val="#ppt_x"/>
                                          </p:val>
                                        </p:tav>
                                      </p:tavLst>
                                    </p:anim>
                                    <p:anim calcmode="lin" valueType="num">
                                      <p:cBhvr additive="base">
                                        <p:cTn id="188" dur="500" fill="hold"/>
                                        <p:tgtEl>
                                          <p:spTgt spid="647194"/>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47170" grpId="0" animBg="1"/>
      <p:bldP spid="647171" grpId="0" animBg="1"/>
      <p:bldP spid="647172" grpId="0" animBg="1"/>
      <p:bldP spid="647176" grpId="0" animBg="1"/>
      <p:bldP spid="647177" grpId="0" animBg="1"/>
      <p:bldP spid="647181" grpId="0" animBg="1"/>
      <p:bldP spid="647192" grpId="0" animBg="1"/>
      <p:bldP spid="647193" grpId="0" animBg="1"/>
      <p:bldP spid="647194" grpId="0" animBg="1"/>
      <p:bldP spid="647195" grpId="0" animBg="1"/>
      <p:bldP spid="647204" grpId="0" animBg="1"/>
      <p:bldP spid="647217" grpId="0" animBg="1"/>
      <p:bldP spid="647218" grpId="0" animBg="1"/>
      <p:bldP spid="647220" grpId="0" animBg="1"/>
      <p:bldP spid="647221" grpId="0" animBg="1"/>
      <p:bldP spid="647222" grpId="0" animBg="1"/>
      <p:bldP spid="647229" grpId="0" animBg="1"/>
      <p:bldP spid="647229" grpId="1" animBg="1"/>
    </p:bldLst>
  </p:timing>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31746" name="Object 2"/>
          <p:cNvGraphicFramePr>
            <a:graphicFrameLocks noChangeAspect="1"/>
          </p:cNvGraphicFramePr>
          <p:nvPr>
            <p:extLst>
              <p:ext uri="{D42A27DB-BD31-4B8C-83A1-F6EECF244321}">
                <p14:modId xmlns:p14="http://schemas.microsoft.com/office/powerpoint/2010/main" val="3054899908"/>
              </p:ext>
            </p:extLst>
          </p:nvPr>
        </p:nvGraphicFramePr>
        <p:xfrm>
          <a:off x="765175" y="981075"/>
          <a:ext cx="7513638" cy="1238250"/>
        </p:xfrm>
        <a:graphic>
          <a:graphicData uri="http://schemas.openxmlformats.org/presentationml/2006/ole">
            <mc:AlternateContent xmlns:mc="http://schemas.openxmlformats.org/markup-compatibility/2006">
              <mc:Choice xmlns:v="urn:schemas-microsoft-com:vml" Requires="v">
                <p:oleObj spid="_x0000_s36898" name="Document" r:id="rId3" imgW="5095326" imgH="838200" progId="Word.Document.8">
                  <p:embed/>
                </p:oleObj>
              </mc:Choice>
              <mc:Fallback>
                <p:oleObj name="Document" r:id="rId3" imgW="5095326" imgH="838200" progId="Word.Document.8">
                  <p:embed/>
                  <p:pic>
                    <p:nvPicPr>
                      <p:cNvPr id="31746" name="Object 2"/>
                      <p:cNvPicPr>
                        <a:picLocks noChangeAspect="1" noChangeArrowheads="1"/>
                      </p:cNvPicPr>
                      <p:nvPr/>
                    </p:nvPicPr>
                    <p:blipFill>
                      <a:blip r:embed="rId4"/>
                      <a:srcRect/>
                      <a:stretch>
                        <a:fillRect/>
                      </a:stretch>
                    </p:blipFill>
                    <p:spPr bwMode="auto">
                      <a:xfrm>
                        <a:off x="765175" y="981075"/>
                        <a:ext cx="7513638" cy="123825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graphicFrame>
        <p:nvGraphicFramePr>
          <p:cNvPr id="636933" name="Object 5"/>
          <p:cNvGraphicFramePr>
            <a:graphicFrameLocks noChangeAspect="1"/>
          </p:cNvGraphicFramePr>
          <p:nvPr/>
        </p:nvGraphicFramePr>
        <p:xfrm>
          <a:off x="1768475" y="2773363"/>
          <a:ext cx="6384925" cy="990600"/>
        </p:xfrm>
        <a:graphic>
          <a:graphicData uri="http://schemas.openxmlformats.org/presentationml/2006/ole">
            <mc:AlternateContent xmlns:mc="http://schemas.openxmlformats.org/markup-compatibility/2006">
              <mc:Choice xmlns:v="urn:schemas-microsoft-com:vml" Requires="v">
                <p:oleObj spid="_x0000_s36899" name="Document" r:id="rId5" imgW="4154635" imgH="647733" progId="Word.Document.8">
                  <p:embed/>
                </p:oleObj>
              </mc:Choice>
              <mc:Fallback>
                <p:oleObj name="Document" r:id="rId5" imgW="4154635" imgH="647733" progId="Word.Document.8">
                  <p:embed/>
                  <p:pic>
                    <p:nvPicPr>
                      <p:cNvPr id="636933" name="Object 5"/>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1768475" y="2773363"/>
                        <a:ext cx="6384925" cy="9906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
        <p:nvSpPr>
          <p:cNvPr id="7" name="スライド番号プレースホルダ 6"/>
          <p:cNvSpPr>
            <a:spLocks noGrp="1"/>
          </p:cNvSpPr>
          <p:nvPr>
            <p:ph type="sldNum" sz="quarter" idx="12"/>
          </p:nvPr>
        </p:nvSpPr>
        <p:spPr/>
        <p:txBody>
          <a:bodyPr/>
          <a:lstStyle/>
          <a:p>
            <a:fld id="{F06225BA-B0EB-481C-8A78-E726EEDFF1D4}" type="slidenum">
              <a:rPr lang="en-US" altLang="ja-JP" smtClean="0"/>
              <a:pPr/>
              <a:t>39</a:t>
            </a:fld>
            <a:endParaRPr lang="en-US" altLang="ja-JP"/>
          </a:p>
        </p:txBody>
      </p:sp>
      <p:graphicFrame>
        <p:nvGraphicFramePr>
          <p:cNvPr id="2" name="Object 4"/>
          <p:cNvGraphicFramePr>
            <a:graphicFrameLocks noChangeAspect="1"/>
          </p:cNvGraphicFramePr>
          <p:nvPr/>
        </p:nvGraphicFramePr>
        <p:xfrm>
          <a:off x="1768475" y="4005064"/>
          <a:ext cx="6126163" cy="623888"/>
        </p:xfrm>
        <a:graphic>
          <a:graphicData uri="http://schemas.openxmlformats.org/presentationml/2006/ole">
            <mc:AlternateContent xmlns:mc="http://schemas.openxmlformats.org/markup-compatibility/2006">
              <mc:Choice xmlns:v="urn:schemas-microsoft-com:vml" Requires="v">
                <p:oleObj spid="_x0000_s36900" name="Document" r:id="rId7" imgW="4209119" imgH="431702" progId="Word.Document.8">
                  <p:embed/>
                </p:oleObj>
              </mc:Choice>
              <mc:Fallback>
                <p:oleObj name="Document" r:id="rId7" imgW="4209119" imgH="431702" progId="Word.Document.8">
                  <p:embed/>
                  <p:pic>
                    <p:nvPicPr>
                      <p:cNvPr id="2" name="Object 4"/>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1768475" y="4005064"/>
                        <a:ext cx="6126163" cy="62388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graphicFrame>
        <p:nvGraphicFramePr>
          <p:cNvPr id="3" name="Object 4"/>
          <p:cNvGraphicFramePr>
            <a:graphicFrameLocks noChangeAspect="1"/>
          </p:cNvGraphicFramePr>
          <p:nvPr/>
        </p:nvGraphicFramePr>
        <p:xfrm>
          <a:off x="1768475" y="5227638"/>
          <a:ext cx="6186488" cy="700087"/>
        </p:xfrm>
        <a:graphic>
          <a:graphicData uri="http://schemas.openxmlformats.org/presentationml/2006/ole">
            <mc:AlternateContent xmlns:mc="http://schemas.openxmlformats.org/markup-compatibility/2006">
              <mc:Choice xmlns:v="urn:schemas-microsoft-com:vml" Requires="v">
                <p:oleObj spid="_x0000_s36901" name="Document" r:id="rId9" imgW="4209119" imgH="481029" progId="Word.Document.8">
                  <p:embed/>
                </p:oleObj>
              </mc:Choice>
              <mc:Fallback>
                <p:oleObj name="Document" r:id="rId9" imgW="4209119" imgH="481029" progId="Word.Document.8">
                  <p:embed/>
                  <p:pic>
                    <p:nvPicPr>
                      <p:cNvPr id="3" name="Object 4"/>
                      <p:cNvPicPr>
                        <a:picLocks noChangeAspect="1" noChangeArrowheads="1"/>
                      </p:cNvPicPr>
                      <p:nvPr/>
                    </p:nvPicPr>
                    <p:blipFill>
                      <a:blip r:embed="rId10">
                        <a:extLst>
                          <a:ext uri="{28A0092B-C50C-407E-A947-70E740481C1C}">
                            <a14:useLocalDpi xmlns:a14="http://schemas.microsoft.com/office/drawing/2010/main" val="0"/>
                          </a:ext>
                        </a:extLst>
                      </a:blip>
                      <a:srcRect/>
                      <a:stretch>
                        <a:fillRect/>
                      </a:stretch>
                    </p:blipFill>
                    <p:spPr bwMode="auto">
                      <a:xfrm>
                        <a:off x="1768475" y="5227638"/>
                        <a:ext cx="6186488" cy="70008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
        <p:nvSpPr>
          <p:cNvPr id="4" name="Date Placeholder 3">
            <a:extLst>
              <a:ext uri="{FF2B5EF4-FFF2-40B4-BE49-F238E27FC236}">
                <a16:creationId xmlns:a16="http://schemas.microsoft.com/office/drawing/2014/main" id="{C4F531FB-4E57-4FA7-AAF1-A34099CC863B}"/>
              </a:ext>
            </a:extLst>
          </p:cNvPr>
          <p:cNvSpPr>
            <a:spLocks noGrp="1"/>
          </p:cNvSpPr>
          <p:nvPr>
            <p:ph type="dt" sz="half" idx="10"/>
          </p:nvPr>
        </p:nvSpPr>
        <p:spPr/>
        <p:txBody>
          <a:bodyPr/>
          <a:lstStyle/>
          <a:p>
            <a:r>
              <a:rPr lang="en-US" altLang="ja-JP" smtClean="0"/>
              <a:t>18/06/21</a:t>
            </a:r>
            <a:endParaRPr lang="en-US" altLang="ja-JP"/>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nodeType="clickEffect">
                                  <p:stCondLst>
                                    <p:cond delay="0"/>
                                  </p:stCondLst>
                                  <p:childTnLst>
                                    <p:set>
                                      <p:cBhvr>
                                        <p:cTn id="6" dur="1" fill="hold">
                                          <p:stCondLst>
                                            <p:cond delay="0"/>
                                          </p:stCondLst>
                                        </p:cTn>
                                        <p:tgtEl>
                                          <p:spTgt spid="636933"/>
                                        </p:tgtEl>
                                        <p:attrNameLst>
                                          <p:attrName>style.visibility</p:attrName>
                                        </p:attrNameLst>
                                      </p:cBhvr>
                                      <p:to>
                                        <p:strVal val="visible"/>
                                      </p:to>
                                    </p:set>
                                    <p:anim calcmode="lin" valueType="num">
                                      <p:cBhvr additive="base">
                                        <p:cTn id="7" dur="500" fill="hold"/>
                                        <p:tgtEl>
                                          <p:spTgt spid="636933"/>
                                        </p:tgtEl>
                                        <p:attrNameLst>
                                          <p:attrName>ppt_x</p:attrName>
                                        </p:attrNameLst>
                                      </p:cBhvr>
                                      <p:tavLst>
                                        <p:tav tm="0">
                                          <p:val>
                                            <p:strVal val="#ppt_x"/>
                                          </p:val>
                                        </p:tav>
                                        <p:tav tm="100000">
                                          <p:val>
                                            <p:strVal val="#ppt_x"/>
                                          </p:val>
                                        </p:tav>
                                      </p:tavLst>
                                    </p:anim>
                                    <p:anim calcmode="lin" valueType="num">
                                      <p:cBhvr additive="base">
                                        <p:cTn id="8" dur="500" fill="hold"/>
                                        <p:tgtEl>
                                          <p:spTgt spid="636933"/>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2" presetClass="entr" presetSubtype="4" fill="hold" nodeType="clickEffect">
                                  <p:stCondLst>
                                    <p:cond delay="0"/>
                                  </p:stCondLst>
                                  <p:childTnLst>
                                    <p:set>
                                      <p:cBhvr>
                                        <p:cTn id="12" dur="1" fill="hold">
                                          <p:stCondLst>
                                            <p:cond delay="0"/>
                                          </p:stCondLst>
                                        </p:cTn>
                                        <p:tgtEl>
                                          <p:spTgt spid="2"/>
                                        </p:tgtEl>
                                        <p:attrNameLst>
                                          <p:attrName>style.visibility</p:attrName>
                                        </p:attrNameLst>
                                      </p:cBhvr>
                                      <p:to>
                                        <p:strVal val="visible"/>
                                      </p:to>
                                    </p:set>
                                    <p:anim calcmode="lin" valueType="num">
                                      <p:cBhvr additive="base">
                                        <p:cTn id="13" dur="500" fill="hold"/>
                                        <p:tgtEl>
                                          <p:spTgt spid="2"/>
                                        </p:tgtEl>
                                        <p:attrNameLst>
                                          <p:attrName>ppt_x</p:attrName>
                                        </p:attrNameLst>
                                      </p:cBhvr>
                                      <p:tavLst>
                                        <p:tav tm="0">
                                          <p:val>
                                            <p:strVal val="#ppt_x"/>
                                          </p:val>
                                        </p:tav>
                                        <p:tav tm="100000">
                                          <p:val>
                                            <p:strVal val="#ppt_x"/>
                                          </p:val>
                                        </p:tav>
                                      </p:tavLst>
                                    </p:anim>
                                    <p:anim calcmode="lin" valueType="num">
                                      <p:cBhvr additive="base">
                                        <p:cTn id="14" dur="500" fill="hold"/>
                                        <p:tgtEl>
                                          <p:spTgt spid="2"/>
                                        </p:tgtEl>
                                        <p:attrNameLst>
                                          <p:attrName>ppt_y</p:attrName>
                                        </p:attrNameLst>
                                      </p:cBhvr>
                                      <p:tavLst>
                                        <p:tav tm="0">
                                          <p:val>
                                            <p:strVal val="1+#ppt_h/2"/>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2" presetClass="entr" presetSubtype="4" fill="hold" nodeType="clickEffect">
                                  <p:stCondLst>
                                    <p:cond delay="0"/>
                                  </p:stCondLst>
                                  <p:childTnLst>
                                    <p:set>
                                      <p:cBhvr>
                                        <p:cTn id="18" dur="1" fill="hold">
                                          <p:stCondLst>
                                            <p:cond delay="0"/>
                                          </p:stCondLst>
                                        </p:cTn>
                                        <p:tgtEl>
                                          <p:spTgt spid="3"/>
                                        </p:tgtEl>
                                        <p:attrNameLst>
                                          <p:attrName>style.visibility</p:attrName>
                                        </p:attrNameLst>
                                      </p:cBhvr>
                                      <p:to>
                                        <p:strVal val="visible"/>
                                      </p:to>
                                    </p:set>
                                    <p:anim calcmode="lin" valueType="num">
                                      <p:cBhvr additive="base">
                                        <p:cTn id="19" dur="500" fill="hold"/>
                                        <p:tgtEl>
                                          <p:spTgt spid="3"/>
                                        </p:tgtEl>
                                        <p:attrNameLst>
                                          <p:attrName>ppt_x</p:attrName>
                                        </p:attrNameLst>
                                      </p:cBhvr>
                                      <p:tavLst>
                                        <p:tav tm="0">
                                          <p:val>
                                            <p:strVal val="#ppt_x"/>
                                          </p:val>
                                        </p:tav>
                                        <p:tav tm="100000">
                                          <p:val>
                                            <p:strVal val="#ppt_x"/>
                                          </p:val>
                                        </p:tav>
                                      </p:tavLst>
                                    </p:anim>
                                    <p:anim calcmode="lin" valueType="num">
                                      <p:cBhvr additive="base">
                                        <p:cTn id="20" dur="500" fill="hold"/>
                                        <p:tgtEl>
                                          <p:spTgt spid="3"/>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0.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a:xfrm>
          <a:off x="0" y="0"/>
          <a:ext cx="0" cy="0"/>
          <a:chOff x="0" y="0"/>
          <a:chExt cx="0" cy="0"/>
        </a:xfrm>
      </p:grpSpPr>
      <p:sp>
        <p:nvSpPr>
          <p:cNvPr id="5" name="スライド番号プレースホルダ 5"/>
          <p:cNvSpPr>
            <a:spLocks noGrp="1"/>
          </p:cNvSpPr>
          <p:nvPr>
            <p:ph type="sldNum" sz="quarter" idx="12"/>
          </p:nvPr>
        </p:nvSpPr>
        <p:spPr/>
        <p:txBody>
          <a:bodyPr/>
          <a:lstStyle/>
          <a:p>
            <a:fld id="{F82FA716-B530-4E62-9183-B8A561BD3983}" type="slidenum">
              <a:rPr lang="en-US" altLang="ja-JP"/>
              <a:pPr/>
              <a:t>40</a:t>
            </a:fld>
            <a:endParaRPr lang="en-US" altLang="ja-JP"/>
          </a:p>
        </p:txBody>
      </p:sp>
      <p:sp>
        <p:nvSpPr>
          <p:cNvPr id="27651" name="Rectangle 3"/>
          <p:cNvSpPr>
            <a:spLocks noGrp="1" noChangeArrowheads="1"/>
          </p:cNvSpPr>
          <p:nvPr>
            <p:ph type="body" idx="1"/>
          </p:nvPr>
        </p:nvSpPr>
        <p:spPr>
          <a:xfrm>
            <a:off x="1106488" y="1090613"/>
            <a:ext cx="6778625" cy="5218112"/>
          </a:xfrm>
        </p:spPr>
        <p:txBody>
          <a:bodyPr/>
          <a:lstStyle/>
          <a:p>
            <a:pPr>
              <a:lnSpc>
                <a:spcPct val="90000"/>
              </a:lnSpc>
              <a:buFontTx/>
              <a:buNone/>
            </a:pPr>
            <a:r>
              <a:rPr lang="ja-JP" altLang="en-US" sz="2400" b="1" dirty="0"/>
              <a:t>＜トラベルコスト法の限界＞</a:t>
            </a:r>
          </a:p>
          <a:p>
            <a:pPr>
              <a:lnSpc>
                <a:spcPct val="90000"/>
              </a:lnSpc>
              <a:buFontTx/>
              <a:buNone/>
            </a:pPr>
            <a:endParaRPr lang="ja-JP" altLang="en-US" sz="2400" b="1" dirty="0"/>
          </a:p>
          <a:p>
            <a:pPr>
              <a:lnSpc>
                <a:spcPct val="90000"/>
              </a:lnSpc>
            </a:pPr>
            <a:r>
              <a:rPr lang="ja-JP" altLang="en-US" sz="2400" b="1" dirty="0"/>
              <a:t>トラベルコストの異なる地域から自然公園まで訪問している人がいなければならない。</a:t>
            </a:r>
          </a:p>
          <a:p>
            <a:pPr>
              <a:lnSpc>
                <a:spcPct val="90000"/>
              </a:lnSpc>
            </a:pPr>
            <a:endParaRPr lang="ja-JP" altLang="en-US" sz="2400" b="1" dirty="0"/>
          </a:p>
          <a:p>
            <a:pPr>
              <a:lnSpc>
                <a:spcPct val="90000"/>
              </a:lnSpc>
            </a:pPr>
            <a:r>
              <a:rPr lang="ja-JP" altLang="en-US" sz="2400" b="1" dirty="0"/>
              <a:t>旅行時間の機会費用の測定は困難である。</a:t>
            </a:r>
          </a:p>
          <a:p>
            <a:pPr lvl="1">
              <a:lnSpc>
                <a:spcPct val="90000"/>
              </a:lnSpc>
            </a:pPr>
            <a:r>
              <a:rPr lang="ja-JP" altLang="en-US" sz="2400" b="1" dirty="0"/>
              <a:t>旅行自体が楽しみかもしれない。</a:t>
            </a:r>
          </a:p>
          <a:p>
            <a:pPr lvl="1">
              <a:lnSpc>
                <a:spcPct val="90000"/>
              </a:lnSpc>
            </a:pPr>
            <a:r>
              <a:rPr lang="ja-JP" altLang="en-US" sz="2400" b="1" dirty="0"/>
              <a:t>複数の目的地がある場合</a:t>
            </a:r>
          </a:p>
          <a:p>
            <a:pPr lvl="1">
              <a:lnSpc>
                <a:spcPct val="90000"/>
              </a:lnSpc>
            </a:pPr>
            <a:endParaRPr lang="ja-JP" altLang="en-US" sz="2400" b="1" dirty="0"/>
          </a:p>
          <a:p>
            <a:pPr>
              <a:lnSpc>
                <a:spcPct val="90000"/>
              </a:lnSpc>
            </a:pPr>
            <a:r>
              <a:rPr lang="ja-JP" altLang="en-US" sz="2400" b="1" dirty="0"/>
              <a:t>居住地の選択に際して自然公園までの距離を考慮しているかもしれない。</a:t>
            </a:r>
          </a:p>
        </p:txBody>
      </p:sp>
      <p:sp>
        <p:nvSpPr>
          <p:cNvPr id="2" name="Date Placeholder 1">
            <a:extLst>
              <a:ext uri="{FF2B5EF4-FFF2-40B4-BE49-F238E27FC236}">
                <a16:creationId xmlns:a16="http://schemas.microsoft.com/office/drawing/2014/main" id="{D2AD70AE-FCEA-40C0-8C69-05A11C415D75}"/>
              </a:ext>
            </a:extLst>
          </p:cNvPr>
          <p:cNvSpPr>
            <a:spLocks noGrp="1"/>
          </p:cNvSpPr>
          <p:nvPr>
            <p:ph type="dt" sz="half" idx="10"/>
          </p:nvPr>
        </p:nvSpPr>
        <p:spPr/>
        <p:txBody>
          <a:bodyPr/>
          <a:lstStyle/>
          <a:p>
            <a:r>
              <a:rPr lang="en-US" altLang="ja-JP" smtClean="0"/>
              <a:t>18/06/21</a:t>
            </a:r>
            <a:endParaRPr lang="en-US" altLang="ja-JP"/>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2" presetClass="entr" presetSubtype="4" fill="hold" grpId="0" nodeType="clickEffect">
                                  <p:stCondLst>
                                    <p:cond delay="0"/>
                                  </p:stCondLst>
                                  <p:childTnLst>
                                    <p:set>
                                      <p:cBhvr>
                                        <p:cTn id="6" dur="1" fill="hold">
                                          <p:stCondLst>
                                            <p:cond delay="0"/>
                                          </p:stCondLst>
                                        </p:cTn>
                                        <p:tgtEl>
                                          <p:spTgt spid="27651">
                                            <p:txEl>
                                              <p:pRg st="2" end="2"/>
                                            </p:txEl>
                                          </p:spTgt>
                                        </p:tgtEl>
                                        <p:attrNameLst>
                                          <p:attrName>style.visibility</p:attrName>
                                        </p:attrNameLst>
                                      </p:cBhvr>
                                      <p:to>
                                        <p:strVal val="visible"/>
                                      </p:to>
                                    </p:set>
                                    <p:animEffect transition="in" filter="slide(fromBottom)">
                                      <p:cBhvr>
                                        <p:cTn id="7" dur="500">
                                          <p:stCondLst>
                                            <p:cond delay="0"/>
                                          </p:stCondLst>
                                        </p:cTn>
                                        <p:tgtEl>
                                          <p:spTgt spid="27651">
                                            <p:txEl>
                                              <p:pRg st="2" end="2"/>
                                            </p:txEl>
                                          </p:spTgt>
                                        </p:tgtEl>
                                      </p:cBhvr>
                                    </p:animEffect>
                                  </p:childTnLst>
                                </p:cTn>
                              </p:par>
                            </p:childTnLst>
                          </p:cTn>
                        </p:par>
                      </p:childTnLst>
                    </p:cTn>
                  </p:par>
                  <p:par>
                    <p:cTn id="8" fill="hold">
                      <p:stCondLst>
                        <p:cond delay="indefinite"/>
                      </p:stCondLst>
                      <p:childTnLst>
                        <p:par>
                          <p:cTn id="9" fill="hold">
                            <p:stCondLst>
                              <p:cond delay="0"/>
                            </p:stCondLst>
                            <p:childTnLst>
                              <p:par>
                                <p:cTn id="10" presetID="12" presetClass="entr" presetSubtype="4" fill="hold" grpId="0" nodeType="clickEffect">
                                  <p:stCondLst>
                                    <p:cond delay="0"/>
                                  </p:stCondLst>
                                  <p:childTnLst>
                                    <p:set>
                                      <p:cBhvr>
                                        <p:cTn id="11" dur="1" fill="hold">
                                          <p:stCondLst>
                                            <p:cond delay="0"/>
                                          </p:stCondLst>
                                        </p:cTn>
                                        <p:tgtEl>
                                          <p:spTgt spid="27651">
                                            <p:txEl>
                                              <p:pRg st="4" end="4"/>
                                            </p:txEl>
                                          </p:spTgt>
                                        </p:tgtEl>
                                        <p:attrNameLst>
                                          <p:attrName>style.visibility</p:attrName>
                                        </p:attrNameLst>
                                      </p:cBhvr>
                                      <p:to>
                                        <p:strVal val="visible"/>
                                      </p:to>
                                    </p:set>
                                    <p:animEffect transition="in" filter="slide(fromBottom)">
                                      <p:cBhvr>
                                        <p:cTn id="12" dur="500">
                                          <p:stCondLst>
                                            <p:cond delay="0"/>
                                          </p:stCondLst>
                                        </p:cTn>
                                        <p:tgtEl>
                                          <p:spTgt spid="27651">
                                            <p:txEl>
                                              <p:pRg st="4" end="4"/>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12" presetClass="entr" presetSubtype="4" fill="hold" grpId="0" nodeType="clickEffect">
                                  <p:stCondLst>
                                    <p:cond delay="0"/>
                                  </p:stCondLst>
                                  <p:childTnLst>
                                    <p:set>
                                      <p:cBhvr>
                                        <p:cTn id="16" dur="1" fill="hold">
                                          <p:stCondLst>
                                            <p:cond delay="0"/>
                                          </p:stCondLst>
                                        </p:cTn>
                                        <p:tgtEl>
                                          <p:spTgt spid="27651">
                                            <p:txEl>
                                              <p:pRg st="5" end="5"/>
                                            </p:txEl>
                                          </p:spTgt>
                                        </p:tgtEl>
                                        <p:attrNameLst>
                                          <p:attrName>style.visibility</p:attrName>
                                        </p:attrNameLst>
                                      </p:cBhvr>
                                      <p:to>
                                        <p:strVal val="visible"/>
                                      </p:to>
                                    </p:set>
                                    <p:animEffect transition="in" filter="slide(fromBottom)">
                                      <p:cBhvr>
                                        <p:cTn id="17" dur="500">
                                          <p:stCondLst>
                                            <p:cond delay="0"/>
                                          </p:stCondLst>
                                        </p:cTn>
                                        <p:tgtEl>
                                          <p:spTgt spid="27651">
                                            <p:txEl>
                                              <p:pRg st="5" end="5"/>
                                            </p:txEl>
                                          </p:spTgt>
                                        </p:tgtEl>
                                      </p:cBhvr>
                                    </p:animEffect>
                                  </p:childTnLst>
                                </p:cTn>
                              </p:par>
                            </p:childTnLst>
                          </p:cTn>
                        </p:par>
                      </p:childTnLst>
                    </p:cTn>
                  </p:par>
                  <p:par>
                    <p:cTn id="18" fill="hold">
                      <p:stCondLst>
                        <p:cond delay="indefinite"/>
                      </p:stCondLst>
                      <p:childTnLst>
                        <p:par>
                          <p:cTn id="19" fill="hold">
                            <p:stCondLst>
                              <p:cond delay="0"/>
                            </p:stCondLst>
                            <p:childTnLst>
                              <p:par>
                                <p:cTn id="20" presetID="12" presetClass="entr" presetSubtype="4" fill="hold" grpId="0" nodeType="clickEffect">
                                  <p:stCondLst>
                                    <p:cond delay="0"/>
                                  </p:stCondLst>
                                  <p:childTnLst>
                                    <p:set>
                                      <p:cBhvr>
                                        <p:cTn id="21" dur="1" fill="hold">
                                          <p:stCondLst>
                                            <p:cond delay="0"/>
                                          </p:stCondLst>
                                        </p:cTn>
                                        <p:tgtEl>
                                          <p:spTgt spid="27651">
                                            <p:txEl>
                                              <p:pRg st="6" end="6"/>
                                            </p:txEl>
                                          </p:spTgt>
                                        </p:tgtEl>
                                        <p:attrNameLst>
                                          <p:attrName>style.visibility</p:attrName>
                                        </p:attrNameLst>
                                      </p:cBhvr>
                                      <p:to>
                                        <p:strVal val="visible"/>
                                      </p:to>
                                    </p:set>
                                    <p:animEffect transition="in" filter="slide(fromBottom)">
                                      <p:cBhvr>
                                        <p:cTn id="22" dur="500">
                                          <p:stCondLst>
                                            <p:cond delay="0"/>
                                          </p:stCondLst>
                                        </p:cTn>
                                        <p:tgtEl>
                                          <p:spTgt spid="27651">
                                            <p:txEl>
                                              <p:pRg st="6" end="6"/>
                                            </p:txEl>
                                          </p:spTgt>
                                        </p:tgtEl>
                                      </p:cBhvr>
                                    </p:animEffect>
                                  </p:childTnLst>
                                </p:cTn>
                              </p:par>
                            </p:childTnLst>
                          </p:cTn>
                        </p:par>
                      </p:childTnLst>
                    </p:cTn>
                  </p:par>
                  <p:par>
                    <p:cTn id="23" fill="hold">
                      <p:stCondLst>
                        <p:cond delay="indefinite"/>
                      </p:stCondLst>
                      <p:childTnLst>
                        <p:par>
                          <p:cTn id="24" fill="hold">
                            <p:stCondLst>
                              <p:cond delay="0"/>
                            </p:stCondLst>
                            <p:childTnLst>
                              <p:par>
                                <p:cTn id="25" presetID="12" presetClass="entr" presetSubtype="4" fill="hold" grpId="0" nodeType="clickEffect">
                                  <p:stCondLst>
                                    <p:cond delay="0"/>
                                  </p:stCondLst>
                                  <p:childTnLst>
                                    <p:set>
                                      <p:cBhvr>
                                        <p:cTn id="26" dur="1" fill="hold">
                                          <p:stCondLst>
                                            <p:cond delay="0"/>
                                          </p:stCondLst>
                                        </p:cTn>
                                        <p:tgtEl>
                                          <p:spTgt spid="27651">
                                            <p:txEl>
                                              <p:pRg st="8" end="8"/>
                                            </p:txEl>
                                          </p:spTgt>
                                        </p:tgtEl>
                                        <p:attrNameLst>
                                          <p:attrName>style.visibility</p:attrName>
                                        </p:attrNameLst>
                                      </p:cBhvr>
                                      <p:to>
                                        <p:strVal val="visible"/>
                                      </p:to>
                                    </p:set>
                                    <p:animEffect transition="in" filter="slide(fromBottom)">
                                      <p:cBhvr>
                                        <p:cTn id="27" dur="500">
                                          <p:stCondLst>
                                            <p:cond delay="0"/>
                                          </p:stCondLst>
                                        </p:cTn>
                                        <p:tgtEl>
                                          <p:spTgt spid="27651">
                                            <p:txEl>
                                              <p:pRg st="8" end="8"/>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7651" grpId="0" uiExpand="1" build="p" bldLvl="2"/>
    </p:bldLst>
  </p:timing>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スライド番号プレースホルダー 4"/>
          <p:cNvSpPr>
            <a:spLocks noGrp="1"/>
          </p:cNvSpPr>
          <p:nvPr>
            <p:ph type="sldNum" sz="quarter" idx="12"/>
          </p:nvPr>
        </p:nvSpPr>
        <p:spPr/>
        <p:txBody>
          <a:bodyPr/>
          <a:lstStyle/>
          <a:p>
            <a:fld id="{8CA4F409-74A5-4CBE-B451-8FF7D760AC40}" type="slidenum">
              <a:rPr lang="en-US" altLang="ja-JP" smtClean="0"/>
              <a:pPr/>
              <a:t>41</a:t>
            </a:fld>
            <a:endParaRPr lang="en-US" altLang="ja-JP"/>
          </a:p>
        </p:txBody>
      </p:sp>
      <p:graphicFrame>
        <p:nvGraphicFramePr>
          <p:cNvPr id="6" name="オブジェクト 5"/>
          <p:cNvGraphicFramePr>
            <a:graphicFrameLocks noChangeAspect="1"/>
          </p:cNvGraphicFramePr>
          <p:nvPr>
            <p:extLst>
              <p:ext uri="{D42A27DB-BD31-4B8C-83A1-F6EECF244321}">
                <p14:modId xmlns:p14="http://schemas.microsoft.com/office/powerpoint/2010/main" val="1254490199"/>
              </p:ext>
            </p:extLst>
          </p:nvPr>
        </p:nvGraphicFramePr>
        <p:xfrm>
          <a:off x="533400" y="609600"/>
          <a:ext cx="3581400" cy="304800"/>
        </p:xfrm>
        <a:graphic>
          <a:graphicData uri="http://schemas.openxmlformats.org/presentationml/2006/ole">
            <mc:AlternateContent xmlns:mc="http://schemas.openxmlformats.org/markup-compatibility/2006">
              <mc:Choice xmlns:v="urn:schemas-microsoft-com:vml" Requires="v">
                <p:oleObj spid="_x0000_s37914" name="文書" r:id="rId3" imgW="2501367" imgH="216031" progId="Word.Document.12">
                  <p:embed/>
                </p:oleObj>
              </mc:Choice>
              <mc:Fallback>
                <p:oleObj name="文書" r:id="rId3" imgW="2501367" imgH="216031" progId="Word.Document.12">
                  <p:embed/>
                  <p:pic>
                    <p:nvPicPr>
                      <p:cNvPr id="6" name="オブジェクト 5"/>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533400" y="609600"/>
                        <a:ext cx="3581400" cy="304800"/>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7" name="オブジェクト 6"/>
          <p:cNvGraphicFramePr>
            <a:graphicFrameLocks noChangeAspect="1"/>
          </p:cNvGraphicFramePr>
          <p:nvPr>
            <p:extLst>
              <p:ext uri="{D42A27DB-BD31-4B8C-83A1-F6EECF244321}">
                <p14:modId xmlns:p14="http://schemas.microsoft.com/office/powerpoint/2010/main" val="2217267651"/>
              </p:ext>
            </p:extLst>
          </p:nvPr>
        </p:nvGraphicFramePr>
        <p:xfrm>
          <a:off x="899592" y="1726246"/>
          <a:ext cx="7558117" cy="910666"/>
        </p:xfrm>
        <a:graphic>
          <a:graphicData uri="http://schemas.openxmlformats.org/presentationml/2006/ole">
            <mc:AlternateContent xmlns:mc="http://schemas.openxmlformats.org/markup-compatibility/2006">
              <mc:Choice xmlns:v="urn:schemas-microsoft-com:vml" Requires="v">
                <p:oleObj spid="_x0000_s37915" name="文書" r:id="rId5" imgW="5398655" imgH="650476" progId="Word.Document.12">
                  <p:embed/>
                </p:oleObj>
              </mc:Choice>
              <mc:Fallback>
                <p:oleObj name="文書" r:id="rId5" imgW="5398655" imgH="650476" progId="Word.Document.12">
                  <p:embed/>
                  <p:pic>
                    <p:nvPicPr>
                      <p:cNvPr id="7" name="オブジェクト 6"/>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899592" y="1726246"/>
                        <a:ext cx="7558117" cy="910666"/>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8" name="オブジェクト 7"/>
          <p:cNvGraphicFramePr>
            <a:graphicFrameLocks noChangeAspect="1"/>
          </p:cNvGraphicFramePr>
          <p:nvPr>
            <p:extLst>
              <p:ext uri="{D42A27DB-BD31-4B8C-83A1-F6EECF244321}">
                <p14:modId xmlns:p14="http://schemas.microsoft.com/office/powerpoint/2010/main" val="79845339"/>
              </p:ext>
            </p:extLst>
          </p:nvPr>
        </p:nvGraphicFramePr>
        <p:xfrm>
          <a:off x="898525" y="3333750"/>
          <a:ext cx="7488238" cy="2144713"/>
        </p:xfrm>
        <a:graphic>
          <a:graphicData uri="http://schemas.openxmlformats.org/presentationml/2006/ole">
            <mc:AlternateContent xmlns:mc="http://schemas.openxmlformats.org/markup-compatibility/2006">
              <mc:Choice xmlns:v="urn:schemas-microsoft-com:vml" Requires="v">
                <p:oleObj spid="_x0000_s37916" name="Document" r:id="rId7" imgW="5401235" imgH="1547862" progId="Word.Document.12">
                  <p:embed/>
                </p:oleObj>
              </mc:Choice>
              <mc:Fallback>
                <p:oleObj name="Document" r:id="rId7" imgW="5401235" imgH="1547862" progId="Word.Document.12">
                  <p:embed/>
                  <p:pic>
                    <p:nvPicPr>
                      <p:cNvPr id="8" name="オブジェクト 7"/>
                      <p:cNvPicPr>
                        <a:picLocks noChangeAspect="1" noChangeArrowheads="1"/>
                      </p:cNvPicPr>
                      <p:nvPr/>
                    </p:nvPicPr>
                    <p:blipFill>
                      <a:blip r:embed="rId8"/>
                      <a:srcRect/>
                      <a:stretch>
                        <a:fillRect/>
                      </a:stretch>
                    </p:blipFill>
                    <p:spPr bwMode="auto">
                      <a:xfrm>
                        <a:off x="898525" y="3333750"/>
                        <a:ext cx="7488238" cy="2144713"/>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sp>
        <p:nvSpPr>
          <p:cNvPr id="2" name="Date Placeholder 1">
            <a:extLst>
              <a:ext uri="{FF2B5EF4-FFF2-40B4-BE49-F238E27FC236}">
                <a16:creationId xmlns:a16="http://schemas.microsoft.com/office/drawing/2014/main" id="{A0D98A23-2F4B-4B06-9823-28DA3B508DAC}"/>
              </a:ext>
            </a:extLst>
          </p:cNvPr>
          <p:cNvSpPr>
            <a:spLocks noGrp="1"/>
          </p:cNvSpPr>
          <p:nvPr>
            <p:ph type="dt" sz="half" idx="10"/>
          </p:nvPr>
        </p:nvSpPr>
        <p:spPr/>
        <p:txBody>
          <a:bodyPr/>
          <a:lstStyle/>
          <a:p>
            <a:r>
              <a:rPr lang="en-US" altLang="ja-JP" smtClean="0"/>
              <a:t>18/06/21</a:t>
            </a:r>
            <a:endParaRPr lang="en-US" altLang="ja-JP"/>
          </a:p>
        </p:txBody>
      </p:sp>
    </p:spTree>
    <p:extLst>
      <p:ext uri="{BB962C8B-B14F-4D97-AF65-F5344CB8AC3E}">
        <p14:creationId xmlns:p14="http://schemas.microsoft.com/office/powerpoint/2010/main" val="1732131853"/>
      </p:ext>
    </p:extLst>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スライド番号プレースホルダー 4"/>
          <p:cNvSpPr>
            <a:spLocks noGrp="1"/>
          </p:cNvSpPr>
          <p:nvPr>
            <p:ph type="sldNum" sz="quarter" idx="12"/>
          </p:nvPr>
        </p:nvSpPr>
        <p:spPr/>
        <p:txBody>
          <a:bodyPr/>
          <a:lstStyle/>
          <a:p>
            <a:fld id="{8CA4F409-74A5-4CBE-B451-8FF7D760AC40}" type="slidenum">
              <a:rPr lang="en-US" altLang="ja-JP" smtClean="0"/>
              <a:pPr/>
              <a:t>42</a:t>
            </a:fld>
            <a:endParaRPr lang="en-US" altLang="ja-JP"/>
          </a:p>
        </p:txBody>
      </p:sp>
      <p:graphicFrame>
        <p:nvGraphicFramePr>
          <p:cNvPr id="2" name="オブジェクト 1"/>
          <p:cNvGraphicFramePr>
            <a:graphicFrameLocks noChangeAspect="1"/>
          </p:cNvGraphicFramePr>
          <p:nvPr>
            <p:extLst>
              <p:ext uri="{D42A27DB-BD31-4B8C-83A1-F6EECF244321}">
                <p14:modId xmlns:p14="http://schemas.microsoft.com/office/powerpoint/2010/main" val="215977289"/>
              </p:ext>
            </p:extLst>
          </p:nvPr>
        </p:nvGraphicFramePr>
        <p:xfrm>
          <a:off x="822325" y="747713"/>
          <a:ext cx="7489825" cy="3043237"/>
        </p:xfrm>
        <a:graphic>
          <a:graphicData uri="http://schemas.openxmlformats.org/presentationml/2006/ole">
            <mc:AlternateContent xmlns:mc="http://schemas.openxmlformats.org/markup-compatibility/2006">
              <mc:Choice xmlns:v="urn:schemas-microsoft-com:vml" Requires="v">
                <p:oleObj spid="_x0000_s38930" name="Document" r:id="rId3" imgW="5401235" imgH="2195954" progId="Word.Document.12">
                  <p:embed/>
                </p:oleObj>
              </mc:Choice>
              <mc:Fallback>
                <p:oleObj name="Document" r:id="rId3" imgW="5401235" imgH="2195954" progId="Word.Document.12">
                  <p:embed/>
                  <p:pic>
                    <p:nvPicPr>
                      <p:cNvPr id="2" name="オブジェクト 1"/>
                      <p:cNvPicPr>
                        <a:picLocks noChangeAspect="1" noChangeArrowheads="1"/>
                      </p:cNvPicPr>
                      <p:nvPr/>
                    </p:nvPicPr>
                    <p:blipFill>
                      <a:blip r:embed="rId4"/>
                      <a:srcRect/>
                      <a:stretch>
                        <a:fillRect/>
                      </a:stretch>
                    </p:blipFill>
                    <p:spPr bwMode="auto">
                      <a:xfrm>
                        <a:off x="822325" y="747713"/>
                        <a:ext cx="7489825" cy="3043237"/>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3" name="オブジェクト 2"/>
          <p:cNvGraphicFramePr>
            <a:graphicFrameLocks noChangeAspect="1"/>
          </p:cNvGraphicFramePr>
          <p:nvPr>
            <p:extLst>
              <p:ext uri="{D42A27DB-BD31-4B8C-83A1-F6EECF244321}">
                <p14:modId xmlns:p14="http://schemas.microsoft.com/office/powerpoint/2010/main" val="2161074836"/>
              </p:ext>
            </p:extLst>
          </p:nvPr>
        </p:nvGraphicFramePr>
        <p:xfrm>
          <a:off x="825500" y="4479925"/>
          <a:ext cx="7558117" cy="605259"/>
        </p:xfrm>
        <a:graphic>
          <a:graphicData uri="http://schemas.openxmlformats.org/presentationml/2006/ole">
            <mc:AlternateContent xmlns:mc="http://schemas.openxmlformats.org/markup-compatibility/2006">
              <mc:Choice xmlns:v="urn:schemas-microsoft-com:vml" Requires="v">
                <p:oleObj spid="_x0000_s38931" name="Document" r:id="rId5" imgW="5401235" imgH="431702" progId="Word.Document.12">
                  <p:embed/>
                </p:oleObj>
              </mc:Choice>
              <mc:Fallback>
                <p:oleObj name="Document" r:id="rId5" imgW="5401235" imgH="431702" progId="Word.Document.12">
                  <p:embed/>
                  <p:pic>
                    <p:nvPicPr>
                      <p:cNvPr id="3" name="オブジェクト 2"/>
                      <p:cNvPicPr>
                        <a:picLocks noChangeAspect="1" noChangeArrowheads="1"/>
                      </p:cNvPicPr>
                      <p:nvPr/>
                    </p:nvPicPr>
                    <p:blipFill>
                      <a:blip r:embed="rId6"/>
                      <a:srcRect/>
                      <a:stretch>
                        <a:fillRect/>
                      </a:stretch>
                    </p:blipFill>
                    <p:spPr bwMode="auto">
                      <a:xfrm>
                        <a:off x="825500" y="4479925"/>
                        <a:ext cx="7558117" cy="605259"/>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sp>
        <p:nvSpPr>
          <p:cNvPr id="4" name="Date Placeholder 3">
            <a:extLst>
              <a:ext uri="{FF2B5EF4-FFF2-40B4-BE49-F238E27FC236}">
                <a16:creationId xmlns:a16="http://schemas.microsoft.com/office/drawing/2014/main" id="{E7E8DBDA-651C-41BE-A3D9-64221CC8D194}"/>
              </a:ext>
            </a:extLst>
          </p:cNvPr>
          <p:cNvSpPr>
            <a:spLocks noGrp="1"/>
          </p:cNvSpPr>
          <p:nvPr>
            <p:ph type="dt" sz="half" idx="10"/>
          </p:nvPr>
        </p:nvSpPr>
        <p:spPr/>
        <p:txBody>
          <a:bodyPr/>
          <a:lstStyle/>
          <a:p>
            <a:r>
              <a:rPr lang="en-US" altLang="ja-JP" smtClean="0"/>
              <a:t>18/06/21</a:t>
            </a:r>
            <a:endParaRPr lang="en-US" altLang="ja-JP"/>
          </a:p>
        </p:txBody>
      </p:sp>
    </p:spTree>
    <p:extLst>
      <p:ext uri="{BB962C8B-B14F-4D97-AF65-F5344CB8AC3E}">
        <p14:creationId xmlns:p14="http://schemas.microsoft.com/office/powerpoint/2010/main" val="1136471985"/>
      </p:ext>
    </p:extLst>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スライド番号プレースホルダー 4"/>
          <p:cNvSpPr>
            <a:spLocks noGrp="1"/>
          </p:cNvSpPr>
          <p:nvPr>
            <p:ph type="sldNum" sz="quarter" idx="12"/>
          </p:nvPr>
        </p:nvSpPr>
        <p:spPr/>
        <p:txBody>
          <a:bodyPr/>
          <a:lstStyle/>
          <a:p>
            <a:fld id="{8CA4F409-74A5-4CBE-B451-8FF7D760AC40}" type="slidenum">
              <a:rPr lang="en-US" altLang="ja-JP" smtClean="0"/>
              <a:pPr/>
              <a:t>43</a:t>
            </a:fld>
            <a:endParaRPr lang="en-US" altLang="ja-JP"/>
          </a:p>
        </p:txBody>
      </p:sp>
      <p:graphicFrame>
        <p:nvGraphicFramePr>
          <p:cNvPr id="2" name="オブジェクト 1"/>
          <p:cNvGraphicFramePr>
            <a:graphicFrameLocks noChangeAspect="1"/>
          </p:cNvGraphicFramePr>
          <p:nvPr>
            <p:extLst>
              <p:ext uri="{D42A27DB-BD31-4B8C-83A1-F6EECF244321}">
                <p14:modId xmlns:p14="http://schemas.microsoft.com/office/powerpoint/2010/main" val="1841474122"/>
              </p:ext>
            </p:extLst>
          </p:nvPr>
        </p:nvGraphicFramePr>
        <p:xfrm>
          <a:off x="747713" y="765175"/>
          <a:ext cx="7489825" cy="1795463"/>
        </p:xfrm>
        <a:graphic>
          <a:graphicData uri="http://schemas.openxmlformats.org/presentationml/2006/ole">
            <mc:AlternateContent xmlns:mc="http://schemas.openxmlformats.org/markup-compatibility/2006">
              <mc:Choice xmlns:v="urn:schemas-microsoft-com:vml" Requires="v">
                <p:oleObj spid="_x0000_s39954" name="Document" r:id="rId3" imgW="5401235" imgH="1298706" progId="Word.Document.12">
                  <p:embed/>
                </p:oleObj>
              </mc:Choice>
              <mc:Fallback>
                <p:oleObj name="Document" r:id="rId3" imgW="5401235" imgH="1298706" progId="Word.Document.12">
                  <p:embed/>
                  <p:pic>
                    <p:nvPicPr>
                      <p:cNvPr id="2" name="オブジェクト 1"/>
                      <p:cNvPicPr>
                        <a:picLocks noChangeAspect="1" noChangeArrowheads="1"/>
                      </p:cNvPicPr>
                      <p:nvPr/>
                    </p:nvPicPr>
                    <p:blipFill>
                      <a:blip r:embed="rId4"/>
                      <a:srcRect/>
                      <a:stretch>
                        <a:fillRect/>
                      </a:stretch>
                    </p:blipFill>
                    <p:spPr bwMode="auto">
                      <a:xfrm>
                        <a:off x="747713" y="765175"/>
                        <a:ext cx="7489825" cy="1795463"/>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3" name="オブジェクト 2"/>
          <p:cNvGraphicFramePr>
            <a:graphicFrameLocks noChangeAspect="1"/>
          </p:cNvGraphicFramePr>
          <p:nvPr>
            <p:extLst>
              <p:ext uri="{D42A27DB-BD31-4B8C-83A1-F6EECF244321}">
                <p14:modId xmlns:p14="http://schemas.microsoft.com/office/powerpoint/2010/main" val="3360343276"/>
              </p:ext>
            </p:extLst>
          </p:nvPr>
        </p:nvGraphicFramePr>
        <p:xfrm>
          <a:off x="755576" y="3140968"/>
          <a:ext cx="7558117" cy="302882"/>
        </p:xfrm>
        <a:graphic>
          <a:graphicData uri="http://schemas.openxmlformats.org/presentationml/2006/ole">
            <mc:AlternateContent xmlns:mc="http://schemas.openxmlformats.org/markup-compatibility/2006">
              <mc:Choice xmlns:v="urn:schemas-microsoft-com:vml" Requires="v">
                <p:oleObj spid="_x0000_s39955" name="Document" r:id="rId5" imgW="5401235" imgH="216031" progId="Word.Document.12">
                  <p:embed/>
                </p:oleObj>
              </mc:Choice>
              <mc:Fallback>
                <p:oleObj name="Document" r:id="rId5" imgW="5401235" imgH="216031" progId="Word.Document.12">
                  <p:embed/>
                  <p:pic>
                    <p:nvPicPr>
                      <p:cNvPr id="3" name="オブジェクト 2"/>
                      <p:cNvPicPr>
                        <a:picLocks noChangeAspect="1" noChangeArrowheads="1"/>
                      </p:cNvPicPr>
                      <p:nvPr/>
                    </p:nvPicPr>
                    <p:blipFill>
                      <a:blip r:embed="rId6"/>
                      <a:srcRect/>
                      <a:stretch>
                        <a:fillRect/>
                      </a:stretch>
                    </p:blipFill>
                    <p:spPr bwMode="auto">
                      <a:xfrm>
                        <a:off x="755576" y="3140968"/>
                        <a:ext cx="7558117" cy="302882"/>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sp>
        <p:nvSpPr>
          <p:cNvPr id="4" name="Date Placeholder 3">
            <a:extLst>
              <a:ext uri="{FF2B5EF4-FFF2-40B4-BE49-F238E27FC236}">
                <a16:creationId xmlns:a16="http://schemas.microsoft.com/office/drawing/2014/main" id="{D70A9C88-C08E-4FCB-A3D0-3E0E8C1F7F7B}"/>
              </a:ext>
            </a:extLst>
          </p:cNvPr>
          <p:cNvSpPr>
            <a:spLocks noGrp="1"/>
          </p:cNvSpPr>
          <p:nvPr>
            <p:ph type="dt" sz="half" idx="10"/>
          </p:nvPr>
        </p:nvSpPr>
        <p:spPr/>
        <p:txBody>
          <a:bodyPr/>
          <a:lstStyle/>
          <a:p>
            <a:r>
              <a:rPr lang="en-US" altLang="ja-JP" smtClean="0"/>
              <a:t>18/06/21</a:t>
            </a:r>
            <a:endParaRPr lang="en-US" altLang="ja-JP"/>
          </a:p>
        </p:txBody>
      </p:sp>
    </p:spTree>
    <p:extLst>
      <p:ext uri="{BB962C8B-B14F-4D97-AF65-F5344CB8AC3E}">
        <p14:creationId xmlns:p14="http://schemas.microsoft.com/office/powerpoint/2010/main" val="1136471985"/>
      </p:ext>
    </p:extLst>
  </p:cSld>
  <p:clrMapOvr>
    <a:masterClrMapping/>
  </p:clrMapOvr>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スライド番号プレースホルダー 4"/>
          <p:cNvSpPr>
            <a:spLocks noGrp="1"/>
          </p:cNvSpPr>
          <p:nvPr>
            <p:ph type="sldNum" sz="quarter" idx="12"/>
          </p:nvPr>
        </p:nvSpPr>
        <p:spPr/>
        <p:txBody>
          <a:bodyPr/>
          <a:lstStyle/>
          <a:p>
            <a:fld id="{8CA4F409-74A5-4CBE-B451-8FF7D760AC40}" type="slidenum">
              <a:rPr lang="en-US" altLang="ja-JP" smtClean="0"/>
              <a:pPr/>
              <a:t>44</a:t>
            </a:fld>
            <a:endParaRPr lang="en-US" altLang="ja-JP"/>
          </a:p>
        </p:txBody>
      </p:sp>
      <p:graphicFrame>
        <p:nvGraphicFramePr>
          <p:cNvPr id="2" name="オブジェクト 1"/>
          <p:cNvGraphicFramePr>
            <a:graphicFrameLocks noChangeAspect="1"/>
          </p:cNvGraphicFramePr>
          <p:nvPr>
            <p:extLst>
              <p:ext uri="{D42A27DB-BD31-4B8C-83A1-F6EECF244321}">
                <p14:modId xmlns:p14="http://schemas.microsoft.com/office/powerpoint/2010/main" val="582362969"/>
              </p:ext>
            </p:extLst>
          </p:nvPr>
        </p:nvGraphicFramePr>
        <p:xfrm>
          <a:off x="747713" y="690563"/>
          <a:ext cx="7489825" cy="1795462"/>
        </p:xfrm>
        <a:graphic>
          <a:graphicData uri="http://schemas.openxmlformats.org/presentationml/2006/ole">
            <mc:AlternateContent xmlns:mc="http://schemas.openxmlformats.org/markup-compatibility/2006">
              <mc:Choice xmlns:v="urn:schemas-microsoft-com:vml" Requires="v">
                <p:oleObj spid="_x0000_s40978" name="Document" r:id="rId3" imgW="5401235" imgH="1298706" progId="Word.Document.12">
                  <p:embed/>
                </p:oleObj>
              </mc:Choice>
              <mc:Fallback>
                <p:oleObj name="Document" r:id="rId3" imgW="5401235" imgH="1298706" progId="Word.Document.12">
                  <p:embed/>
                  <p:pic>
                    <p:nvPicPr>
                      <p:cNvPr id="2" name="オブジェクト 1"/>
                      <p:cNvPicPr>
                        <a:picLocks noChangeAspect="1" noChangeArrowheads="1"/>
                      </p:cNvPicPr>
                      <p:nvPr/>
                    </p:nvPicPr>
                    <p:blipFill>
                      <a:blip r:embed="rId4"/>
                      <a:srcRect/>
                      <a:stretch>
                        <a:fillRect/>
                      </a:stretch>
                    </p:blipFill>
                    <p:spPr bwMode="auto">
                      <a:xfrm>
                        <a:off x="747713" y="690563"/>
                        <a:ext cx="7489825" cy="1795462"/>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3" name="オブジェクト 2"/>
          <p:cNvGraphicFramePr>
            <a:graphicFrameLocks noChangeAspect="1"/>
          </p:cNvGraphicFramePr>
          <p:nvPr>
            <p:extLst>
              <p:ext uri="{D42A27DB-BD31-4B8C-83A1-F6EECF244321}">
                <p14:modId xmlns:p14="http://schemas.microsoft.com/office/powerpoint/2010/main" val="2422245170"/>
              </p:ext>
            </p:extLst>
          </p:nvPr>
        </p:nvGraphicFramePr>
        <p:xfrm>
          <a:off x="761999" y="3468489"/>
          <a:ext cx="7558117" cy="320551"/>
        </p:xfrm>
        <a:graphic>
          <a:graphicData uri="http://schemas.openxmlformats.org/presentationml/2006/ole">
            <mc:AlternateContent xmlns:mc="http://schemas.openxmlformats.org/markup-compatibility/2006">
              <mc:Choice xmlns:v="urn:schemas-microsoft-com:vml" Requires="v">
                <p:oleObj spid="_x0000_s40979" name="Document" r:id="rId5" imgW="5401235" imgH="228633" progId="Word.Document.12">
                  <p:embed/>
                </p:oleObj>
              </mc:Choice>
              <mc:Fallback>
                <p:oleObj name="Document" r:id="rId5" imgW="5401235" imgH="228633" progId="Word.Document.12">
                  <p:embed/>
                  <p:pic>
                    <p:nvPicPr>
                      <p:cNvPr id="3" name="オブジェクト 2"/>
                      <p:cNvPicPr>
                        <a:picLocks noChangeAspect="1" noChangeArrowheads="1"/>
                      </p:cNvPicPr>
                      <p:nvPr/>
                    </p:nvPicPr>
                    <p:blipFill>
                      <a:blip r:embed="rId6"/>
                      <a:srcRect/>
                      <a:stretch>
                        <a:fillRect/>
                      </a:stretch>
                    </p:blipFill>
                    <p:spPr bwMode="auto">
                      <a:xfrm>
                        <a:off x="761999" y="3468489"/>
                        <a:ext cx="7558117" cy="320551"/>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sp>
        <p:nvSpPr>
          <p:cNvPr id="4" name="Date Placeholder 3">
            <a:extLst>
              <a:ext uri="{FF2B5EF4-FFF2-40B4-BE49-F238E27FC236}">
                <a16:creationId xmlns:a16="http://schemas.microsoft.com/office/drawing/2014/main" id="{B55240B9-4858-49A3-9AE3-9CC9FFB8C601}"/>
              </a:ext>
            </a:extLst>
          </p:cNvPr>
          <p:cNvSpPr>
            <a:spLocks noGrp="1"/>
          </p:cNvSpPr>
          <p:nvPr>
            <p:ph type="dt" sz="half" idx="10"/>
          </p:nvPr>
        </p:nvSpPr>
        <p:spPr/>
        <p:txBody>
          <a:bodyPr/>
          <a:lstStyle/>
          <a:p>
            <a:r>
              <a:rPr lang="en-US" altLang="ja-JP" smtClean="0"/>
              <a:t>18/06/21</a:t>
            </a:r>
            <a:endParaRPr lang="en-US" altLang="ja-JP"/>
          </a:p>
        </p:txBody>
      </p:sp>
    </p:spTree>
    <p:extLst>
      <p:ext uri="{BB962C8B-B14F-4D97-AF65-F5344CB8AC3E}">
        <p14:creationId xmlns:p14="http://schemas.microsoft.com/office/powerpoint/2010/main" val="1136471985"/>
      </p:ext>
    </p:extLst>
  </p:cSld>
  <p:clrMapOvr>
    <a:masterClrMapping/>
  </p:clrMapOvr>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スライド番号プレースホルダー 4"/>
          <p:cNvSpPr>
            <a:spLocks noGrp="1"/>
          </p:cNvSpPr>
          <p:nvPr>
            <p:ph type="sldNum" sz="quarter" idx="12"/>
          </p:nvPr>
        </p:nvSpPr>
        <p:spPr/>
        <p:txBody>
          <a:bodyPr/>
          <a:lstStyle/>
          <a:p>
            <a:fld id="{8CA4F409-74A5-4CBE-B451-8FF7D760AC40}" type="slidenum">
              <a:rPr lang="en-US" altLang="ja-JP" smtClean="0"/>
              <a:pPr/>
              <a:t>45</a:t>
            </a:fld>
            <a:endParaRPr lang="en-US" altLang="ja-JP"/>
          </a:p>
        </p:txBody>
      </p:sp>
      <p:graphicFrame>
        <p:nvGraphicFramePr>
          <p:cNvPr id="2" name="オブジェクト 1"/>
          <p:cNvGraphicFramePr>
            <a:graphicFrameLocks noChangeAspect="1"/>
          </p:cNvGraphicFramePr>
          <p:nvPr>
            <p:extLst>
              <p:ext uri="{D42A27DB-BD31-4B8C-83A1-F6EECF244321}">
                <p14:modId xmlns:p14="http://schemas.microsoft.com/office/powerpoint/2010/main" val="2889806144"/>
              </p:ext>
            </p:extLst>
          </p:nvPr>
        </p:nvGraphicFramePr>
        <p:xfrm>
          <a:off x="822325" y="765175"/>
          <a:ext cx="7489825" cy="1903413"/>
        </p:xfrm>
        <a:graphic>
          <a:graphicData uri="http://schemas.openxmlformats.org/presentationml/2006/ole">
            <mc:AlternateContent xmlns:mc="http://schemas.openxmlformats.org/markup-compatibility/2006">
              <mc:Choice xmlns:v="urn:schemas-microsoft-com:vml" Requires="v">
                <p:oleObj spid="_x0000_s42002" name="Document" r:id="rId3" imgW="5401235" imgH="1375037" progId="Word.Document.12">
                  <p:embed/>
                </p:oleObj>
              </mc:Choice>
              <mc:Fallback>
                <p:oleObj name="Document" r:id="rId3" imgW="5401235" imgH="1375037" progId="Word.Document.12">
                  <p:embed/>
                  <p:pic>
                    <p:nvPicPr>
                      <p:cNvPr id="2" name="オブジェクト 1"/>
                      <p:cNvPicPr>
                        <a:picLocks noChangeAspect="1" noChangeArrowheads="1"/>
                      </p:cNvPicPr>
                      <p:nvPr/>
                    </p:nvPicPr>
                    <p:blipFill>
                      <a:blip r:embed="rId4"/>
                      <a:srcRect/>
                      <a:stretch>
                        <a:fillRect/>
                      </a:stretch>
                    </p:blipFill>
                    <p:spPr bwMode="auto">
                      <a:xfrm>
                        <a:off x="822325" y="765175"/>
                        <a:ext cx="7489825" cy="1903413"/>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3" name="オブジェクト 2"/>
          <p:cNvGraphicFramePr>
            <a:graphicFrameLocks noChangeAspect="1"/>
          </p:cNvGraphicFramePr>
          <p:nvPr>
            <p:extLst>
              <p:ext uri="{D42A27DB-BD31-4B8C-83A1-F6EECF244321}">
                <p14:modId xmlns:p14="http://schemas.microsoft.com/office/powerpoint/2010/main" val="1367917900"/>
              </p:ext>
            </p:extLst>
          </p:nvPr>
        </p:nvGraphicFramePr>
        <p:xfrm>
          <a:off x="822325" y="3690938"/>
          <a:ext cx="7489825" cy="947737"/>
        </p:xfrm>
        <a:graphic>
          <a:graphicData uri="http://schemas.openxmlformats.org/presentationml/2006/ole">
            <mc:AlternateContent xmlns:mc="http://schemas.openxmlformats.org/markup-compatibility/2006">
              <mc:Choice xmlns:v="urn:schemas-microsoft-com:vml" Requires="v">
                <p:oleObj spid="_x0000_s42003" name="Document" r:id="rId5" imgW="5401235" imgH="689139" progId="Word.Document.12">
                  <p:embed/>
                </p:oleObj>
              </mc:Choice>
              <mc:Fallback>
                <p:oleObj name="Document" r:id="rId5" imgW="5401235" imgH="689139" progId="Word.Document.12">
                  <p:embed/>
                  <p:pic>
                    <p:nvPicPr>
                      <p:cNvPr id="3" name="オブジェクト 2"/>
                      <p:cNvPicPr>
                        <a:picLocks noChangeAspect="1" noChangeArrowheads="1"/>
                      </p:cNvPicPr>
                      <p:nvPr/>
                    </p:nvPicPr>
                    <p:blipFill>
                      <a:blip r:embed="rId6"/>
                      <a:srcRect/>
                      <a:stretch>
                        <a:fillRect/>
                      </a:stretch>
                    </p:blipFill>
                    <p:spPr bwMode="auto">
                      <a:xfrm>
                        <a:off x="822325" y="3690938"/>
                        <a:ext cx="7489825" cy="947737"/>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sp>
        <p:nvSpPr>
          <p:cNvPr id="4" name="Date Placeholder 3">
            <a:extLst>
              <a:ext uri="{FF2B5EF4-FFF2-40B4-BE49-F238E27FC236}">
                <a16:creationId xmlns:a16="http://schemas.microsoft.com/office/drawing/2014/main" id="{1AEF4AC1-2668-4EF9-BDF6-E18A45C4E0D0}"/>
              </a:ext>
            </a:extLst>
          </p:cNvPr>
          <p:cNvSpPr>
            <a:spLocks noGrp="1"/>
          </p:cNvSpPr>
          <p:nvPr>
            <p:ph type="dt" sz="half" idx="10"/>
          </p:nvPr>
        </p:nvSpPr>
        <p:spPr/>
        <p:txBody>
          <a:bodyPr/>
          <a:lstStyle/>
          <a:p>
            <a:r>
              <a:rPr lang="en-US" altLang="ja-JP" smtClean="0"/>
              <a:t>18/06/21</a:t>
            </a:r>
            <a:endParaRPr lang="en-US" altLang="ja-JP"/>
          </a:p>
        </p:txBody>
      </p:sp>
    </p:spTree>
    <p:extLst>
      <p:ext uri="{BB962C8B-B14F-4D97-AF65-F5344CB8AC3E}">
        <p14:creationId xmlns:p14="http://schemas.microsoft.com/office/powerpoint/2010/main" val="1136471985"/>
      </p:ext>
    </p:extLst>
  </p:cSld>
  <p:clrMapOvr>
    <a:masterClrMapping/>
  </p:clrMapOvr>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スライド番号プレースホルダー 4"/>
          <p:cNvSpPr>
            <a:spLocks noGrp="1"/>
          </p:cNvSpPr>
          <p:nvPr>
            <p:ph type="sldNum" sz="quarter" idx="12"/>
          </p:nvPr>
        </p:nvSpPr>
        <p:spPr/>
        <p:txBody>
          <a:bodyPr/>
          <a:lstStyle/>
          <a:p>
            <a:fld id="{8CA4F409-74A5-4CBE-B451-8FF7D760AC40}" type="slidenum">
              <a:rPr lang="en-US" altLang="ja-JP" smtClean="0"/>
              <a:pPr/>
              <a:t>46</a:t>
            </a:fld>
            <a:endParaRPr lang="en-US" altLang="ja-JP"/>
          </a:p>
        </p:txBody>
      </p:sp>
      <p:graphicFrame>
        <p:nvGraphicFramePr>
          <p:cNvPr id="2" name="オブジェクト 1"/>
          <p:cNvGraphicFramePr>
            <a:graphicFrameLocks noChangeAspect="1"/>
          </p:cNvGraphicFramePr>
          <p:nvPr>
            <p:extLst>
              <p:ext uri="{D42A27DB-BD31-4B8C-83A1-F6EECF244321}">
                <p14:modId xmlns:p14="http://schemas.microsoft.com/office/powerpoint/2010/main" val="2925972191"/>
              </p:ext>
            </p:extLst>
          </p:nvPr>
        </p:nvGraphicFramePr>
        <p:xfrm>
          <a:off x="765175" y="673100"/>
          <a:ext cx="7489825" cy="2511425"/>
        </p:xfrm>
        <a:graphic>
          <a:graphicData uri="http://schemas.openxmlformats.org/presentationml/2006/ole">
            <mc:AlternateContent xmlns:mc="http://schemas.openxmlformats.org/markup-compatibility/2006">
              <mc:Choice xmlns:v="urn:schemas-microsoft-com:vml" Requires="v">
                <p:oleObj spid="_x0000_s43026" name="Document" r:id="rId3" imgW="5401235" imgH="1809979" progId="Word.Document.12">
                  <p:embed/>
                </p:oleObj>
              </mc:Choice>
              <mc:Fallback>
                <p:oleObj name="Document" r:id="rId3" imgW="5401235" imgH="1809979" progId="Word.Document.12">
                  <p:embed/>
                  <p:pic>
                    <p:nvPicPr>
                      <p:cNvPr id="2" name="オブジェクト 1"/>
                      <p:cNvPicPr>
                        <a:picLocks noChangeAspect="1" noChangeArrowheads="1"/>
                      </p:cNvPicPr>
                      <p:nvPr/>
                    </p:nvPicPr>
                    <p:blipFill>
                      <a:blip r:embed="rId4"/>
                      <a:srcRect/>
                      <a:stretch>
                        <a:fillRect/>
                      </a:stretch>
                    </p:blipFill>
                    <p:spPr bwMode="auto">
                      <a:xfrm>
                        <a:off x="765175" y="673100"/>
                        <a:ext cx="7489825" cy="2511425"/>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3" name="オブジェクト 2"/>
          <p:cNvGraphicFramePr>
            <a:graphicFrameLocks noChangeAspect="1"/>
          </p:cNvGraphicFramePr>
          <p:nvPr>
            <p:extLst>
              <p:ext uri="{D42A27DB-BD31-4B8C-83A1-F6EECF244321}">
                <p14:modId xmlns:p14="http://schemas.microsoft.com/office/powerpoint/2010/main" val="31878159"/>
              </p:ext>
            </p:extLst>
          </p:nvPr>
        </p:nvGraphicFramePr>
        <p:xfrm>
          <a:off x="747713" y="3765550"/>
          <a:ext cx="7489825" cy="1587500"/>
        </p:xfrm>
        <a:graphic>
          <a:graphicData uri="http://schemas.openxmlformats.org/presentationml/2006/ole">
            <mc:AlternateContent xmlns:mc="http://schemas.openxmlformats.org/markup-compatibility/2006">
              <mc:Choice xmlns:v="urn:schemas-microsoft-com:vml" Requires="v">
                <p:oleObj spid="_x0000_s43027" name="Document" r:id="rId5" imgW="5401235" imgH="1146404" progId="Word.Document.12">
                  <p:embed/>
                </p:oleObj>
              </mc:Choice>
              <mc:Fallback>
                <p:oleObj name="Document" r:id="rId5" imgW="5401235" imgH="1146404" progId="Word.Document.12">
                  <p:embed/>
                  <p:pic>
                    <p:nvPicPr>
                      <p:cNvPr id="3" name="オブジェクト 2"/>
                      <p:cNvPicPr>
                        <a:picLocks noChangeAspect="1" noChangeArrowheads="1"/>
                      </p:cNvPicPr>
                      <p:nvPr/>
                    </p:nvPicPr>
                    <p:blipFill>
                      <a:blip r:embed="rId6"/>
                      <a:srcRect/>
                      <a:stretch>
                        <a:fillRect/>
                      </a:stretch>
                    </p:blipFill>
                    <p:spPr bwMode="auto">
                      <a:xfrm>
                        <a:off x="747713" y="3765550"/>
                        <a:ext cx="7489825" cy="1587500"/>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sp>
        <p:nvSpPr>
          <p:cNvPr id="4" name="Date Placeholder 3">
            <a:extLst>
              <a:ext uri="{FF2B5EF4-FFF2-40B4-BE49-F238E27FC236}">
                <a16:creationId xmlns:a16="http://schemas.microsoft.com/office/drawing/2014/main" id="{08C6B705-5D63-4095-96A2-D6A14E0C4030}"/>
              </a:ext>
            </a:extLst>
          </p:cNvPr>
          <p:cNvSpPr>
            <a:spLocks noGrp="1"/>
          </p:cNvSpPr>
          <p:nvPr>
            <p:ph type="dt" sz="half" idx="10"/>
          </p:nvPr>
        </p:nvSpPr>
        <p:spPr/>
        <p:txBody>
          <a:bodyPr/>
          <a:lstStyle/>
          <a:p>
            <a:r>
              <a:rPr lang="en-US" altLang="ja-JP" smtClean="0"/>
              <a:t>18/06/21</a:t>
            </a:r>
            <a:endParaRPr lang="en-US" altLang="ja-JP"/>
          </a:p>
        </p:txBody>
      </p:sp>
    </p:spTree>
    <p:extLst>
      <p:ext uri="{BB962C8B-B14F-4D97-AF65-F5344CB8AC3E}">
        <p14:creationId xmlns:p14="http://schemas.microsoft.com/office/powerpoint/2010/main" val="1136471985"/>
      </p:ext>
    </p:extLst>
  </p:cSld>
  <p:clrMapOvr>
    <a:masterClrMapping/>
  </p:clrMapOvr>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スライド番号プレースホルダー 4"/>
          <p:cNvSpPr>
            <a:spLocks noGrp="1"/>
          </p:cNvSpPr>
          <p:nvPr>
            <p:ph type="sldNum" sz="quarter" idx="12"/>
          </p:nvPr>
        </p:nvSpPr>
        <p:spPr/>
        <p:txBody>
          <a:bodyPr/>
          <a:lstStyle/>
          <a:p>
            <a:fld id="{8CA4F409-74A5-4CBE-B451-8FF7D760AC40}" type="slidenum">
              <a:rPr lang="en-US" altLang="ja-JP" smtClean="0"/>
              <a:pPr/>
              <a:t>47</a:t>
            </a:fld>
            <a:endParaRPr lang="en-US" altLang="ja-JP"/>
          </a:p>
        </p:txBody>
      </p:sp>
      <p:graphicFrame>
        <p:nvGraphicFramePr>
          <p:cNvPr id="2" name="オブジェクト 1"/>
          <p:cNvGraphicFramePr>
            <a:graphicFrameLocks noChangeAspect="1"/>
          </p:cNvGraphicFramePr>
          <p:nvPr>
            <p:extLst>
              <p:ext uri="{D42A27DB-BD31-4B8C-83A1-F6EECF244321}">
                <p14:modId xmlns:p14="http://schemas.microsoft.com/office/powerpoint/2010/main" val="1244557427"/>
              </p:ext>
            </p:extLst>
          </p:nvPr>
        </p:nvGraphicFramePr>
        <p:xfrm>
          <a:off x="673100" y="3765550"/>
          <a:ext cx="7489825" cy="1587500"/>
        </p:xfrm>
        <a:graphic>
          <a:graphicData uri="http://schemas.openxmlformats.org/presentationml/2006/ole">
            <mc:AlternateContent xmlns:mc="http://schemas.openxmlformats.org/markup-compatibility/2006">
              <mc:Choice xmlns:v="urn:schemas-microsoft-com:vml" Requires="v">
                <p:oleObj spid="_x0000_s44050" name="Document" r:id="rId3" imgW="5401235" imgH="1146404" progId="Word.Document.12">
                  <p:embed/>
                </p:oleObj>
              </mc:Choice>
              <mc:Fallback>
                <p:oleObj name="Document" r:id="rId3" imgW="5401235" imgH="1146404" progId="Word.Document.12">
                  <p:embed/>
                  <p:pic>
                    <p:nvPicPr>
                      <p:cNvPr id="2" name="オブジェクト 1"/>
                      <p:cNvPicPr>
                        <a:picLocks noChangeAspect="1" noChangeArrowheads="1"/>
                      </p:cNvPicPr>
                      <p:nvPr/>
                    </p:nvPicPr>
                    <p:blipFill>
                      <a:blip r:embed="rId4"/>
                      <a:srcRect/>
                      <a:stretch>
                        <a:fillRect/>
                      </a:stretch>
                    </p:blipFill>
                    <p:spPr bwMode="auto">
                      <a:xfrm>
                        <a:off x="673100" y="3765550"/>
                        <a:ext cx="7489825" cy="1587500"/>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3" name="オブジェクト 2"/>
          <p:cNvGraphicFramePr>
            <a:graphicFrameLocks noChangeAspect="1"/>
          </p:cNvGraphicFramePr>
          <p:nvPr>
            <p:extLst>
              <p:ext uri="{D42A27DB-BD31-4B8C-83A1-F6EECF244321}">
                <p14:modId xmlns:p14="http://schemas.microsoft.com/office/powerpoint/2010/main" val="2446289604"/>
              </p:ext>
            </p:extLst>
          </p:nvPr>
        </p:nvGraphicFramePr>
        <p:xfrm>
          <a:off x="765175" y="673100"/>
          <a:ext cx="7489825" cy="2511425"/>
        </p:xfrm>
        <a:graphic>
          <a:graphicData uri="http://schemas.openxmlformats.org/presentationml/2006/ole">
            <mc:AlternateContent xmlns:mc="http://schemas.openxmlformats.org/markup-compatibility/2006">
              <mc:Choice xmlns:v="urn:schemas-microsoft-com:vml" Requires="v">
                <p:oleObj spid="_x0000_s44051" name="Document" r:id="rId5" imgW="5401235" imgH="1809979" progId="Word.Document.12">
                  <p:embed/>
                </p:oleObj>
              </mc:Choice>
              <mc:Fallback>
                <p:oleObj name="Document" r:id="rId5" imgW="5401235" imgH="1809979" progId="Word.Document.12">
                  <p:embed/>
                  <p:pic>
                    <p:nvPicPr>
                      <p:cNvPr id="3" name="オブジェクト 2"/>
                      <p:cNvPicPr>
                        <a:picLocks noChangeAspect="1" noChangeArrowheads="1"/>
                      </p:cNvPicPr>
                      <p:nvPr/>
                    </p:nvPicPr>
                    <p:blipFill>
                      <a:blip r:embed="rId6"/>
                      <a:srcRect/>
                      <a:stretch>
                        <a:fillRect/>
                      </a:stretch>
                    </p:blipFill>
                    <p:spPr bwMode="auto">
                      <a:xfrm>
                        <a:off x="765175" y="673100"/>
                        <a:ext cx="7489825" cy="2511425"/>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sp>
        <p:nvSpPr>
          <p:cNvPr id="4" name="Date Placeholder 3">
            <a:extLst>
              <a:ext uri="{FF2B5EF4-FFF2-40B4-BE49-F238E27FC236}">
                <a16:creationId xmlns:a16="http://schemas.microsoft.com/office/drawing/2014/main" id="{8C8DC3FE-1271-4E93-BE59-6942060155A9}"/>
              </a:ext>
            </a:extLst>
          </p:cNvPr>
          <p:cNvSpPr>
            <a:spLocks noGrp="1"/>
          </p:cNvSpPr>
          <p:nvPr>
            <p:ph type="dt" sz="half" idx="10"/>
          </p:nvPr>
        </p:nvSpPr>
        <p:spPr/>
        <p:txBody>
          <a:bodyPr/>
          <a:lstStyle/>
          <a:p>
            <a:r>
              <a:rPr lang="en-US" altLang="ja-JP" smtClean="0"/>
              <a:t>18/06/21</a:t>
            </a:r>
            <a:endParaRPr lang="en-US" altLang="ja-JP"/>
          </a:p>
        </p:txBody>
      </p:sp>
    </p:spTree>
    <p:extLst>
      <p:ext uri="{BB962C8B-B14F-4D97-AF65-F5344CB8AC3E}">
        <p14:creationId xmlns:p14="http://schemas.microsoft.com/office/powerpoint/2010/main" val="1484297175"/>
      </p:ext>
    </p:extLst>
  </p:cSld>
  <p:clrMapOvr>
    <a:masterClrMapping/>
  </p:clrMapOvr>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スライド番号プレースホルダ 5"/>
          <p:cNvSpPr>
            <a:spLocks noGrp="1"/>
          </p:cNvSpPr>
          <p:nvPr>
            <p:ph type="sldNum" sz="quarter" idx="12"/>
          </p:nvPr>
        </p:nvSpPr>
        <p:spPr/>
        <p:txBody>
          <a:bodyPr/>
          <a:lstStyle/>
          <a:p>
            <a:fld id="{D1204FDE-DDC1-4F30-9FC6-16E6CF3C7F9E}" type="slidenum">
              <a:rPr lang="en-US" altLang="ja-JP"/>
              <a:pPr/>
              <a:t>48</a:t>
            </a:fld>
            <a:endParaRPr lang="en-US" altLang="ja-JP"/>
          </a:p>
        </p:txBody>
      </p:sp>
      <p:sp>
        <p:nvSpPr>
          <p:cNvPr id="28674" name="Rectangle 2"/>
          <p:cNvSpPr>
            <a:spLocks noGrp="1" noChangeArrowheads="1"/>
          </p:cNvSpPr>
          <p:nvPr>
            <p:ph type="title"/>
          </p:nvPr>
        </p:nvSpPr>
        <p:spPr>
          <a:xfrm>
            <a:off x="663575" y="773113"/>
            <a:ext cx="8229600" cy="1143000"/>
          </a:xfrm>
        </p:spPr>
        <p:txBody>
          <a:bodyPr/>
          <a:lstStyle/>
          <a:p>
            <a:pPr algn="l"/>
            <a:r>
              <a:rPr lang="en-US" altLang="ja-JP" sz="3200" dirty="0"/>
              <a:t>10.4</a:t>
            </a:r>
            <a:r>
              <a:rPr lang="ja-JP" altLang="en-US" sz="3200" dirty="0"/>
              <a:t>　防御支出法</a:t>
            </a:r>
          </a:p>
        </p:txBody>
      </p:sp>
      <p:sp>
        <p:nvSpPr>
          <p:cNvPr id="28675" name="Rectangle 3"/>
          <p:cNvSpPr>
            <a:spLocks noGrp="1" noChangeArrowheads="1"/>
          </p:cNvSpPr>
          <p:nvPr>
            <p:ph type="body" idx="1"/>
          </p:nvPr>
        </p:nvSpPr>
        <p:spPr>
          <a:xfrm>
            <a:off x="1320800" y="2214563"/>
            <a:ext cx="6491288" cy="3014662"/>
          </a:xfrm>
        </p:spPr>
        <p:txBody>
          <a:bodyPr/>
          <a:lstStyle/>
          <a:p>
            <a:r>
              <a:rPr lang="ja-JP" altLang="en-US" sz="2400" b="1" dirty="0"/>
              <a:t>スモッグのレベルを低下させる条例のもたらす便益について、窓の清掃（ビジネス）の市場に与える効果から測定することについて検討する。</a:t>
            </a:r>
          </a:p>
          <a:p>
            <a:endParaRPr lang="ja-JP" altLang="en-US" sz="2400" b="1" dirty="0"/>
          </a:p>
          <a:p>
            <a:pPr>
              <a:buFontTx/>
              <a:buNone/>
            </a:pPr>
            <a:r>
              <a:rPr lang="ja-JP" altLang="en-US" sz="2400" b="1" dirty="0"/>
              <a:t>	</a:t>
            </a:r>
            <a:r>
              <a:rPr lang="en-US" altLang="ja-JP" sz="2400" b="1" dirty="0"/>
              <a:t>Q</a:t>
            </a:r>
            <a:r>
              <a:rPr lang="ja-JP" altLang="en-US" sz="2400" b="1" dirty="0"/>
              <a:t>＝窓清掃回数</a:t>
            </a:r>
          </a:p>
          <a:p>
            <a:pPr>
              <a:buFontTx/>
              <a:buNone/>
            </a:pPr>
            <a:r>
              <a:rPr lang="ja-JP" altLang="en-US" sz="2400" b="1" dirty="0"/>
              <a:t>	</a:t>
            </a:r>
            <a:r>
              <a:rPr lang="en-US" altLang="ja-JP" sz="2400" b="1" dirty="0"/>
              <a:t>P</a:t>
            </a:r>
            <a:r>
              <a:rPr lang="ja-JP" altLang="en-US" sz="2400" b="1" dirty="0"/>
              <a:t>＝窓清掃価格</a:t>
            </a:r>
          </a:p>
        </p:txBody>
      </p:sp>
      <p:sp>
        <p:nvSpPr>
          <p:cNvPr id="2" name="Date Placeholder 1">
            <a:extLst>
              <a:ext uri="{FF2B5EF4-FFF2-40B4-BE49-F238E27FC236}">
                <a16:creationId xmlns:a16="http://schemas.microsoft.com/office/drawing/2014/main" id="{27A007AA-0805-4E62-A0CC-00AB9C5F92C5}"/>
              </a:ext>
            </a:extLst>
          </p:cNvPr>
          <p:cNvSpPr>
            <a:spLocks noGrp="1"/>
          </p:cNvSpPr>
          <p:nvPr>
            <p:ph type="dt" sz="half" idx="10"/>
          </p:nvPr>
        </p:nvSpPr>
        <p:spPr/>
        <p:txBody>
          <a:bodyPr/>
          <a:lstStyle/>
          <a:p>
            <a:r>
              <a:rPr lang="en-US" altLang="ja-JP" smtClean="0"/>
              <a:t>18/06/21</a:t>
            </a:r>
            <a:endParaRPr lang="en-US" altLang="ja-JP"/>
          </a:p>
        </p:txBody>
      </p:sp>
    </p:spTree>
  </p:cSld>
  <p:clrMapOvr>
    <a:masterClrMapping/>
  </p:clrMapOvr>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 name="スライド番号プレースホルダ 4"/>
          <p:cNvSpPr>
            <a:spLocks noGrp="1"/>
          </p:cNvSpPr>
          <p:nvPr>
            <p:ph type="sldNum" sz="quarter" idx="12"/>
          </p:nvPr>
        </p:nvSpPr>
        <p:spPr/>
        <p:txBody>
          <a:bodyPr/>
          <a:lstStyle/>
          <a:p>
            <a:fld id="{7525484A-E072-4610-8AE1-302D211040C3}" type="slidenum">
              <a:rPr lang="en-US" altLang="ja-JP"/>
              <a:pPr/>
              <a:t>49</a:t>
            </a:fld>
            <a:endParaRPr lang="en-US" altLang="ja-JP"/>
          </a:p>
        </p:txBody>
      </p:sp>
      <p:sp>
        <p:nvSpPr>
          <p:cNvPr id="29700" name="Line 4"/>
          <p:cNvSpPr>
            <a:spLocks noChangeShapeType="1"/>
          </p:cNvSpPr>
          <p:nvPr/>
        </p:nvSpPr>
        <p:spPr bwMode="auto">
          <a:xfrm>
            <a:off x="1547813" y="5876925"/>
            <a:ext cx="5400675" cy="0"/>
          </a:xfrm>
          <a:prstGeom prst="line">
            <a:avLst/>
          </a:prstGeom>
          <a:noFill/>
          <a:ln w="9525">
            <a:solidFill>
              <a:schemeClr val="tx1"/>
            </a:solidFill>
            <a:round/>
            <a:headEnd/>
            <a:tailEnd type="triangle" w="med" len="med"/>
          </a:ln>
          <a:effectLst/>
        </p:spPr>
        <p:txBody>
          <a:bodyPr/>
          <a:lstStyle/>
          <a:p>
            <a:endParaRPr lang="ja-JP" altLang="en-US"/>
          </a:p>
        </p:txBody>
      </p:sp>
      <p:sp>
        <p:nvSpPr>
          <p:cNvPr id="29701" name="Line 5"/>
          <p:cNvSpPr>
            <a:spLocks noChangeShapeType="1"/>
          </p:cNvSpPr>
          <p:nvPr/>
        </p:nvSpPr>
        <p:spPr bwMode="auto">
          <a:xfrm flipV="1">
            <a:off x="1547813" y="1628775"/>
            <a:ext cx="0" cy="4248150"/>
          </a:xfrm>
          <a:prstGeom prst="line">
            <a:avLst/>
          </a:prstGeom>
          <a:noFill/>
          <a:ln w="9525">
            <a:solidFill>
              <a:schemeClr val="tx1"/>
            </a:solidFill>
            <a:round/>
            <a:headEnd/>
            <a:tailEnd type="triangle" w="med" len="med"/>
          </a:ln>
          <a:effectLst/>
        </p:spPr>
        <p:txBody>
          <a:bodyPr/>
          <a:lstStyle/>
          <a:p>
            <a:endParaRPr lang="ja-JP" altLang="en-US"/>
          </a:p>
        </p:txBody>
      </p:sp>
      <p:graphicFrame>
        <p:nvGraphicFramePr>
          <p:cNvPr id="29704" name="Object 8"/>
          <p:cNvGraphicFramePr>
            <a:graphicFrameLocks noChangeAspect="1"/>
          </p:cNvGraphicFramePr>
          <p:nvPr/>
        </p:nvGraphicFramePr>
        <p:xfrm>
          <a:off x="6753225" y="5876925"/>
          <a:ext cx="269875" cy="360363"/>
        </p:xfrm>
        <a:graphic>
          <a:graphicData uri="http://schemas.openxmlformats.org/presentationml/2006/ole">
            <mc:AlternateContent xmlns:mc="http://schemas.openxmlformats.org/markup-compatibility/2006">
              <mc:Choice xmlns:v="urn:schemas-microsoft-com:vml" Requires="v">
                <p:oleObj spid="_x0000_s45130" name="数式" r:id="rId3" imgW="152268" imgH="203024" progId="Equation.3">
                  <p:embed/>
                </p:oleObj>
              </mc:Choice>
              <mc:Fallback>
                <p:oleObj name="数式" r:id="rId3" imgW="152268" imgH="203024" progId="Equation.3">
                  <p:embed/>
                  <p:pic>
                    <p:nvPicPr>
                      <p:cNvPr id="29704" name="Object 8"/>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6753225" y="5876925"/>
                        <a:ext cx="269875" cy="360363"/>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29705" name="Object 9"/>
          <p:cNvGraphicFramePr>
            <a:graphicFrameLocks noChangeAspect="1"/>
          </p:cNvGraphicFramePr>
          <p:nvPr/>
        </p:nvGraphicFramePr>
        <p:xfrm>
          <a:off x="1187450" y="1446213"/>
          <a:ext cx="269875" cy="293687"/>
        </p:xfrm>
        <a:graphic>
          <a:graphicData uri="http://schemas.openxmlformats.org/presentationml/2006/ole">
            <mc:AlternateContent xmlns:mc="http://schemas.openxmlformats.org/markup-compatibility/2006">
              <mc:Choice xmlns:v="urn:schemas-microsoft-com:vml" Requires="v">
                <p:oleObj spid="_x0000_s45131" name="数式" r:id="rId5" imgW="152268" imgH="164957" progId="Equation.3">
                  <p:embed/>
                </p:oleObj>
              </mc:Choice>
              <mc:Fallback>
                <p:oleObj name="数式" r:id="rId5" imgW="152268" imgH="164957" progId="Equation.3">
                  <p:embed/>
                  <p:pic>
                    <p:nvPicPr>
                      <p:cNvPr id="29705" name="Object 9"/>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1187450" y="1446213"/>
                        <a:ext cx="269875" cy="293687"/>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29706" name="Object 10"/>
          <p:cNvGraphicFramePr>
            <a:graphicFrameLocks noChangeAspect="1"/>
          </p:cNvGraphicFramePr>
          <p:nvPr/>
        </p:nvGraphicFramePr>
        <p:xfrm>
          <a:off x="4262438" y="2111375"/>
          <a:ext cx="314325" cy="404813"/>
        </p:xfrm>
        <a:graphic>
          <a:graphicData uri="http://schemas.openxmlformats.org/presentationml/2006/ole">
            <mc:AlternateContent xmlns:mc="http://schemas.openxmlformats.org/markup-compatibility/2006">
              <mc:Choice xmlns:v="urn:schemas-microsoft-com:vml" Requires="v">
                <p:oleObj spid="_x0000_s45132" name="数式" r:id="rId7" imgW="177646" imgH="228402" progId="Equation.3">
                  <p:embed/>
                </p:oleObj>
              </mc:Choice>
              <mc:Fallback>
                <p:oleObj name="数式" r:id="rId7" imgW="177646" imgH="228402" progId="Equation.3">
                  <p:embed/>
                  <p:pic>
                    <p:nvPicPr>
                      <p:cNvPr id="29706" name="Object 10"/>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4262438" y="2111375"/>
                        <a:ext cx="314325" cy="404813"/>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29707" name="Object 11"/>
          <p:cNvGraphicFramePr>
            <a:graphicFrameLocks noChangeAspect="1"/>
          </p:cNvGraphicFramePr>
          <p:nvPr/>
        </p:nvGraphicFramePr>
        <p:xfrm>
          <a:off x="1897063" y="2238375"/>
          <a:ext cx="292100" cy="292100"/>
        </p:xfrm>
        <a:graphic>
          <a:graphicData uri="http://schemas.openxmlformats.org/presentationml/2006/ole">
            <mc:AlternateContent xmlns:mc="http://schemas.openxmlformats.org/markup-compatibility/2006">
              <mc:Choice xmlns:v="urn:schemas-microsoft-com:vml" Requires="v">
                <p:oleObj spid="_x0000_s45133" name="数式" r:id="rId9" imgW="164885" imgH="164885" progId="Equation.3">
                  <p:embed/>
                </p:oleObj>
              </mc:Choice>
              <mc:Fallback>
                <p:oleObj name="数式" r:id="rId9" imgW="164885" imgH="164885" progId="Equation.3">
                  <p:embed/>
                  <p:pic>
                    <p:nvPicPr>
                      <p:cNvPr id="29707" name="Object 11"/>
                      <p:cNvPicPr>
                        <a:picLocks noChangeAspect="1" noChangeArrowheads="1"/>
                      </p:cNvPicPr>
                      <p:nvPr/>
                    </p:nvPicPr>
                    <p:blipFill>
                      <a:blip r:embed="rId10">
                        <a:extLst>
                          <a:ext uri="{28A0092B-C50C-407E-A947-70E740481C1C}">
                            <a14:useLocalDpi xmlns:a14="http://schemas.microsoft.com/office/drawing/2010/main" val="0"/>
                          </a:ext>
                        </a:extLst>
                      </a:blip>
                      <a:srcRect/>
                      <a:stretch>
                        <a:fillRect/>
                      </a:stretch>
                    </p:blipFill>
                    <p:spPr bwMode="auto">
                      <a:xfrm>
                        <a:off x="1897063" y="2238375"/>
                        <a:ext cx="292100" cy="292100"/>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sp>
        <p:nvSpPr>
          <p:cNvPr id="29708" name="Line 12"/>
          <p:cNvSpPr>
            <a:spLocks noChangeShapeType="1"/>
          </p:cNvSpPr>
          <p:nvPr/>
        </p:nvSpPr>
        <p:spPr bwMode="auto">
          <a:xfrm>
            <a:off x="2124075" y="2708275"/>
            <a:ext cx="3455988" cy="2808288"/>
          </a:xfrm>
          <a:prstGeom prst="line">
            <a:avLst/>
          </a:prstGeom>
          <a:noFill/>
          <a:ln w="9525">
            <a:solidFill>
              <a:schemeClr val="tx1"/>
            </a:solidFill>
            <a:round/>
            <a:headEnd/>
            <a:tailEnd/>
          </a:ln>
          <a:effectLst/>
        </p:spPr>
        <p:txBody>
          <a:bodyPr/>
          <a:lstStyle/>
          <a:p>
            <a:endParaRPr lang="ja-JP" altLang="en-US"/>
          </a:p>
        </p:txBody>
      </p:sp>
      <p:sp>
        <p:nvSpPr>
          <p:cNvPr id="29709" name="Line 13"/>
          <p:cNvSpPr>
            <a:spLocks noChangeShapeType="1"/>
          </p:cNvSpPr>
          <p:nvPr/>
        </p:nvSpPr>
        <p:spPr bwMode="auto">
          <a:xfrm flipH="1">
            <a:off x="1692275" y="2708275"/>
            <a:ext cx="2808288" cy="2520950"/>
          </a:xfrm>
          <a:prstGeom prst="line">
            <a:avLst/>
          </a:prstGeom>
          <a:noFill/>
          <a:ln w="9525">
            <a:solidFill>
              <a:schemeClr val="tx1"/>
            </a:solidFill>
            <a:round/>
            <a:headEnd/>
            <a:tailEnd/>
          </a:ln>
          <a:effectLst/>
        </p:spPr>
        <p:txBody>
          <a:bodyPr/>
          <a:lstStyle/>
          <a:p>
            <a:endParaRPr lang="ja-JP" altLang="en-US"/>
          </a:p>
        </p:txBody>
      </p:sp>
      <p:graphicFrame>
        <p:nvGraphicFramePr>
          <p:cNvPr id="29710" name="Object 14"/>
          <p:cNvGraphicFramePr>
            <a:graphicFrameLocks noChangeAspect="1"/>
          </p:cNvGraphicFramePr>
          <p:nvPr/>
        </p:nvGraphicFramePr>
        <p:xfrm>
          <a:off x="5364163" y="2182813"/>
          <a:ext cx="292100" cy="382587"/>
        </p:xfrm>
        <a:graphic>
          <a:graphicData uri="http://schemas.openxmlformats.org/presentationml/2006/ole">
            <mc:AlternateContent xmlns:mc="http://schemas.openxmlformats.org/markup-compatibility/2006">
              <mc:Choice xmlns:v="urn:schemas-microsoft-com:vml" Requires="v">
                <p:oleObj spid="_x0000_s45134" name="数式" r:id="rId11" imgW="164885" imgH="215619" progId="Equation.3">
                  <p:embed/>
                </p:oleObj>
              </mc:Choice>
              <mc:Fallback>
                <p:oleObj name="数式" r:id="rId11" imgW="164885" imgH="215619" progId="Equation.3">
                  <p:embed/>
                  <p:pic>
                    <p:nvPicPr>
                      <p:cNvPr id="29710" name="Object 14"/>
                      <p:cNvPicPr>
                        <a:picLocks noChangeAspect="1" noChangeArrowheads="1"/>
                      </p:cNvPicPr>
                      <p:nvPr/>
                    </p:nvPicPr>
                    <p:blipFill>
                      <a:blip r:embed="rId12">
                        <a:extLst>
                          <a:ext uri="{28A0092B-C50C-407E-A947-70E740481C1C}">
                            <a14:useLocalDpi xmlns:a14="http://schemas.microsoft.com/office/drawing/2010/main" val="0"/>
                          </a:ext>
                        </a:extLst>
                      </a:blip>
                      <a:srcRect/>
                      <a:stretch>
                        <a:fillRect/>
                      </a:stretch>
                    </p:blipFill>
                    <p:spPr bwMode="auto">
                      <a:xfrm>
                        <a:off x="5364163" y="2182813"/>
                        <a:ext cx="292100" cy="382587"/>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sp>
        <p:nvSpPr>
          <p:cNvPr id="29711" name="Line 15"/>
          <p:cNvSpPr>
            <a:spLocks noChangeShapeType="1"/>
          </p:cNvSpPr>
          <p:nvPr/>
        </p:nvSpPr>
        <p:spPr bwMode="auto">
          <a:xfrm flipH="1">
            <a:off x="2484438" y="2781300"/>
            <a:ext cx="2808287" cy="2808288"/>
          </a:xfrm>
          <a:prstGeom prst="line">
            <a:avLst/>
          </a:prstGeom>
          <a:noFill/>
          <a:ln w="9525">
            <a:solidFill>
              <a:schemeClr val="tx1"/>
            </a:solidFill>
            <a:round/>
            <a:headEnd/>
            <a:tailEnd/>
          </a:ln>
          <a:effectLst/>
        </p:spPr>
        <p:txBody>
          <a:bodyPr/>
          <a:lstStyle/>
          <a:p>
            <a:endParaRPr lang="ja-JP" altLang="en-US"/>
          </a:p>
        </p:txBody>
      </p:sp>
      <p:sp>
        <p:nvSpPr>
          <p:cNvPr id="29712" name="Line 16"/>
          <p:cNvSpPr>
            <a:spLocks noChangeShapeType="1"/>
          </p:cNvSpPr>
          <p:nvPr/>
        </p:nvSpPr>
        <p:spPr bwMode="auto">
          <a:xfrm flipH="1">
            <a:off x="1547813" y="3716338"/>
            <a:ext cx="1800225" cy="0"/>
          </a:xfrm>
          <a:prstGeom prst="line">
            <a:avLst/>
          </a:prstGeom>
          <a:noFill/>
          <a:ln w="9525">
            <a:solidFill>
              <a:schemeClr val="tx1"/>
            </a:solidFill>
            <a:prstDash val="dash"/>
            <a:round/>
            <a:headEnd/>
            <a:tailEnd/>
          </a:ln>
          <a:effectLst/>
        </p:spPr>
        <p:txBody>
          <a:bodyPr/>
          <a:lstStyle/>
          <a:p>
            <a:endParaRPr lang="ja-JP" altLang="en-US"/>
          </a:p>
        </p:txBody>
      </p:sp>
      <p:sp>
        <p:nvSpPr>
          <p:cNvPr id="29713" name="Line 17"/>
          <p:cNvSpPr>
            <a:spLocks noChangeShapeType="1"/>
          </p:cNvSpPr>
          <p:nvPr/>
        </p:nvSpPr>
        <p:spPr bwMode="auto">
          <a:xfrm>
            <a:off x="3348038" y="3716338"/>
            <a:ext cx="0" cy="2160587"/>
          </a:xfrm>
          <a:prstGeom prst="line">
            <a:avLst/>
          </a:prstGeom>
          <a:noFill/>
          <a:ln w="9525">
            <a:solidFill>
              <a:schemeClr val="tx1"/>
            </a:solidFill>
            <a:prstDash val="dash"/>
            <a:round/>
            <a:headEnd/>
            <a:tailEnd/>
          </a:ln>
          <a:effectLst/>
        </p:spPr>
        <p:txBody>
          <a:bodyPr/>
          <a:lstStyle/>
          <a:p>
            <a:endParaRPr lang="ja-JP" altLang="en-US"/>
          </a:p>
        </p:txBody>
      </p:sp>
      <p:sp>
        <p:nvSpPr>
          <p:cNvPr id="29714" name="Line 18"/>
          <p:cNvSpPr>
            <a:spLocks noChangeShapeType="1"/>
          </p:cNvSpPr>
          <p:nvPr/>
        </p:nvSpPr>
        <p:spPr bwMode="auto">
          <a:xfrm>
            <a:off x="3924300" y="4149725"/>
            <a:ext cx="0" cy="1727200"/>
          </a:xfrm>
          <a:prstGeom prst="line">
            <a:avLst/>
          </a:prstGeom>
          <a:noFill/>
          <a:ln w="9525">
            <a:solidFill>
              <a:schemeClr val="tx1"/>
            </a:solidFill>
            <a:prstDash val="dash"/>
            <a:round/>
            <a:headEnd/>
            <a:tailEnd/>
          </a:ln>
          <a:effectLst/>
        </p:spPr>
        <p:txBody>
          <a:bodyPr/>
          <a:lstStyle/>
          <a:p>
            <a:endParaRPr lang="ja-JP" altLang="en-US"/>
          </a:p>
        </p:txBody>
      </p:sp>
      <p:sp>
        <p:nvSpPr>
          <p:cNvPr id="29715" name="Line 19"/>
          <p:cNvSpPr>
            <a:spLocks noChangeShapeType="1"/>
          </p:cNvSpPr>
          <p:nvPr/>
        </p:nvSpPr>
        <p:spPr bwMode="auto">
          <a:xfrm flipH="1">
            <a:off x="1547813" y="4164013"/>
            <a:ext cx="2376487" cy="0"/>
          </a:xfrm>
          <a:prstGeom prst="line">
            <a:avLst/>
          </a:prstGeom>
          <a:noFill/>
          <a:ln w="9525">
            <a:solidFill>
              <a:schemeClr val="tx1"/>
            </a:solidFill>
            <a:prstDash val="dash"/>
            <a:round/>
            <a:headEnd/>
            <a:tailEnd/>
          </a:ln>
          <a:effectLst/>
        </p:spPr>
        <p:txBody>
          <a:bodyPr/>
          <a:lstStyle/>
          <a:p>
            <a:endParaRPr lang="ja-JP" altLang="en-US"/>
          </a:p>
        </p:txBody>
      </p:sp>
      <p:graphicFrame>
        <p:nvGraphicFramePr>
          <p:cNvPr id="29716" name="Object 20"/>
          <p:cNvGraphicFramePr>
            <a:graphicFrameLocks noChangeAspect="1"/>
          </p:cNvGraphicFramePr>
          <p:nvPr/>
        </p:nvGraphicFramePr>
        <p:xfrm>
          <a:off x="1165225" y="3517900"/>
          <a:ext cx="314325" cy="406400"/>
        </p:xfrm>
        <a:graphic>
          <a:graphicData uri="http://schemas.openxmlformats.org/presentationml/2006/ole">
            <mc:AlternateContent xmlns:mc="http://schemas.openxmlformats.org/markup-compatibility/2006">
              <mc:Choice xmlns:v="urn:schemas-microsoft-com:vml" Requires="v">
                <p:oleObj spid="_x0000_s45135" name="数式" r:id="rId13" imgW="177646" imgH="228402" progId="Equation.3">
                  <p:embed/>
                </p:oleObj>
              </mc:Choice>
              <mc:Fallback>
                <p:oleObj name="数式" r:id="rId13" imgW="177646" imgH="228402" progId="Equation.3">
                  <p:embed/>
                  <p:pic>
                    <p:nvPicPr>
                      <p:cNvPr id="29716" name="Object 20"/>
                      <p:cNvPicPr>
                        <a:picLocks noChangeAspect="1" noChangeArrowheads="1"/>
                      </p:cNvPicPr>
                      <p:nvPr/>
                    </p:nvPicPr>
                    <p:blipFill>
                      <a:blip r:embed="rId14">
                        <a:extLst>
                          <a:ext uri="{28A0092B-C50C-407E-A947-70E740481C1C}">
                            <a14:useLocalDpi xmlns:a14="http://schemas.microsoft.com/office/drawing/2010/main" val="0"/>
                          </a:ext>
                        </a:extLst>
                      </a:blip>
                      <a:srcRect/>
                      <a:stretch>
                        <a:fillRect/>
                      </a:stretch>
                    </p:blipFill>
                    <p:spPr bwMode="auto">
                      <a:xfrm>
                        <a:off x="1165225" y="3517900"/>
                        <a:ext cx="314325" cy="406400"/>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29717" name="Object 21"/>
          <p:cNvGraphicFramePr>
            <a:graphicFrameLocks noChangeAspect="1"/>
          </p:cNvGraphicFramePr>
          <p:nvPr/>
        </p:nvGraphicFramePr>
        <p:xfrm>
          <a:off x="1198563" y="3871913"/>
          <a:ext cx="290512" cy="384175"/>
        </p:xfrm>
        <a:graphic>
          <a:graphicData uri="http://schemas.openxmlformats.org/presentationml/2006/ole">
            <mc:AlternateContent xmlns:mc="http://schemas.openxmlformats.org/markup-compatibility/2006">
              <mc:Choice xmlns:v="urn:schemas-microsoft-com:vml" Requires="v">
                <p:oleObj spid="_x0000_s45136" name="数式" r:id="rId15" imgW="164885" imgH="215619" progId="Equation.3">
                  <p:embed/>
                </p:oleObj>
              </mc:Choice>
              <mc:Fallback>
                <p:oleObj name="数式" r:id="rId15" imgW="164885" imgH="215619" progId="Equation.3">
                  <p:embed/>
                  <p:pic>
                    <p:nvPicPr>
                      <p:cNvPr id="29717" name="Object 21"/>
                      <p:cNvPicPr>
                        <a:picLocks noChangeAspect="1" noChangeArrowheads="1"/>
                      </p:cNvPicPr>
                      <p:nvPr/>
                    </p:nvPicPr>
                    <p:blipFill>
                      <a:blip r:embed="rId16">
                        <a:extLst>
                          <a:ext uri="{28A0092B-C50C-407E-A947-70E740481C1C}">
                            <a14:useLocalDpi xmlns:a14="http://schemas.microsoft.com/office/drawing/2010/main" val="0"/>
                          </a:ext>
                        </a:extLst>
                      </a:blip>
                      <a:srcRect/>
                      <a:stretch>
                        <a:fillRect/>
                      </a:stretch>
                    </p:blipFill>
                    <p:spPr bwMode="auto">
                      <a:xfrm>
                        <a:off x="1198563" y="3871913"/>
                        <a:ext cx="290512" cy="384175"/>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29718" name="Object 22"/>
          <p:cNvGraphicFramePr>
            <a:graphicFrameLocks noChangeAspect="1"/>
          </p:cNvGraphicFramePr>
          <p:nvPr/>
        </p:nvGraphicFramePr>
        <p:xfrm>
          <a:off x="3181350" y="5876925"/>
          <a:ext cx="360363" cy="406400"/>
        </p:xfrm>
        <a:graphic>
          <a:graphicData uri="http://schemas.openxmlformats.org/presentationml/2006/ole">
            <mc:AlternateContent xmlns:mc="http://schemas.openxmlformats.org/markup-compatibility/2006">
              <mc:Choice xmlns:v="urn:schemas-microsoft-com:vml" Requires="v">
                <p:oleObj spid="_x0000_s45137" name="数式" r:id="rId17" imgW="203112" imgH="228501" progId="Equation.3">
                  <p:embed/>
                </p:oleObj>
              </mc:Choice>
              <mc:Fallback>
                <p:oleObj name="数式" r:id="rId17" imgW="203112" imgH="228501" progId="Equation.3">
                  <p:embed/>
                  <p:pic>
                    <p:nvPicPr>
                      <p:cNvPr id="29718" name="Object 22"/>
                      <p:cNvPicPr>
                        <a:picLocks noChangeAspect="1" noChangeArrowheads="1"/>
                      </p:cNvPicPr>
                      <p:nvPr/>
                    </p:nvPicPr>
                    <p:blipFill>
                      <a:blip r:embed="rId18">
                        <a:extLst>
                          <a:ext uri="{28A0092B-C50C-407E-A947-70E740481C1C}">
                            <a14:useLocalDpi xmlns:a14="http://schemas.microsoft.com/office/drawing/2010/main" val="0"/>
                          </a:ext>
                        </a:extLst>
                      </a:blip>
                      <a:srcRect/>
                      <a:stretch>
                        <a:fillRect/>
                      </a:stretch>
                    </p:blipFill>
                    <p:spPr bwMode="auto">
                      <a:xfrm>
                        <a:off x="3181350" y="5876925"/>
                        <a:ext cx="360363" cy="406400"/>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29719" name="Object 23"/>
          <p:cNvGraphicFramePr>
            <a:graphicFrameLocks noChangeAspect="1"/>
          </p:cNvGraphicFramePr>
          <p:nvPr/>
        </p:nvGraphicFramePr>
        <p:xfrm>
          <a:off x="3719513" y="5888038"/>
          <a:ext cx="338137" cy="384175"/>
        </p:xfrm>
        <a:graphic>
          <a:graphicData uri="http://schemas.openxmlformats.org/presentationml/2006/ole">
            <mc:AlternateContent xmlns:mc="http://schemas.openxmlformats.org/markup-compatibility/2006">
              <mc:Choice xmlns:v="urn:schemas-microsoft-com:vml" Requires="v">
                <p:oleObj spid="_x0000_s45138" name="数式" r:id="rId19" imgW="190335" imgH="215713" progId="Equation.3">
                  <p:embed/>
                </p:oleObj>
              </mc:Choice>
              <mc:Fallback>
                <p:oleObj name="数式" r:id="rId19" imgW="190335" imgH="215713" progId="Equation.3">
                  <p:embed/>
                  <p:pic>
                    <p:nvPicPr>
                      <p:cNvPr id="29719" name="Object 23"/>
                      <p:cNvPicPr>
                        <a:picLocks noChangeAspect="1" noChangeArrowheads="1"/>
                      </p:cNvPicPr>
                      <p:nvPr/>
                    </p:nvPicPr>
                    <p:blipFill>
                      <a:blip r:embed="rId20">
                        <a:extLst>
                          <a:ext uri="{28A0092B-C50C-407E-A947-70E740481C1C}">
                            <a14:useLocalDpi xmlns:a14="http://schemas.microsoft.com/office/drawing/2010/main" val="0"/>
                          </a:ext>
                        </a:extLst>
                      </a:blip>
                      <a:srcRect/>
                      <a:stretch>
                        <a:fillRect/>
                      </a:stretch>
                    </p:blipFill>
                    <p:spPr bwMode="auto">
                      <a:xfrm>
                        <a:off x="3719513" y="5888038"/>
                        <a:ext cx="338137" cy="384175"/>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sp>
        <p:nvSpPr>
          <p:cNvPr id="2" name="Date Placeholder 1">
            <a:extLst>
              <a:ext uri="{FF2B5EF4-FFF2-40B4-BE49-F238E27FC236}">
                <a16:creationId xmlns:a16="http://schemas.microsoft.com/office/drawing/2014/main" id="{57EBF896-8DD2-4172-A2B5-6BAF0CF9F6FF}"/>
              </a:ext>
            </a:extLst>
          </p:cNvPr>
          <p:cNvSpPr>
            <a:spLocks noGrp="1"/>
          </p:cNvSpPr>
          <p:nvPr>
            <p:ph type="dt" sz="half" idx="10"/>
          </p:nvPr>
        </p:nvSpPr>
        <p:spPr/>
        <p:txBody>
          <a:bodyPr/>
          <a:lstStyle/>
          <a:p>
            <a:r>
              <a:rPr lang="en-US" altLang="ja-JP" smtClean="0"/>
              <a:t>18/06/21</a:t>
            </a:r>
            <a:endParaRPr lang="en-US" altLang="ja-JP"/>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2" presetClass="entr" presetSubtype="4" fill="hold" nodeType="clickEffect">
                                  <p:stCondLst>
                                    <p:cond delay="0"/>
                                  </p:stCondLst>
                                  <p:childTnLst>
                                    <p:set>
                                      <p:cBhvr>
                                        <p:cTn id="6" dur="1" fill="hold">
                                          <p:stCondLst>
                                            <p:cond delay="0"/>
                                          </p:stCondLst>
                                        </p:cTn>
                                        <p:tgtEl>
                                          <p:spTgt spid="29704"/>
                                        </p:tgtEl>
                                        <p:attrNameLst>
                                          <p:attrName>style.visibility</p:attrName>
                                        </p:attrNameLst>
                                      </p:cBhvr>
                                      <p:to>
                                        <p:strVal val="visible"/>
                                      </p:to>
                                    </p:set>
                                    <p:animEffect transition="in" filter="slide(fromBottom)">
                                      <p:cBhvr>
                                        <p:cTn id="7" dur="500"/>
                                        <p:tgtEl>
                                          <p:spTgt spid="29704"/>
                                        </p:tgtEl>
                                      </p:cBhvr>
                                    </p:animEffect>
                                  </p:childTnLst>
                                </p:cTn>
                              </p:par>
                            </p:childTnLst>
                          </p:cTn>
                        </p:par>
                      </p:childTnLst>
                    </p:cTn>
                  </p:par>
                  <p:par>
                    <p:cTn id="8" fill="hold">
                      <p:stCondLst>
                        <p:cond delay="indefinite"/>
                      </p:stCondLst>
                      <p:childTnLst>
                        <p:par>
                          <p:cTn id="9" fill="hold">
                            <p:stCondLst>
                              <p:cond delay="0"/>
                            </p:stCondLst>
                            <p:childTnLst>
                              <p:par>
                                <p:cTn id="10" presetID="12" presetClass="entr" presetSubtype="4" fill="hold" nodeType="clickEffect">
                                  <p:stCondLst>
                                    <p:cond delay="0"/>
                                  </p:stCondLst>
                                  <p:childTnLst>
                                    <p:set>
                                      <p:cBhvr>
                                        <p:cTn id="11" dur="1" fill="hold">
                                          <p:stCondLst>
                                            <p:cond delay="0"/>
                                          </p:stCondLst>
                                        </p:cTn>
                                        <p:tgtEl>
                                          <p:spTgt spid="29705"/>
                                        </p:tgtEl>
                                        <p:attrNameLst>
                                          <p:attrName>style.visibility</p:attrName>
                                        </p:attrNameLst>
                                      </p:cBhvr>
                                      <p:to>
                                        <p:strVal val="visible"/>
                                      </p:to>
                                    </p:set>
                                    <p:animEffect transition="in" filter="slide(fromBottom)">
                                      <p:cBhvr>
                                        <p:cTn id="12" dur="500"/>
                                        <p:tgtEl>
                                          <p:spTgt spid="29705"/>
                                        </p:tgtEl>
                                      </p:cBhvr>
                                    </p:animEffect>
                                  </p:childTnLst>
                                </p:cTn>
                              </p:par>
                            </p:childTnLst>
                          </p:cTn>
                        </p:par>
                      </p:childTnLst>
                    </p:cTn>
                  </p:par>
                  <p:par>
                    <p:cTn id="13" fill="hold">
                      <p:stCondLst>
                        <p:cond delay="indefinite"/>
                      </p:stCondLst>
                      <p:childTnLst>
                        <p:par>
                          <p:cTn id="14" fill="hold">
                            <p:stCondLst>
                              <p:cond delay="0"/>
                            </p:stCondLst>
                            <p:childTnLst>
                              <p:par>
                                <p:cTn id="15" presetID="12" presetClass="entr" presetSubtype="4" fill="hold" nodeType="clickEffect">
                                  <p:stCondLst>
                                    <p:cond delay="0"/>
                                  </p:stCondLst>
                                  <p:childTnLst>
                                    <p:set>
                                      <p:cBhvr>
                                        <p:cTn id="16" dur="1" fill="hold">
                                          <p:stCondLst>
                                            <p:cond delay="0"/>
                                          </p:stCondLst>
                                        </p:cTn>
                                        <p:tgtEl>
                                          <p:spTgt spid="29707"/>
                                        </p:tgtEl>
                                        <p:attrNameLst>
                                          <p:attrName>style.visibility</p:attrName>
                                        </p:attrNameLst>
                                      </p:cBhvr>
                                      <p:to>
                                        <p:strVal val="visible"/>
                                      </p:to>
                                    </p:set>
                                    <p:animEffect transition="in" filter="slide(fromBottom)">
                                      <p:cBhvr>
                                        <p:cTn id="17" dur="500"/>
                                        <p:tgtEl>
                                          <p:spTgt spid="29707"/>
                                        </p:tgtEl>
                                      </p:cBhvr>
                                    </p:animEffect>
                                  </p:childTnLst>
                                </p:cTn>
                              </p:par>
                            </p:childTnLst>
                          </p:cTn>
                        </p:par>
                      </p:childTnLst>
                    </p:cTn>
                  </p:par>
                  <p:par>
                    <p:cTn id="18" fill="hold">
                      <p:stCondLst>
                        <p:cond delay="indefinite"/>
                      </p:stCondLst>
                      <p:childTnLst>
                        <p:par>
                          <p:cTn id="19" fill="hold">
                            <p:stCondLst>
                              <p:cond delay="0"/>
                            </p:stCondLst>
                            <p:childTnLst>
                              <p:par>
                                <p:cTn id="20" presetID="12" presetClass="entr" presetSubtype="4" fill="hold" grpId="0" nodeType="clickEffect">
                                  <p:stCondLst>
                                    <p:cond delay="0"/>
                                  </p:stCondLst>
                                  <p:childTnLst>
                                    <p:set>
                                      <p:cBhvr>
                                        <p:cTn id="21" dur="1" fill="hold">
                                          <p:stCondLst>
                                            <p:cond delay="0"/>
                                          </p:stCondLst>
                                        </p:cTn>
                                        <p:tgtEl>
                                          <p:spTgt spid="29708"/>
                                        </p:tgtEl>
                                        <p:attrNameLst>
                                          <p:attrName>style.visibility</p:attrName>
                                        </p:attrNameLst>
                                      </p:cBhvr>
                                      <p:to>
                                        <p:strVal val="visible"/>
                                      </p:to>
                                    </p:set>
                                    <p:animEffect transition="in" filter="slide(fromBottom)">
                                      <p:cBhvr>
                                        <p:cTn id="22" dur="500"/>
                                        <p:tgtEl>
                                          <p:spTgt spid="29708"/>
                                        </p:tgtEl>
                                      </p:cBhvr>
                                    </p:animEffect>
                                  </p:childTnLst>
                                </p:cTn>
                              </p:par>
                            </p:childTnLst>
                          </p:cTn>
                        </p:par>
                      </p:childTnLst>
                    </p:cTn>
                  </p:par>
                  <p:par>
                    <p:cTn id="23" fill="hold">
                      <p:stCondLst>
                        <p:cond delay="indefinite"/>
                      </p:stCondLst>
                      <p:childTnLst>
                        <p:par>
                          <p:cTn id="24" fill="hold">
                            <p:stCondLst>
                              <p:cond delay="0"/>
                            </p:stCondLst>
                            <p:childTnLst>
                              <p:par>
                                <p:cTn id="25" presetID="12" presetClass="entr" presetSubtype="4" fill="hold" nodeType="clickEffect">
                                  <p:stCondLst>
                                    <p:cond delay="0"/>
                                  </p:stCondLst>
                                  <p:childTnLst>
                                    <p:set>
                                      <p:cBhvr>
                                        <p:cTn id="26" dur="1" fill="hold">
                                          <p:stCondLst>
                                            <p:cond delay="0"/>
                                          </p:stCondLst>
                                        </p:cTn>
                                        <p:tgtEl>
                                          <p:spTgt spid="29706"/>
                                        </p:tgtEl>
                                        <p:attrNameLst>
                                          <p:attrName>style.visibility</p:attrName>
                                        </p:attrNameLst>
                                      </p:cBhvr>
                                      <p:to>
                                        <p:strVal val="visible"/>
                                      </p:to>
                                    </p:set>
                                    <p:animEffect transition="in" filter="slide(fromBottom)">
                                      <p:cBhvr>
                                        <p:cTn id="27" dur="500"/>
                                        <p:tgtEl>
                                          <p:spTgt spid="29706"/>
                                        </p:tgtEl>
                                      </p:cBhvr>
                                    </p:animEffect>
                                  </p:childTnLst>
                                </p:cTn>
                              </p:par>
                            </p:childTnLst>
                          </p:cTn>
                        </p:par>
                      </p:childTnLst>
                    </p:cTn>
                  </p:par>
                  <p:par>
                    <p:cTn id="28" fill="hold">
                      <p:stCondLst>
                        <p:cond delay="indefinite"/>
                      </p:stCondLst>
                      <p:childTnLst>
                        <p:par>
                          <p:cTn id="29" fill="hold">
                            <p:stCondLst>
                              <p:cond delay="0"/>
                            </p:stCondLst>
                            <p:childTnLst>
                              <p:par>
                                <p:cTn id="30" presetID="12" presetClass="entr" presetSubtype="4" fill="hold" grpId="0" nodeType="clickEffect">
                                  <p:stCondLst>
                                    <p:cond delay="0"/>
                                  </p:stCondLst>
                                  <p:childTnLst>
                                    <p:set>
                                      <p:cBhvr>
                                        <p:cTn id="31" dur="1" fill="hold">
                                          <p:stCondLst>
                                            <p:cond delay="0"/>
                                          </p:stCondLst>
                                        </p:cTn>
                                        <p:tgtEl>
                                          <p:spTgt spid="29709"/>
                                        </p:tgtEl>
                                        <p:attrNameLst>
                                          <p:attrName>style.visibility</p:attrName>
                                        </p:attrNameLst>
                                      </p:cBhvr>
                                      <p:to>
                                        <p:strVal val="visible"/>
                                      </p:to>
                                    </p:set>
                                    <p:animEffect transition="in" filter="slide(fromBottom)">
                                      <p:cBhvr>
                                        <p:cTn id="32" dur="500"/>
                                        <p:tgtEl>
                                          <p:spTgt spid="29709"/>
                                        </p:tgtEl>
                                      </p:cBhvr>
                                    </p:animEffect>
                                  </p:childTnLst>
                                </p:cTn>
                              </p:par>
                            </p:childTnLst>
                          </p:cTn>
                        </p:par>
                      </p:childTnLst>
                    </p:cTn>
                  </p:par>
                  <p:par>
                    <p:cTn id="33" fill="hold">
                      <p:stCondLst>
                        <p:cond delay="indefinite"/>
                      </p:stCondLst>
                      <p:childTnLst>
                        <p:par>
                          <p:cTn id="34" fill="hold">
                            <p:stCondLst>
                              <p:cond delay="0"/>
                            </p:stCondLst>
                            <p:childTnLst>
                              <p:par>
                                <p:cTn id="35" presetID="12" presetClass="entr" presetSubtype="4" fill="hold" grpId="0" nodeType="clickEffect">
                                  <p:stCondLst>
                                    <p:cond delay="0"/>
                                  </p:stCondLst>
                                  <p:childTnLst>
                                    <p:set>
                                      <p:cBhvr>
                                        <p:cTn id="36" dur="1" fill="hold">
                                          <p:stCondLst>
                                            <p:cond delay="0"/>
                                          </p:stCondLst>
                                        </p:cTn>
                                        <p:tgtEl>
                                          <p:spTgt spid="29712"/>
                                        </p:tgtEl>
                                        <p:attrNameLst>
                                          <p:attrName>style.visibility</p:attrName>
                                        </p:attrNameLst>
                                      </p:cBhvr>
                                      <p:to>
                                        <p:strVal val="visible"/>
                                      </p:to>
                                    </p:set>
                                    <p:animEffect transition="in" filter="slide(fromBottom)">
                                      <p:cBhvr>
                                        <p:cTn id="37" dur="500"/>
                                        <p:tgtEl>
                                          <p:spTgt spid="29712"/>
                                        </p:tgtEl>
                                      </p:cBhvr>
                                    </p:animEffect>
                                  </p:childTnLst>
                                </p:cTn>
                              </p:par>
                            </p:childTnLst>
                          </p:cTn>
                        </p:par>
                      </p:childTnLst>
                    </p:cTn>
                  </p:par>
                  <p:par>
                    <p:cTn id="38" fill="hold">
                      <p:stCondLst>
                        <p:cond delay="indefinite"/>
                      </p:stCondLst>
                      <p:childTnLst>
                        <p:par>
                          <p:cTn id="39" fill="hold">
                            <p:stCondLst>
                              <p:cond delay="0"/>
                            </p:stCondLst>
                            <p:childTnLst>
                              <p:par>
                                <p:cTn id="40" presetID="12" presetClass="entr" presetSubtype="4" fill="hold" nodeType="clickEffect">
                                  <p:stCondLst>
                                    <p:cond delay="0"/>
                                  </p:stCondLst>
                                  <p:childTnLst>
                                    <p:set>
                                      <p:cBhvr>
                                        <p:cTn id="41" dur="1" fill="hold">
                                          <p:stCondLst>
                                            <p:cond delay="0"/>
                                          </p:stCondLst>
                                        </p:cTn>
                                        <p:tgtEl>
                                          <p:spTgt spid="29716"/>
                                        </p:tgtEl>
                                        <p:attrNameLst>
                                          <p:attrName>style.visibility</p:attrName>
                                        </p:attrNameLst>
                                      </p:cBhvr>
                                      <p:to>
                                        <p:strVal val="visible"/>
                                      </p:to>
                                    </p:set>
                                    <p:animEffect transition="in" filter="slide(fromBottom)">
                                      <p:cBhvr>
                                        <p:cTn id="42" dur="500"/>
                                        <p:tgtEl>
                                          <p:spTgt spid="29716"/>
                                        </p:tgtEl>
                                      </p:cBhvr>
                                    </p:animEffect>
                                  </p:childTnLst>
                                </p:cTn>
                              </p:par>
                            </p:childTnLst>
                          </p:cTn>
                        </p:par>
                      </p:childTnLst>
                    </p:cTn>
                  </p:par>
                  <p:par>
                    <p:cTn id="43" fill="hold">
                      <p:stCondLst>
                        <p:cond delay="indefinite"/>
                      </p:stCondLst>
                      <p:childTnLst>
                        <p:par>
                          <p:cTn id="44" fill="hold">
                            <p:stCondLst>
                              <p:cond delay="0"/>
                            </p:stCondLst>
                            <p:childTnLst>
                              <p:par>
                                <p:cTn id="45" presetID="12" presetClass="entr" presetSubtype="4" fill="hold" grpId="0" nodeType="clickEffect">
                                  <p:stCondLst>
                                    <p:cond delay="0"/>
                                  </p:stCondLst>
                                  <p:childTnLst>
                                    <p:set>
                                      <p:cBhvr>
                                        <p:cTn id="46" dur="1" fill="hold">
                                          <p:stCondLst>
                                            <p:cond delay="0"/>
                                          </p:stCondLst>
                                        </p:cTn>
                                        <p:tgtEl>
                                          <p:spTgt spid="29713"/>
                                        </p:tgtEl>
                                        <p:attrNameLst>
                                          <p:attrName>style.visibility</p:attrName>
                                        </p:attrNameLst>
                                      </p:cBhvr>
                                      <p:to>
                                        <p:strVal val="visible"/>
                                      </p:to>
                                    </p:set>
                                    <p:animEffect transition="in" filter="slide(fromBottom)">
                                      <p:cBhvr>
                                        <p:cTn id="47" dur="500"/>
                                        <p:tgtEl>
                                          <p:spTgt spid="29713"/>
                                        </p:tgtEl>
                                      </p:cBhvr>
                                    </p:animEffect>
                                  </p:childTnLst>
                                </p:cTn>
                              </p:par>
                            </p:childTnLst>
                          </p:cTn>
                        </p:par>
                      </p:childTnLst>
                    </p:cTn>
                  </p:par>
                  <p:par>
                    <p:cTn id="48" fill="hold">
                      <p:stCondLst>
                        <p:cond delay="indefinite"/>
                      </p:stCondLst>
                      <p:childTnLst>
                        <p:par>
                          <p:cTn id="49" fill="hold">
                            <p:stCondLst>
                              <p:cond delay="0"/>
                            </p:stCondLst>
                            <p:childTnLst>
                              <p:par>
                                <p:cTn id="50" presetID="12" presetClass="entr" presetSubtype="4" fill="hold" nodeType="clickEffect">
                                  <p:stCondLst>
                                    <p:cond delay="0"/>
                                  </p:stCondLst>
                                  <p:childTnLst>
                                    <p:set>
                                      <p:cBhvr>
                                        <p:cTn id="51" dur="1" fill="hold">
                                          <p:stCondLst>
                                            <p:cond delay="0"/>
                                          </p:stCondLst>
                                        </p:cTn>
                                        <p:tgtEl>
                                          <p:spTgt spid="29718"/>
                                        </p:tgtEl>
                                        <p:attrNameLst>
                                          <p:attrName>style.visibility</p:attrName>
                                        </p:attrNameLst>
                                      </p:cBhvr>
                                      <p:to>
                                        <p:strVal val="visible"/>
                                      </p:to>
                                    </p:set>
                                    <p:animEffect transition="in" filter="slide(fromBottom)">
                                      <p:cBhvr>
                                        <p:cTn id="52" dur="500"/>
                                        <p:tgtEl>
                                          <p:spTgt spid="29718"/>
                                        </p:tgtEl>
                                      </p:cBhvr>
                                    </p:animEffect>
                                  </p:childTnLst>
                                </p:cTn>
                              </p:par>
                            </p:childTnLst>
                          </p:cTn>
                        </p:par>
                      </p:childTnLst>
                    </p:cTn>
                  </p:par>
                  <p:par>
                    <p:cTn id="53" fill="hold">
                      <p:stCondLst>
                        <p:cond delay="indefinite"/>
                      </p:stCondLst>
                      <p:childTnLst>
                        <p:par>
                          <p:cTn id="54" fill="hold">
                            <p:stCondLst>
                              <p:cond delay="0"/>
                            </p:stCondLst>
                            <p:childTnLst>
                              <p:par>
                                <p:cTn id="55" presetID="12" presetClass="entr" presetSubtype="4" fill="hold" nodeType="clickEffect">
                                  <p:stCondLst>
                                    <p:cond delay="0"/>
                                  </p:stCondLst>
                                  <p:childTnLst>
                                    <p:set>
                                      <p:cBhvr>
                                        <p:cTn id="56" dur="1" fill="hold">
                                          <p:stCondLst>
                                            <p:cond delay="0"/>
                                          </p:stCondLst>
                                        </p:cTn>
                                        <p:tgtEl>
                                          <p:spTgt spid="29710"/>
                                        </p:tgtEl>
                                        <p:attrNameLst>
                                          <p:attrName>style.visibility</p:attrName>
                                        </p:attrNameLst>
                                      </p:cBhvr>
                                      <p:to>
                                        <p:strVal val="visible"/>
                                      </p:to>
                                    </p:set>
                                    <p:animEffect transition="in" filter="slide(fromBottom)">
                                      <p:cBhvr>
                                        <p:cTn id="57" dur="500"/>
                                        <p:tgtEl>
                                          <p:spTgt spid="29710"/>
                                        </p:tgtEl>
                                      </p:cBhvr>
                                    </p:animEffect>
                                  </p:childTnLst>
                                </p:cTn>
                              </p:par>
                            </p:childTnLst>
                          </p:cTn>
                        </p:par>
                      </p:childTnLst>
                    </p:cTn>
                  </p:par>
                  <p:par>
                    <p:cTn id="58" fill="hold">
                      <p:stCondLst>
                        <p:cond delay="indefinite"/>
                      </p:stCondLst>
                      <p:childTnLst>
                        <p:par>
                          <p:cTn id="59" fill="hold">
                            <p:stCondLst>
                              <p:cond delay="0"/>
                            </p:stCondLst>
                            <p:childTnLst>
                              <p:par>
                                <p:cTn id="60" presetID="12" presetClass="entr" presetSubtype="4" fill="hold" grpId="0" nodeType="clickEffect">
                                  <p:stCondLst>
                                    <p:cond delay="0"/>
                                  </p:stCondLst>
                                  <p:childTnLst>
                                    <p:set>
                                      <p:cBhvr>
                                        <p:cTn id="61" dur="1" fill="hold">
                                          <p:stCondLst>
                                            <p:cond delay="0"/>
                                          </p:stCondLst>
                                        </p:cTn>
                                        <p:tgtEl>
                                          <p:spTgt spid="29711"/>
                                        </p:tgtEl>
                                        <p:attrNameLst>
                                          <p:attrName>style.visibility</p:attrName>
                                        </p:attrNameLst>
                                      </p:cBhvr>
                                      <p:to>
                                        <p:strVal val="visible"/>
                                      </p:to>
                                    </p:set>
                                    <p:animEffect transition="in" filter="slide(fromBottom)">
                                      <p:cBhvr>
                                        <p:cTn id="62" dur="500"/>
                                        <p:tgtEl>
                                          <p:spTgt spid="29711"/>
                                        </p:tgtEl>
                                      </p:cBhvr>
                                    </p:animEffect>
                                  </p:childTnLst>
                                </p:cTn>
                              </p:par>
                            </p:childTnLst>
                          </p:cTn>
                        </p:par>
                      </p:childTnLst>
                    </p:cTn>
                  </p:par>
                  <p:par>
                    <p:cTn id="63" fill="hold">
                      <p:stCondLst>
                        <p:cond delay="indefinite"/>
                      </p:stCondLst>
                      <p:childTnLst>
                        <p:par>
                          <p:cTn id="64" fill="hold">
                            <p:stCondLst>
                              <p:cond delay="0"/>
                            </p:stCondLst>
                            <p:childTnLst>
                              <p:par>
                                <p:cTn id="65" presetID="12" presetClass="entr" presetSubtype="4" fill="hold" grpId="0" nodeType="clickEffect">
                                  <p:stCondLst>
                                    <p:cond delay="0"/>
                                  </p:stCondLst>
                                  <p:childTnLst>
                                    <p:set>
                                      <p:cBhvr>
                                        <p:cTn id="66" dur="1" fill="hold">
                                          <p:stCondLst>
                                            <p:cond delay="0"/>
                                          </p:stCondLst>
                                        </p:cTn>
                                        <p:tgtEl>
                                          <p:spTgt spid="29715"/>
                                        </p:tgtEl>
                                        <p:attrNameLst>
                                          <p:attrName>style.visibility</p:attrName>
                                        </p:attrNameLst>
                                      </p:cBhvr>
                                      <p:to>
                                        <p:strVal val="visible"/>
                                      </p:to>
                                    </p:set>
                                    <p:animEffect transition="in" filter="slide(fromBottom)">
                                      <p:cBhvr>
                                        <p:cTn id="67" dur="500"/>
                                        <p:tgtEl>
                                          <p:spTgt spid="29715"/>
                                        </p:tgtEl>
                                      </p:cBhvr>
                                    </p:animEffect>
                                  </p:childTnLst>
                                </p:cTn>
                              </p:par>
                            </p:childTnLst>
                          </p:cTn>
                        </p:par>
                      </p:childTnLst>
                    </p:cTn>
                  </p:par>
                  <p:par>
                    <p:cTn id="68" fill="hold">
                      <p:stCondLst>
                        <p:cond delay="indefinite"/>
                      </p:stCondLst>
                      <p:childTnLst>
                        <p:par>
                          <p:cTn id="69" fill="hold">
                            <p:stCondLst>
                              <p:cond delay="0"/>
                            </p:stCondLst>
                            <p:childTnLst>
                              <p:par>
                                <p:cTn id="70" presetID="12" presetClass="entr" presetSubtype="4" fill="hold" nodeType="clickEffect">
                                  <p:stCondLst>
                                    <p:cond delay="0"/>
                                  </p:stCondLst>
                                  <p:childTnLst>
                                    <p:set>
                                      <p:cBhvr>
                                        <p:cTn id="71" dur="1" fill="hold">
                                          <p:stCondLst>
                                            <p:cond delay="0"/>
                                          </p:stCondLst>
                                        </p:cTn>
                                        <p:tgtEl>
                                          <p:spTgt spid="29717"/>
                                        </p:tgtEl>
                                        <p:attrNameLst>
                                          <p:attrName>style.visibility</p:attrName>
                                        </p:attrNameLst>
                                      </p:cBhvr>
                                      <p:to>
                                        <p:strVal val="visible"/>
                                      </p:to>
                                    </p:set>
                                    <p:animEffect transition="in" filter="slide(fromBottom)">
                                      <p:cBhvr>
                                        <p:cTn id="72" dur="500"/>
                                        <p:tgtEl>
                                          <p:spTgt spid="29717"/>
                                        </p:tgtEl>
                                      </p:cBhvr>
                                    </p:animEffect>
                                  </p:childTnLst>
                                </p:cTn>
                              </p:par>
                            </p:childTnLst>
                          </p:cTn>
                        </p:par>
                      </p:childTnLst>
                    </p:cTn>
                  </p:par>
                  <p:par>
                    <p:cTn id="73" fill="hold">
                      <p:stCondLst>
                        <p:cond delay="indefinite"/>
                      </p:stCondLst>
                      <p:childTnLst>
                        <p:par>
                          <p:cTn id="74" fill="hold">
                            <p:stCondLst>
                              <p:cond delay="0"/>
                            </p:stCondLst>
                            <p:childTnLst>
                              <p:par>
                                <p:cTn id="75" presetID="12" presetClass="entr" presetSubtype="4" fill="hold" grpId="0" nodeType="clickEffect">
                                  <p:stCondLst>
                                    <p:cond delay="0"/>
                                  </p:stCondLst>
                                  <p:childTnLst>
                                    <p:set>
                                      <p:cBhvr>
                                        <p:cTn id="76" dur="1" fill="hold">
                                          <p:stCondLst>
                                            <p:cond delay="0"/>
                                          </p:stCondLst>
                                        </p:cTn>
                                        <p:tgtEl>
                                          <p:spTgt spid="29714"/>
                                        </p:tgtEl>
                                        <p:attrNameLst>
                                          <p:attrName>style.visibility</p:attrName>
                                        </p:attrNameLst>
                                      </p:cBhvr>
                                      <p:to>
                                        <p:strVal val="visible"/>
                                      </p:to>
                                    </p:set>
                                    <p:animEffect transition="in" filter="slide(fromBottom)">
                                      <p:cBhvr>
                                        <p:cTn id="77" dur="500"/>
                                        <p:tgtEl>
                                          <p:spTgt spid="29714"/>
                                        </p:tgtEl>
                                      </p:cBhvr>
                                    </p:animEffect>
                                  </p:childTnLst>
                                </p:cTn>
                              </p:par>
                            </p:childTnLst>
                          </p:cTn>
                        </p:par>
                      </p:childTnLst>
                    </p:cTn>
                  </p:par>
                  <p:par>
                    <p:cTn id="78" fill="hold">
                      <p:stCondLst>
                        <p:cond delay="indefinite"/>
                      </p:stCondLst>
                      <p:childTnLst>
                        <p:par>
                          <p:cTn id="79" fill="hold">
                            <p:stCondLst>
                              <p:cond delay="0"/>
                            </p:stCondLst>
                            <p:childTnLst>
                              <p:par>
                                <p:cTn id="80" presetID="12" presetClass="entr" presetSubtype="4" fill="hold" nodeType="clickEffect">
                                  <p:stCondLst>
                                    <p:cond delay="0"/>
                                  </p:stCondLst>
                                  <p:childTnLst>
                                    <p:set>
                                      <p:cBhvr>
                                        <p:cTn id="81" dur="1" fill="hold">
                                          <p:stCondLst>
                                            <p:cond delay="0"/>
                                          </p:stCondLst>
                                        </p:cTn>
                                        <p:tgtEl>
                                          <p:spTgt spid="29719"/>
                                        </p:tgtEl>
                                        <p:attrNameLst>
                                          <p:attrName>style.visibility</p:attrName>
                                        </p:attrNameLst>
                                      </p:cBhvr>
                                      <p:to>
                                        <p:strVal val="visible"/>
                                      </p:to>
                                    </p:set>
                                    <p:animEffect transition="in" filter="slide(fromBottom)">
                                      <p:cBhvr>
                                        <p:cTn id="82" dur="500"/>
                                        <p:tgtEl>
                                          <p:spTgt spid="29719"/>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9708" grpId="0" animBg="1"/>
      <p:bldP spid="29709" grpId="0" animBg="1"/>
      <p:bldP spid="29711" grpId="0" animBg="1"/>
      <p:bldP spid="29712" grpId="0" animBg="1"/>
      <p:bldP spid="29713" grpId="0" animBg="1"/>
      <p:bldP spid="29714" grpId="0" animBg="1"/>
      <p:bldP spid="29715" grpId="0" animBg="1"/>
    </p:bldLst>
  </p:timing>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6" name="スライド番号プレースホルダ 4"/>
          <p:cNvSpPr>
            <a:spLocks noGrp="1"/>
          </p:cNvSpPr>
          <p:nvPr>
            <p:ph type="sldNum" sz="quarter" idx="12"/>
          </p:nvPr>
        </p:nvSpPr>
        <p:spPr/>
        <p:txBody>
          <a:bodyPr/>
          <a:lstStyle/>
          <a:p>
            <a:fld id="{BD45712B-BB5F-4A50-8B29-B6D0F2E5FFFD}" type="slidenum">
              <a:rPr lang="en-US" altLang="ja-JP"/>
              <a:pPr/>
              <a:t>50</a:t>
            </a:fld>
            <a:endParaRPr lang="en-US" altLang="ja-JP"/>
          </a:p>
        </p:txBody>
      </p:sp>
      <p:sp>
        <p:nvSpPr>
          <p:cNvPr id="31746" name="Line 2"/>
          <p:cNvSpPr>
            <a:spLocks noChangeShapeType="1"/>
          </p:cNvSpPr>
          <p:nvPr/>
        </p:nvSpPr>
        <p:spPr bwMode="auto">
          <a:xfrm>
            <a:off x="1547813" y="5876925"/>
            <a:ext cx="5400675" cy="0"/>
          </a:xfrm>
          <a:prstGeom prst="line">
            <a:avLst/>
          </a:prstGeom>
          <a:noFill/>
          <a:ln w="9525">
            <a:solidFill>
              <a:schemeClr val="tx1"/>
            </a:solidFill>
            <a:round/>
            <a:headEnd/>
            <a:tailEnd type="triangle" w="med" len="med"/>
          </a:ln>
          <a:effectLst/>
        </p:spPr>
        <p:txBody>
          <a:bodyPr/>
          <a:lstStyle/>
          <a:p>
            <a:endParaRPr lang="ja-JP" altLang="en-US"/>
          </a:p>
        </p:txBody>
      </p:sp>
      <p:sp>
        <p:nvSpPr>
          <p:cNvPr id="31747" name="Line 3"/>
          <p:cNvSpPr>
            <a:spLocks noChangeShapeType="1"/>
          </p:cNvSpPr>
          <p:nvPr/>
        </p:nvSpPr>
        <p:spPr bwMode="auto">
          <a:xfrm flipV="1">
            <a:off x="1547813" y="1628775"/>
            <a:ext cx="0" cy="4248150"/>
          </a:xfrm>
          <a:prstGeom prst="line">
            <a:avLst/>
          </a:prstGeom>
          <a:noFill/>
          <a:ln w="9525">
            <a:solidFill>
              <a:schemeClr val="tx1"/>
            </a:solidFill>
            <a:round/>
            <a:headEnd/>
            <a:tailEnd type="triangle" w="med" len="med"/>
          </a:ln>
          <a:effectLst/>
        </p:spPr>
        <p:txBody>
          <a:bodyPr/>
          <a:lstStyle/>
          <a:p>
            <a:endParaRPr lang="ja-JP" altLang="en-US"/>
          </a:p>
        </p:txBody>
      </p:sp>
      <p:graphicFrame>
        <p:nvGraphicFramePr>
          <p:cNvPr id="31749" name="Object 5"/>
          <p:cNvGraphicFramePr>
            <a:graphicFrameLocks noChangeAspect="1"/>
          </p:cNvGraphicFramePr>
          <p:nvPr/>
        </p:nvGraphicFramePr>
        <p:xfrm>
          <a:off x="6753225" y="5876925"/>
          <a:ext cx="269875" cy="360363"/>
        </p:xfrm>
        <a:graphic>
          <a:graphicData uri="http://schemas.openxmlformats.org/presentationml/2006/ole">
            <mc:AlternateContent xmlns:mc="http://schemas.openxmlformats.org/markup-compatibility/2006">
              <mc:Choice xmlns:v="urn:schemas-microsoft-com:vml" Requires="v">
                <p:oleObj spid="_x0000_s46242" name="数式" r:id="rId3" imgW="152268" imgH="203024" progId="Equation.3">
                  <p:embed/>
                </p:oleObj>
              </mc:Choice>
              <mc:Fallback>
                <p:oleObj name="数式" r:id="rId3" imgW="152268" imgH="203024" progId="Equation.3">
                  <p:embed/>
                  <p:pic>
                    <p:nvPicPr>
                      <p:cNvPr id="31749" name="Object 5"/>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6753225" y="5876925"/>
                        <a:ext cx="269875" cy="360363"/>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31750" name="Object 6"/>
          <p:cNvGraphicFramePr>
            <a:graphicFrameLocks noChangeAspect="1"/>
          </p:cNvGraphicFramePr>
          <p:nvPr/>
        </p:nvGraphicFramePr>
        <p:xfrm>
          <a:off x="1187450" y="1446213"/>
          <a:ext cx="269875" cy="293687"/>
        </p:xfrm>
        <a:graphic>
          <a:graphicData uri="http://schemas.openxmlformats.org/presentationml/2006/ole">
            <mc:AlternateContent xmlns:mc="http://schemas.openxmlformats.org/markup-compatibility/2006">
              <mc:Choice xmlns:v="urn:schemas-microsoft-com:vml" Requires="v">
                <p:oleObj spid="_x0000_s46243" name="数式" r:id="rId5" imgW="152268" imgH="164957" progId="Equation.3">
                  <p:embed/>
                </p:oleObj>
              </mc:Choice>
              <mc:Fallback>
                <p:oleObj name="数式" r:id="rId5" imgW="152268" imgH="164957" progId="Equation.3">
                  <p:embed/>
                  <p:pic>
                    <p:nvPicPr>
                      <p:cNvPr id="31750" name="Object 6"/>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1187450" y="1446213"/>
                        <a:ext cx="269875" cy="293687"/>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31751" name="Object 7"/>
          <p:cNvGraphicFramePr>
            <a:graphicFrameLocks noChangeAspect="1"/>
          </p:cNvGraphicFramePr>
          <p:nvPr/>
        </p:nvGraphicFramePr>
        <p:xfrm>
          <a:off x="4262438" y="2111375"/>
          <a:ext cx="314325" cy="404813"/>
        </p:xfrm>
        <a:graphic>
          <a:graphicData uri="http://schemas.openxmlformats.org/presentationml/2006/ole">
            <mc:AlternateContent xmlns:mc="http://schemas.openxmlformats.org/markup-compatibility/2006">
              <mc:Choice xmlns:v="urn:schemas-microsoft-com:vml" Requires="v">
                <p:oleObj spid="_x0000_s46244" name="数式" r:id="rId7" imgW="177646" imgH="228402" progId="Equation.3">
                  <p:embed/>
                </p:oleObj>
              </mc:Choice>
              <mc:Fallback>
                <p:oleObj name="数式" r:id="rId7" imgW="177646" imgH="228402" progId="Equation.3">
                  <p:embed/>
                  <p:pic>
                    <p:nvPicPr>
                      <p:cNvPr id="31751" name="Object 7"/>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4262438" y="2111375"/>
                        <a:ext cx="314325" cy="404813"/>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31752" name="Object 8"/>
          <p:cNvGraphicFramePr>
            <a:graphicFrameLocks noChangeAspect="1"/>
          </p:cNvGraphicFramePr>
          <p:nvPr/>
        </p:nvGraphicFramePr>
        <p:xfrm>
          <a:off x="1897063" y="2238375"/>
          <a:ext cx="292100" cy="292100"/>
        </p:xfrm>
        <a:graphic>
          <a:graphicData uri="http://schemas.openxmlformats.org/presentationml/2006/ole">
            <mc:AlternateContent xmlns:mc="http://schemas.openxmlformats.org/markup-compatibility/2006">
              <mc:Choice xmlns:v="urn:schemas-microsoft-com:vml" Requires="v">
                <p:oleObj spid="_x0000_s46245" name="数式" r:id="rId9" imgW="164885" imgH="164885" progId="Equation.3">
                  <p:embed/>
                </p:oleObj>
              </mc:Choice>
              <mc:Fallback>
                <p:oleObj name="数式" r:id="rId9" imgW="164885" imgH="164885" progId="Equation.3">
                  <p:embed/>
                  <p:pic>
                    <p:nvPicPr>
                      <p:cNvPr id="31752" name="Object 8"/>
                      <p:cNvPicPr>
                        <a:picLocks noChangeAspect="1" noChangeArrowheads="1"/>
                      </p:cNvPicPr>
                      <p:nvPr/>
                    </p:nvPicPr>
                    <p:blipFill>
                      <a:blip r:embed="rId10">
                        <a:extLst>
                          <a:ext uri="{28A0092B-C50C-407E-A947-70E740481C1C}">
                            <a14:useLocalDpi xmlns:a14="http://schemas.microsoft.com/office/drawing/2010/main" val="0"/>
                          </a:ext>
                        </a:extLst>
                      </a:blip>
                      <a:srcRect/>
                      <a:stretch>
                        <a:fillRect/>
                      </a:stretch>
                    </p:blipFill>
                    <p:spPr bwMode="auto">
                      <a:xfrm>
                        <a:off x="1897063" y="2238375"/>
                        <a:ext cx="292100" cy="292100"/>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sp>
        <p:nvSpPr>
          <p:cNvPr id="31753" name="Line 9"/>
          <p:cNvSpPr>
            <a:spLocks noChangeShapeType="1"/>
          </p:cNvSpPr>
          <p:nvPr/>
        </p:nvSpPr>
        <p:spPr bwMode="auto">
          <a:xfrm>
            <a:off x="2124075" y="2708275"/>
            <a:ext cx="3455988" cy="2808288"/>
          </a:xfrm>
          <a:prstGeom prst="line">
            <a:avLst/>
          </a:prstGeom>
          <a:noFill/>
          <a:ln w="9525">
            <a:solidFill>
              <a:schemeClr val="tx1"/>
            </a:solidFill>
            <a:round/>
            <a:headEnd/>
            <a:tailEnd/>
          </a:ln>
          <a:effectLst/>
        </p:spPr>
        <p:txBody>
          <a:bodyPr/>
          <a:lstStyle/>
          <a:p>
            <a:endParaRPr lang="ja-JP" altLang="en-US"/>
          </a:p>
        </p:txBody>
      </p:sp>
      <p:sp>
        <p:nvSpPr>
          <p:cNvPr id="31754" name="Line 10"/>
          <p:cNvSpPr>
            <a:spLocks noChangeShapeType="1"/>
          </p:cNvSpPr>
          <p:nvPr/>
        </p:nvSpPr>
        <p:spPr bwMode="auto">
          <a:xfrm flipH="1">
            <a:off x="3348038" y="2708275"/>
            <a:ext cx="1152525" cy="1008063"/>
          </a:xfrm>
          <a:prstGeom prst="line">
            <a:avLst/>
          </a:prstGeom>
          <a:noFill/>
          <a:ln w="9525">
            <a:solidFill>
              <a:schemeClr val="tx1"/>
            </a:solidFill>
            <a:round/>
            <a:headEnd/>
            <a:tailEnd/>
          </a:ln>
          <a:effectLst/>
        </p:spPr>
        <p:txBody>
          <a:bodyPr/>
          <a:lstStyle/>
          <a:p>
            <a:endParaRPr lang="ja-JP" altLang="en-US"/>
          </a:p>
        </p:txBody>
      </p:sp>
      <p:graphicFrame>
        <p:nvGraphicFramePr>
          <p:cNvPr id="31755" name="Object 11"/>
          <p:cNvGraphicFramePr>
            <a:graphicFrameLocks noChangeAspect="1"/>
          </p:cNvGraphicFramePr>
          <p:nvPr/>
        </p:nvGraphicFramePr>
        <p:xfrm>
          <a:off x="5364163" y="2182813"/>
          <a:ext cx="292100" cy="382587"/>
        </p:xfrm>
        <a:graphic>
          <a:graphicData uri="http://schemas.openxmlformats.org/presentationml/2006/ole">
            <mc:AlternateContent xmlns:mc="http://schemas.openxmlformats.org/markup-compatibility/2006">
              <mc:Choice xmlns:v="urn:schemas-microsoft-com:vml" Requires="v">
                <p:oleObj spid="_x0000_s46246" name="数式" r:id="rId11" imgW="164885" imgH="215619" progId="Equation.3">
                  <p:embed/>
                </p:oleObj>
              </mc:Choice>
              <mc:Fallback>
                <p:oleObj name="数式" r:id="rId11" imgW="164885" imgH="215619" progId="Equation.3">
                  <p:embed/>
                  <p:pic>
                    <p:nvPicPr>
                      <p:cNvPr id="31755" name="Object 11"/>
                      <p:cNvPicPr>
                        <a:picLocks noChangeAspect="1" noChangeArrowheads="1"/>
                      </p:cNvPicPr>
                      <p:nvPr/>
                    </p:nvPicPr>
                    <p:blipFill>
                      <a:blip r:embed="rId12">
                        <a:extLst>
                          <a:ext uri="{28A0092B-C50C-407E-A947-70E740481C1C}">
                            <a14:useLocalDpi xmlns:a14="http://schemas.microsoft.com/office/drawing/2010/main" val="0"/>
                          </a:ext>
                        </a:extLst>
                      </a:blip>
                      <a:srcRect/>
                      <a:stretch>
                        <a:fillRect/>
                      </a:stretch>
                    </p:blipFill>
                    <p:spPr bwMode="auto">
                      <a:xfrm>
                        <a:off x="5364163" y="2182813"/>
                        <a:ext cx="292100" cy="382587"/>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sp>
        <p:nvSpPr>
          <p:cNvPr id="31756" name="Line 12"/>
          <p:cNvSpPr>
            <a:spLocks noChangeShapeType="1"/>
          </p:cNvSpPr>
          <p:nvPr/>
        </p:nvSpPr>
        <p:spPr bwMode="auto">
          <a:xfrm flipH="1">
            <a:off x="3924300" y="2781300"/>
            <a:ext cx="1368425" cy="1368425"/>
          </a:xfrm>
          <a:prstGeom prst="line">
            <a:avLst/>
          </a:prstGeom>
          <a:noFill/>
          <a:ln w="9525">
            <a:solidFill>
              <a:schemeClr val="tx1"/>
            </a:solidFill>
            <a:round/>
            <a:headEnd/>
            <a:tailEnd/>
          </a:ln>
          <a:effectLst/>
        </p:spPr>
        <p:txBody>
          <a:bodyPr/>
          <a:lstStyle/>
          <a:p>
            <a:endParaRPr lang="ja-JP" altLang="en-US"/>
          </a:p>
        </p:txBody>
      </p:sp>
      <p:sp>
        <p:nvSpPr>
          <p:cNvPr id="31757" name="Line 13"/>
          <p:cNvSpPr>
            <a:spLocks noChangeShapeType="1"/>
          </p:cNvSpPr>
          <p:nvPr/>
        </p:nvSpPr>
        <p:spPr bwMode="auto">
          <a:xfrm flipH="1">
            <a:off x="1547813" y="3716338"/>
            <a:ext cx="1800225" cy="0"/>
          </a:xfrm>
          <a:prstGeom prst="line">
            <a:avLst/>
          </a:prstGeom>
          <a:noFill/>
          <a:ln w="9525">
            <a:solidFill>
              <a:schemeClr val="tx1"/>
            </a:solidFill>
            <a:prstDash val="dash"/>
            <a:round/>
            <a:headEnd/>
            <a:tailEnd/>
          </a:ln>
          <a:effectLst/>
        </p:spPr>
        <p:txBody>
          <a:bodyPr/>
          <a:lstStyle/>
          <a:p>
            <a:endParaRPr lang="ja-JP" altLang="en-US"/>
          </a:p>
        </p:txBody>
      </p:sp>
      <p:sp>
        <p:nvSpPr>
          <p:cNvPr id="31758" name="Line 14"/>
          <p:cNvSpPr>
            <a:spLocks noChangeShapeType="1"/>
          </p:cNvSpPr>
          <p:nvPr/>
        </p:nvSpPr>
        <p:spPr bwMode="auto">
          <a:xfrm>
            <a:off x="3348038" y="3716338"/>
            <a:ext cx="0" cy="2160587"/>
          </a:xfrm>
          <a:prstGeom prst="line">
            <a:avLst/>
          </a:prstGeom>
          <a:noFill/>
          <a:ln w="9525">
            <a:solidFill>
              <a:schemeClr val="tx1"/>
            </a:solidFill>
            <a:prstDash val="dash"/>
            <a:round/>
            <a:headEnd/>
            <a:tailEnd/>
          </a:ln>
          <a:effectLst/>
        </p:spPr>
        <p:txBody>
          <a:bodyPr/>
          <a:lstStyle/>
          <a:p>
            <a:endParaRPr lang="ja-JP" altLang="en-US"/>
          </a:p>
        </p:txBody>
      </p:sp>
      <p:sp>
        <p:nvSpPr>
          <p:cNvPr id="31759" name="Line 15"/>
          <p:cNvSpPr>
            <a:spLocks noChangeShapeType="1"/>
          </p:cNvSpPr>
          <p:nvPr/>
        </p:nvSpPr>
        <p:spPr bwMode="auto">
          <a:xfrm>
            <a:off x="3924300" y="4149725"/>
            <a:ext cx="0" cy="1727200"/>
          </a:xfrm>
          <a:prstGeom prst="line">
            <a:avLst/>
          </a:prstGeom>
          <a:noFill/>
          <a:ln w="9525">
            <a:solidFill>
              <a:schemeClr val="tx1"/>
            </a:solidFill>
            <a:prstDash val="dash"/>
            <a:round/>
            <a:headEnd/>
            <a:tailEnd/>
          </a:ln>
          <a:effectLst/>
        </p:spPr>
        <p:txBody>
          <a:bodyPr/>
          <a:lstStyle/>
          <a:p>
            <a:endParaRPr lang="ja-JP" altLang="en-US"/>
          </a:p>
        </p:txBody>
      </p:sp>
      <p:sp>
        <p:nvSpPr>
          <p:cNvPr id="31760" name="Line 16"/>
          <p:cNvSpPr>
            <a:spLocks noChangeShapeType="1"/>
          </p:cNvSpPr>
          <p:nvPr/>
        </p:nvSpPr>
        <p:spPr bwMode="auto">
          <a:xfrm flipH="1">
            <a:off x="1547813" y="4164013"/>
            <a:ext cx="2376487" cy="0"/>
          </a:xfrm>
          <a:prstGeom prst="line">
            <a:avLst/>
          </a:prstGeom>
          <a:noFill/>
          <a:ln w="9525">
            <a:solidFill>
              <a:schemeClr val="tx1"/>
            </a:solidFill>
            <a:prstDash val="dash"/>
            <a:round/>
            <a:headEnd/>
            <a:tailEnd/>
          </a:ln>
          <a:effectLst/>
        </p:spPr>
        <p:txBody>
          <a:bodyPr/>
          <a:lstStyle/>
          <a:p>
            <a:endParaRPr lang="ja-JP" altLang="en-US"/>
          </a:p>
        </p:txBody>
      </p:sp>
      <p:graphicFrame>
        <p:nvGraphicFramePr>
          <p:cNvPr id="31761" name="Object 17"/>
          <p:cNvGraphicFramePr>
            <a:graphicFrameLocks noChangeAspect="1"/>
          </p:cNvGraphicFramePr>
          <p:nvPr/>
        </p:nvGraphicFramePr>
        <p:xfrm>
          <a:off x="1165225" y="3517900"/>
          <a:ext cx="314325" cy="406400"/>
        </p:xfrm>
        <a:graphic>
          <a:graphicData uri="http://schemas.openxmlformats.org/presentationml/2006/ole">
            <mc:AlternateContent xmlns:mc="http://schemas.openxmlformats.org/markup-compatibility/2006">
              <mc:Choice xmlns:v="urn:schemas-microsoft-com:vml" Requires="v">
                <p:oleObj spid="_x0000_s46247" name="数式" r:id="rId13" imgW="177646" imgH="228402" progId="Equation.3">
                  <p:embed/>
                </p:oleObj>
              </mc:Choice>
              <mc:Fallback>
                <p:oleObj name="数式" r:id="rId13" imgW="177646" imgH="228402" progId="Equation.3">
                  <p:embed/>
                  <p:pic>
                    <p:nvPicPr>
                      <p:cNvPr id="31761" name="Object 17"/>
                      <p:cNvPicPr>
                        <a:picLocks noChangeAspect="1" noChangeArrowheads="1"/>
                      </p:cNvPicPr>
                      <p:nvPr/>
                    </p:nvPicPr>
                    <p:blipFill>
                      <a:blip r:embed="rId14">
                        <a:extLst>
                          <a:ext uri="{28A0092B-C50C-407E-A947-70E740481C1C}">
                            <a14:useLocalDpi xmlns:a14="http://schemas.microsoft.com/office/drawing/2010/main" val="0"/>
                          </a:ext>
                        </a:extLst>
                      </a:blip>
                      <a:srcRect/>
                      <a:stretch>
                        <a:fillRect/>
                      </a:stretch>
                    </p:blipFill>
                    <p:spPr bwMode="auto">
                      <a:xfrm>
                        <a:off x="1165225" y="3517900"/>
                        <a:ext cx="314325" cy="406400"/>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31762" name="Object 18"/>
          <p:cNvGraphicFramePr>
            <a:graphicFrameLocks noChangeAspect="1"/>
          </p:cNvGraphicFramePr>
          <p:nvPr/>
        </p:nvGraphicFramePr>
        <p:xfrm>
          <a:off x="1198563" y="3871913"/>
          <a:ext cx="290512" cy="384175"/>
        </p:xfrm>
        <a:graphic>
          <a:graphicData uri="http://schemas.openxmlformats.org/presentationml/2006/ole">
            <mc:AlternateContent xmlns:mc="http://schemas.openxmlformats.org/markup-compatibility/2006">
              <mc:Choice xmlns:v="urn:schemas-microsoft-com:vml" Requires="v">
                <p:oleObj spid="_x0000_s46248" name="数式" r:id="rId15" imgW="164885" imgH="215619" progId="Equation.3">
                  <p:embed/>
                </p:oleObj>
              </mc:Choice>
              <mc:Fallback>
                <p:oleObj name="数式" r:id="rId15" imgW="164885" imgH="215619" progId="Equation.3">
                  <p:embed/>
                  <p:pic>
                    <p:nvPicPr>
                      <p:cNvPr id="31762" name="Object 18"/>
                      <p:cNvPicPr>
                        <a:picLocks noChangeAspect="1" noChangeArrowheads="1"/>
                      </p:cNvPicPr>
                      <p:nvPr/>
                    </p:nvPicPr>
                    <p:blipFill>
                      <a:blip r:embed="rId16">
                        <a:extLst>
                          <a:ext uri="{28A0092B-C50C-407E-A947-70E740481C1C}">
                            <a14:useLocalDpi xmlns:a14="http://schemas.microsoft.com/office/drawing/2010/main" val="0"/>
                          </a:ext>
                        </a:extLst>
                      </a:blip>
                      <a:srcRect/>
                      <a:stretch>
                        <a:fillRect/>
                      </a:stretch>
                    </p:blipFill>
                    <p:spPr bwMode="auto">
                      <a:xfrm>
                        <a:off x="1198563" y="3871913"/>
                        <a:ext cx="290512" cy="384175"/>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31763" name="Object 19"/>
          <p:cNvGraphicFramePr>
            <a:graphicFrameLocks noChangeAspect="1"/>
          </p:cNvGraphicFramePr>
          <p:nvPr/>
        </p:nvGraphicFramePr>
        <p:xfrm>
          <a:off x="3181350" y="5876925"/>
          <a:ext cx="360363" cy="406400"/>
        </p:xfrm>
        <a:graphic>
          <a:graphicData uri="http://schemas.openxmlformats.org/presentationml/2006/ole">
            <mc:AlternateContent xmlns:mc="http://schemas.openxmlformats.org/markup-compatibility/2006">
              <mc:Choice xmlns:v="urn:schemas-microsoft-com:vml" Requires="v">
                <p:oleObj spid="_x0000_s46249" name="数式" r:id="rId17" imgW="203112" imgH="228501" progId="Equation.3">
                  <p:embed/>
                </p:oleObj>
              </mc:Choice>
              <mc:Fallback>
                <p:oleObj name="数式" r:id="rId17" imgW="203112" imgH="228501" progId="Equation.3">
                  <p:embed/>
                  <p:pic>
                    <p:nvPicPr>
                      <p:cNvPr id="31763" name="Object 19"/>
                      <p:cNvPicPr>
                        <a:picLocks noChangeAspect="1" noChangeArrowheads="1"/>
                      </p:cNvPicPr>
                      <p:nvPr/>
                    </p:nvPicPr>
                    <p:blipFill>
                      <a:blip r:embed="rId18">
                        <a:extLst>
                          <a:ext uri="{28A0092B-C50C-407E-A947-70E740481C1C}">
                            <a14:useLocalDpi xmlns:a14="http://schemas.microsoft.com/office/drawing/2010/main" val="0"/>
                          </a:ext>
                        </a:extLst>
                      </a:blip>
                      <a:srcRect/>
                      <a:stretch>
                        <a:fillRect/>
                      </a:stretch>
                    </p:blipFill>
                    <p:spPr bwMode="auto">
                      <a:xfrm>
                        <a:off x="3181350" y="5876925"/>
                        <a:ext cx="360363" cy="406400"/>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31764" name="Object 20"/>
          <p:cNvGraphicFramePr>
            <a:graphicFrameLocks noChangeAspect="1"/>
          </p:cNvGraphicFramePr>
          <p:nvPr/>
        </p:nvGraphicFramePr>
        <p:xfrm>
          <a:off x="3719513" y="5888038"/>
          <a:ext cx="338137" cy="384175"/>
        </p:xfrm>
        <a:graphic>
          <a:graphicData uri="http://schemas.openxmlformats.org/presentationml/2006/ole">
            <mc:AlternateContent xmlns:mc="http://schemas.openxmlformats.org/markup-compatibility/2006">
              <mc:Choice xmlns:v="urn:schemas-microsoft-com:vml" Requires="v">
                <p:oleObj spid="_x0000_s46250" name="数式" r:id="rId19" imgW="190335" imgH="215713" progId="Equation.3">
                  <p:embed/>
                </p:oleObj>
              </mc:Choice>
              <mc:Fallback>
                <p:oleObj name="数式" r:id="rId19" imgW="190335" imgH="215713" progId="Equation.3">
                  <p:embed/>
                  <p:pic>
                    <p:nvPicPr>
                      <p:cNvPr id="31764" name="Object 20"/>
                      <p:cNvPicPr>
                        <a:picLocks noChangeAspect="1" noChangeArrowheads="1"/>
                      </p:cNvPicPr>
                      <p:nvPr/>
                    </p:nvPicPr>
                    <p:blipFill>
                      <a:blip r:embed="rId20">
                        <a:extLst>
                          <a:ext uri="{28A0092B-C50C-407E-A947-70E740481C1C}">
                            <a14:useLocalDpi xmlns:a14="http://schemas.microsoft.com/office/drawing/2010/main" val="0"/>
                          </a:ext>
                        </a:extLst>
                      </a:blip>
                      <a:srcRect/>
                      <a:stretch>
                        <a:fillRect/>
                      </a:stretch>
                    </p:blipFill>
                    <p:spPr bwMode="auto">
                      <a:xfrm>
                        <a:off x="3719513" y="5888038"/>
                        <a:ext cx="338137" cy="384175"/>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31766" name="Object 22"/>
          <p:cNvGraphicFramePr>
            <a:graphicFrameLocks noChangeAspect="1"/>
          </p:cNvGraphicFramePr>
          <p:nvPr/>
        </p:nvGraphicFramePr>
        <p:xfrm>
          <a:off x="2230438" y="3817938"/>
          <a:ext cx="180975" cy="292100"/>
        </p:xfrm>
        <a:graphic>
          <a:graphicData uri="http://schemas.openxmlformats.org/presentationml/2006/ole">
            <mc:AlternateContent xmlns:mc="http://schemas.openxmlformats.org/markup-compatibility/2006">
              <mc:Choice xmlns:v="urn:schemas-microsoft-com:vml" Requires="v">
                <p:oleObj spid="_x0000_s46251" name="数式" r:id="rId21" imgW="101468" imgH="164885" progId="Equation.3">
                  <p:embed/>
                </p:oleObj>
              </mc:Choice>
              <mc:Fallback>
                <p:oleObj name="数式" r:id="rId21" imgW="101468" imgH="164885" progId="Equation.3">
                  <p:embed/>
                  <p:pic>
                    <p:nvPicPr>
                      <p:cNvPr id="31766" name="Object 22"/>
                      <p:cNvPicPr>
                        <a:picLocks noChangeAspect="1" noChangeArrowheads="1"/>
                      </p:cNvPicPr>
                      <p:nvPr/>
                    </p:nvPicPr>
                    <p:blipFill>
                      <a:blip r:embed="rId22">
                        <a:extLst>
                          <a:ext uri="{28A0092B-C50C-407E-A947-70E740481C1C}">
                            <a14:useLocalDpi xmlns:a14="http://schemas.microsoft.com/office/drawing/2010/main" val="0"/>
                          </a:ext>
                        </a:extLst>
                      </a:blip>
                      <a:srcRect/>
                      <a:stretch>
                        <a:fillRect/>
                      </a:stretch>
                    </p:blipFill>
                    <p:spPr bwMode="auto">
                      <a:xfrm>
                        <a:off x="2230438" y="3817938"/>
                        <a:ext cx="180975" cy="292100"/>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31767" name="Object 23"/>
          <p:cNvGraphicFramePr>
            <a:graphicFrameLocks noChangeAspect="1"/>
          </p:cNvGraphicFramePr>
          <p:nvPr/>
        </p:nvGraphicFramePr>
        <p:xfrm>
          <a:off x="3389313" y="3843338"/>
          <a:ext cx="271462" cy="292100"/>
        </p:xfrm>
        <a:graphic>
          <a:graphicData uri="http://schemas.openxmlformats.org/presentationml/2006/ole">
            <mc:AlternateContent xmlns:mc="http://schemas.openxmlformats.org/markup-compatibility/2006">
              <mc:Choice xmlns:v="urn:schemas-microsoft-com:vml" Requires="v">
                <p:oleObj spid="_x0000_s46252" name="数式" r:id="rId23" imgW="152268" imgH="164957" progId="Equation.3">
                  <p:embed/>
                </p:oleObj>
              </mc:Choice>
              <mc:Fallback>
                <p:oleObj name="数式" r:id="rId23" imgW="152268" imgH="164957" progId="Equation.3">
                  <p:embed/>
                  <p:pic>
                    <p:nvPicPr>
                      <p:cNvPr id="31767" name="Object 23"/>
                      <p:cNvPicPr>
                        <a:picLocks noChangeAspect="1" noChangeArrowheads="1"/>
                      </p:cNvPicPr>
                      <p:nvPr/>
                    </p:nvPicPr>
                    <p:blipFill>
                      <a:blip r:embed="rId24">
                        <a:extLst>
                          <a:ext uri="{28A0092B-C50C-407E-A947-70E740481C1C}">
                            <a14:useLocalDpi xmlns:a14="http://schemas.microsoft.com/office/drawing/2010/main" val="0"/>
                          </a:ext>
                        </a:extLst>
                      </a:blip>
                      <a:srcRect/>
                      <a:stretch>
                        <a:fillRect/>
                      </a:stretch>
                    </p:blipFill>
                    <p:spPr bwMode="auto">
                      <a:xfrm>
                        <a:off x="3389313" y="3843338"/>
                        <a:ext cx="271462" cy="292100"/>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31768" name="Object 24"/>
          <p:cNvGraphicFramePr>
            <a:graphicFrameLocks noChangeAspect="1"/>
          </p:cNvGraphicFramePr>
          <p:nvPr/>
        </p:nvGraphicFramePr>
        <p:xfrm>
          <a:off x="2173288" y="4868863"/>
          <a:ext cx="315912" cy="292100"/>
        </p:xfrm>
        <a:graphic>
          <a:graphicData uri="http://schemas.openxmlformats.org/presentationml/2006/ole">
            <mc:AlternateContent xmlns:mc="http://schemas.openxmlformats.org/markup-compatibility/2006">
              <mc:Choice xmlns:v="urn:schemas-microsoft-com:vml" Requires="v">
                <p:oleObj spid="_x0000_s46253" name="数式" r:id="rId25" imgW="177492" imgH="164814" progId="Equation.3">
                  <p:embed/>
                </p:oleObj>
              </mc:Choice>
              <mc:Fallback>
                <p:oleObj name="数式" r:id="rId25" imgW="177492" imgH="164814" progId="Equation.3">
                  <p:embed/>
                  <p:pic>
                    <p:nvPicPr>
                      <p:cNvPr id="31768" name="Object 24"/>
                      <p:cNvPicPr>
                        <a:picLocks noChangeAspect="1" noChangeArrowheads="1"/>
                      </p:cNvPicPr>
                      <p:nvPr/>
                    </p:nvPicPr>
                    <p:blipFill>
                      <a:blip r:embed="rId26">
                        <a:extLst>
                          <a:ext uri="{28A0092B-C50C-407E-A947-70E740481C1C}">
                            <a14:useLocalDpi xmlns:a14="http://schemas.microsoft.com/office/drawing/2010/main" val="0"/>
                          </a:ext>
                        </a:extLst>
                      </a:blip>
                      <a:srcRect/>
                      <a:stretch>
                        <a:fillRect/>
                      </a:stretch>
                    </p:blipFill>
                    <p:spPr bwMode="auto">
                      <a:xfrm>
                        <a:off x="2173288" y="4868863"/>
                        <a:ext cx="315912" cy="292100"/>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31769" name="Object 25"/>
          <p:cNvGraphicFramePr>
            <a:graphicFrameLocks noChangeAspect="1"/>
          </p:cNvGraphicFramePr>
          <p:nvPr/>
        </p:nvGraphicFramePr>
        <p:xfrm>
          <a:off x="3481388" y="4868863"/>
          <a:ext cx="338137" cy="292100"/>
        </p:xfrm>
        <a:graphic>
          <a:graphicData uri="http://schemas.openxmlformats.org/presentationml/2006/ole">
            <mc:AlternateContent xmlns:mc="http://schemas.openxmlformats.org/markup-compatibility/2006">
              <mc:Choice xmlns:v="urn:schemas-microsoft-com:vml" Requires="v">
                <p:oleObj spid="_x0000_s46254" name="数式" r:id="rId27" imgW="190335" imgH="164957" progId="Equation.3">
                  <p:embed/>
                </p:oleObj>
              </mc:Choice>
              <mc:Fallback>
                <p:oleObj name="数式" r:id="rId27" imgW="190335" imgH="164957" progId="Equation.3">
                  <p:embed/>
                  <p:pic>
                    <p:nvPicPr>
                      <p:cNvPr id="31769" name="Object 25"/>
                      <p:cNvPicPr>
                        <a:picLocks noChangeAspect="1" noChangeArrowheads="1"/>
                      </p:cNvPicPr>
                      <p:nvPr/>
                    </p:nvPicPr>
                    <p:blipFill>
                      <a:blip r:embed="rId28">
                        <a:extLst>
                          <a:ext uri="{28A0092B-C50C-407E-A947-70E740481C1C}">
                            <a14:useLocalDpi xmlns:a14="http://schemas.microsoft.com/office/drawing/2010/main" val="0"/>
                          </a:ext>
                        </a:extLst>
                      </a:blip>
                      <a:srcRect/>
                      <a:stretch>
                        <a:fillRect/>
                      </a:stretch>
                    </p:blipFill>
                    <p:spPr bwMode="auto">
                      <a:xfrm>
                        <a:off x="3481388" y="4868863"/>
                        <a:ext cx="338137" cy="292100"/>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31770" name="Object 26"/>
          <p:cNvGraphicFramePr>
            <a:graphicFrameLocks noChangeAspect="1"/>
          </p:cNvGraphicFramePr>
          <p:nvPr/>
        </p:nvGraphicFramePr>
        <p:xfrm>
          <a:off x="4575175" y="836613"/>
          <a:ext cx="2805113" cy="360362"/>
        </p:xfrm>
        <a:graphic>
          <a:graphicData uri="http://schemas.openxmlformats.org/presentationml/2006/ole">
            <mc:AlternateContent xmlns:mc="http://schemas.openxmlformats.org/markup-compatibility/2006">
              <mc:Choice xmlns:v="urn:schemas-microsoft-com:vml" Requires="v">
                <p:oleObj spid="_x0000_s46255" name="数式" r:id="rId29" imgW="1574800" imgH="203200" progId="Equation.3">
                  <p:embed/>
                </p:oleObj>
              </mc:Choice>
              <mc:Fallback>
                <p:oleObj name="数式" r:id="rId29" imgW="1574800" imgH="203200" progId="Equation.3">
                  <p:embed/>
                  <p:pic>
                    <p:nvPicPr>
                      <p:cNvPr id="31770" name="Object 26"/>
                      <p:cNvPicPr>
                        <a:picLocks noChangeAspect="1" noChangeArrowheads="1"/>
                      </p:cNvPicPr>
                      <p:nvPr/>
                    </p:nvPicPr>
                    <p:blipFill>
                      <a:blip r:embed="rId30">
                        <a:extLst>
                          <a:ext uri="{28A0092B-C50C-407E-A947-70E740481C1C}">
                            <a14:useLocalDpi xmlns:a14="http://schemas.microsoft.com/office/drawing/2010/main" val="0"/>
                          </a:ext>
                        </a:extLst>
                      </a:blip>
                      <a:srcRect/>
                      <a:stretch>
                        <a:fillRect/>
                      </a:stretch>
                    </p:blipFill>
                    <p:spPr bwMode="auto">
                      <a:xfrm>
                        <a:off x="4575175" y="836613"/>
                        <a:ext cx="2805113" cy="360362"/>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31771" name="Object 27"/>
          <p:cNvGraphicFramePr>
            <a:graphicFrameLocks noChangeAspect="1"/>
          </p:cNvGraphicFramePr>
          <p:nvPr/>
        </p:nvGraphicFramePr>
        <p:xfrm>
          <a:off x="7429500" y="882650"/>
          <a:ext cx="814388" cy="292100"/>
        </p:xfrm>
        <a:graphic>
          <a:graphicData uri="http://schemas.openxmlformats.org/presentationml/2006/ole">
            <mc:AlternateContent xmlns:mc="http://schemas.openxmlformats.org/markup-compatibility/2006">
              <mc:Choice xmlns:v="urn:schemas-microsoft-com:vml" Requires="v">
                <p:oleObj spid="_x0000_s46256" name="数式" r:id="rId31" imgW="457002" imgH="165028" progId="Equation.3">
                  <p:embed/>
                </p:oleObj>
              </mc:Choice>
              <mc:Fallback>
                <p:oleObj name="数式" r:id="rId31" imgW="457002" imgH="165028" progId="Equation.3">
                  <p:embed/>
                  <p:pic>
                    <p:nvPicPr>
                      <p:cNvPr id="31771" name="Object 27"/>
                      <p:cNvPicPr>
                        <a:picLocks noChangeAspect="1" noChangeArrowheads="1"/>
                      </p:cNvPicPr>
                      <p:nvPr/>
                    </p:nvPicPr>
                    <p:blipFill>
                      <a:blip r:embed="rId32">
                        <a:extLst>
                          <a:ext uri="{28A0092B-C50C-407E-A947-70E740481C1C}">
                            <a14:useLocalDpi xmlns:a14="http://schemas.microsoft.com/office/drawing/2010/main" val="0"/>
                          </a:ext>
                        </a:extLst>
                      </a:blip>
                      <a:srcRect/>
                      <a:stretch>
                        <a:fillRect/>
                      </a:stretch>
                    </p:blipFill>
                    <p:spPr bwMode="auto">
                      <a:xfrm>
                        <a:off x="7429500" y="882650"/>
                        <a:ext cx="814388" cy="292100"/>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31772" name="Object 28"/>
          <p:cNvGraphicFramePr>
            <a:graphicFrameLocks noChangeAspect="1"/>
          </p:cNvGraphicFramePr>
          <p:nvPr/>
        </p:nvGraphicFramePr>
        <p:xfrm>
          <a:off x="4559300" y="1268413"/>
          <a:ext cx="2533650" cy="360362"/>
        </p:xfrm>
        <a:graphic>
          <a:graphicData uri="http://schemas.openxmlformats.org/presentationml/2006/ole">
            <mc:AlternateContent xmlns:mc="http://schemas.openxmlformats.org/markup-compatibility/2006">
              <mc:Choice xmlns:v="urn:schemas-microsoft-com:vml" Requires="v">
                <p:oleObj spid="_x0000_s46257" name="数式" r:id="rId33" imgW="1422400" imgH="203200" progId="Equation.3">
                  <p:embed/>
                </p:oleObj>
              </mc:Choice>
              <mc:Fallback>
                <p:oleObj name="数式" r:id="rId33" imgW="1422400" imgH="203200" progId="Equation.3">
                  <p:embed/>
                  <p:pic>
                    <p:nvPicPr>
                      <p:cNvPr id="31772" name="Object 28"/>
                      <p:cNvPicPr>
                        <a:picLocks noChangeAspect="1" noChangeArrowheads="1"/>
                      </p:cNvPicPr>
                      <p:nvPr/>
                    </p:nvPicPr>
                    <p:blipFill>
                      <a:blip r:embed="rId34">
                        <a:extLst>
                          <a:ext uri="{28A0092B-C50C-407E-A947-70E740481C1C}">
                            <a14:useLocalDpi xmlns:a14="http://schemas.microsoft.com/office/drawing/2010/main" val="0"/>
                          </a:ext>
                        </a:extLst>
                      </a:blip>
                      <a:srcRect/>
                      <a:stretch>
                        <a:fillRect/>
                      </a:stretch>
                    </p:blipFill>
                    <p:spPr bwMode="auto">
                      <a:xfrm>
                        <a:off x="4559300" y="1268413"/>
                        <a:ext cx="2533650" cy="360362"/>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31773" name="Object 29"/>
          <p:cNvGraphicFramePr>
            <a:graphicFrameLocks noChangeAspect="1"/>
          </p:cNvGraphicFramePr>
          <p:nvPr/>
        </p:nvGraphicFramePr>
        <p:xfrm>
          <a:off x="7115175" y="1290638"/>
          <a:ext cx="769938" cy="292100"/>
        </p:xfrm>
        <a:graphic>
          <a:graphicData uri="http://schemas.openxmlformats.org/presentationml/2006/ole">
            <mc:AlternateContent xmlns:mc="http://schemas.openxmlformats.org/markup-compatibility/2006">
              <mc:Choice xmlns:v="urn:schemas-microsoft-com:vml" Requires="v">
                <p:oleObj spid="_x0000_s46258" name="数式" r:id="rId35" imgW="431613" imgH="165028" progId="Equation.3">
                  <p:embed/>
                </p:oleObj>
              </mc:Choice>
              <mc:Fallback>
                <p:oleObj name="数式" r:id="rId35" imgW="431613" imgH="165028" progId="Equation.3">
                  <p:embed/>
                  <p:pic>
                    <p:nvPicPr>
                      <p:cNvPr id="31773" name="Object 29"/>
                      <p:cNvPicPr>
                        <a:picLocks noChangeAspect="1" noChangeArrowheads="1"/>
                      </p:cNvPicPr>
                      <p:nvPr/>
                    </p:nvPicPr>
                    <p:blipFill>
                      <a:blip r:embed="rId36">
                        <a:extLst>
                          <a:ext uri="{28A0092B-C50C-407E-A947-70E740481C1C}">
                            <a14:useLocalDpi xmlns:a14="http://schemas.microsoft.com/office/drawing/2010/main" val="0"/>
                          </a:ext>
                        </a:extLst>
                      </a:blip>
                      <a:srcRect/>
                      <a:stretch>
                        <a:fillRect/>
                      </a:stretch>
                    </p:blipFill>
                    <p:spPr bwMode="auto">
                      <a:xfrm>
                        <a:off x="7115175" y="1290638"/>
                        <a:ext cx="769938" cy="292100"/>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sp>
        <p:nvSpPr>
          <p:cNvPr id="31774" name="Text Box 30"/>
          <p:cNvSpPr txBox="1">
            <a:spLocks noChangeArrowheads="1"/>
          </p:cNvSpPr>
          <p:nvPr/>
        </p:nvSpPr>
        <p:spPr bwMode="auto">
          <a:xfrm>
            <a:off x="6156325" y="2420938"/>
            <a:ext cx="2663825" cy="366712"/>
          </a:xfrm>
          <a:prstGeom prst="rect">
            <a:avLst/>
          </a:prstGeom>
          <a:noFill/>
          <a:ln w="9525">
            <a:noFill/>
            <a:miter lim="800000"/>
            <a:headEnd/>
            <a:tailEnd/>
          </a:ln>
          <a:effectLst/>
        </p:spPr>
        <p:txBody>
          <a:bodyPr>
            <a:spAutoFit/>
          </a:bodyPr>
          <a:lstStyle/>
          <a:p>
            <a:pPr>
              <a:spcBef>
                <a:spcPct val="50000"/>
              </a:spcBef>
            </a:pPr>
            <a:r>
              <a:rPr lang="ja-JP" altLang="en-US" b="1"/>
              <a:t>需要の価格弾力性が小</a:t>
            </a:r>
          </a:p>
        </p:txBody>
      </p:sp>
      <p:sp>
        <p:nvSpPr>
          <p:cNvPr id="31775" name="AutoShape 31"/>
          <p:cNvSpPr>
            <a:spLocks noChangeArrowheads="1"/>
          </p:cNvSpPr>
          <p:nvPr/>
        </p:nvSpPr>
        <p:spPr bwMode="auto">
          <a:xfrm>
            <a:off x="7235825" y="2997200"/>
            <a:ext cx="360363" cy="503238"/>
          </a:xfrm>
          <a:prstGeom prst="downArrow">
            <a:avLst>
              <a:gd name="adj1" fmla="val 50000"/>
              <a:gd name="adj2" fmla="val 34912"/>
            </a:avLst>
          </a:prstGeom>
          <a:solidFill>
            <a:schemeClr val="accent1"/>
          </a:solidFill>
          <a:ln w="9525">
            <a:solidFill>
              <a:schemeClr val="tx1"/>
            </a:solidFill>
            <a:miter lim="800000"/>
            <a:headEnd/>
            <a:tailEnd/>
          </a:ln>
          <a:effectLst/>
        </p:spPr>
        <p:txBody>
          <a:bodyPr vert="eaVert" wrap="none" anchor="ctr"/>
          <a:lstStyle/>
          <a:p>
            <a:endParaRPr lang="ja-JP" altLang="en-US"/>
          </a:p>
        </p:txBody>
      </p:sp>
      <p:graphicFrame>
        <p:nvGraphicFramePr>
          <p:cNvPr id="31776" name="Object 32"/>
          <p:cNvGraphicFramePr>
            <a:graphicFrameLocks noChangeAspect="1"/>
          </p:cNvGraphicFramePr>
          <p:nvPr/>
        </p:nvGraphicFramePr>
        <p:xfrm>
          <a:off x="6858000" y="3644900"/>
          <a:ext cx="1314450" cy="314325"/>
        </p:xfrm>
        <a:graphic>
          <a:graphicData uri="http://schemas.openxmlformats.org/presentationml/2006/ole">
            <mc:AlternateContent xmlns:mc="http://schemas.openxmlformats.org/markup-compatibility/2006">
              <mc:Choice xmlns:v="urn:schemas-microsoft-com:vml" Requires="v">
                <p:oleObj spid="_x0000_s46259" name="数式" r:id="rId37" imgW="736280" imgH="177723" progId="Equation.3">
                  <p:embed/>
                </p:oleObj>
              </mc:Choice>
              <mc:Fallback>
                <p:oleObj name="数式" r:id="rId37" imgW="736280" imgH="177723" progId="Equation.3">
                  <p:embed/>
                  <p:pic>
                    <p:nvPicPr>
                      <p:cNvPr id="31776" name="Object 32"/>
                      <p:cNvPicPr>
                        <a:picLocks noChangeAspect="1" noChangeArrowheads="1"/>
                      </p:cNvPicPr>
                      <p:nvPr/>
                    </p:nvPicPr>
                    <p:blipFill>
                      <a:blip r:embed="rId38">
                        <a:extLst>
                          <a:ext uri="{28A0092B-C50C-407E-A947-70E740481C1C}">
                            <a14:useLocalDpi xmlns:a14="http://schemas.microsoft.com/office/drawing/2010/main" val="0"/>
                          </a:ext>
                        </a:extLst>
                      </a:blip>
                      <a:srcRect/>
                      <a:stretch>
                        <a:fillRect/>
                      </a:stretch>
                    </p:blipFill>
                    <p:spPr bwMode="auto">
                      <a:xfrm>
                        <a:off x="6858000" y="3644900"/>
                        <a:ext cx="1314450" cy="314325"/>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sp>
        <p:nvSpPr>
          <p:cNvPr id="31777" name="AutoShape 33"/>
          <p:cNvSpPr>
            <a:spLocks noChangeArrowheads="1"/>
          </p:cNvSpPr>
          <p:nvPr/>
        </p:nvSpPr>
        <p:spPr bwMode="auto">
          <a:xfrm>
            <a:off x="7235825" y="4149725"/>
            <a:ext cx="360363" cy="503238"/>
          </a:xfrm>
          <a:prstGeom prst="downArrow">
            <a:avLst>
              <a:gd name="adj1" fmla="val 50000"/>
              <a:gd name="adj2" fmla="val 34912"/>
            </a:avLst>
          </a:prstGeom>
          <a:solidFill>
            <a:schemeClr val="accent1"/>
          </a:solidFill>
          <a:ln w="9525">
            <a:solidFill>
              <a:schemeClr val="tx1"/>
            </a:solidFill>
            <a:miter lim="800000"/>
            <a:headEnd/>
            <a:tailEnd/>
          </a:ln>
          <a:effectLst/>
        </p:spPr>
        <p:txBody>
          <a:bodyPr vert="eaVert" wrap="none" anchor="ctr"/>
          <a:lstStyle/>
          <a:p>
            <a:endParaRPr lang="ja-JP" altLang="en-US"/>
          </a:p>
        </p:txBody>
      </p:sp>
      <p:graphicFrame>
        <p:nvGraphicFramePr>
          <p:cNvPr id="31778" name="Object 34"/>
          <p:cNvGraphicFramePr>
            <a:graphicFrameLocks noChangeAspect="1"/>
          </p:cNvGraphicFramePr>
          <p:nvPr/>
        </p:nvGraphicFramePr>
        <p:xfrm>
          <a:off x="6165850" y="4797425"/>
          <a:ext cx="2509838" cy="360363"/>
        </p:xfrm>
        <a:graphic>
          <a:graphicData uri="http://schemas.openxmlformats.org/presentationml/2006/ole">
            <mc:AlternateContent xmlns:mc="http://schemas.openxmlformats.org/markup-compatibility/2006">
              <mc:Choice xmlns:v="urn:schemas-microsoft-com:vml" Requires="v">
                <p:oleObj spid="_x0000_s46260" name="数式" r:id="rId39" imgW="1409088" imgH="203112" progId="Equation.3">
                  <p:embed/>
                </p:oleObj>
              </mc:Choice>
              <mc:Fallback>
                <p:oleObj name="数式" r:id="rId39" imgW="1409088" imgH="203112" progId="Equation.3">
                  <p:embed/>
                  <p:pic>
                    <p:nvPicPr>
                      <p:cNvPr id="31778" name="Object 34"/>
                      <p:cNvPicPr>
                        <a:picLocks noChangeAspect="1" noChangeArrowheads="1"/>
                      </p:cNvPicPr>
                      <p:nvPr/>
                    </p:nvPicPr>
                    <p:blipFill>
                      <a:blip r:embed="rId40">
                        <a:extLst>
                          <a:ext uri="{28A0092B-C50C-407E-A947-70E740481C1C}">
                            <a14:useLocalDpi xmlns:a14="http://schemas.microsoft.com/office/drawing/2010/main" val="0"/>
                          </a:ext>
                        </a:extLst>
                      </a:blip>
                      <a:srcRect/>
                      <a:stretch>
                        <a:fillRect/>
                      </a:stretch>
                    </p:blipFill>
                    <p:spPr bwMode="auto">
                      <a:xfrm>
                        <a:off x="6165850" y="4797425"/>
                        <a:ext cx="2509838" cy="360363"/>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31779" name="Object 35"/>
          <p:cNvGraphicFramePr>
            <a:graphicFrameLocks noChangeAspect="1"/>
          </p:cNvGraphicFramePr>
          <p:nvPr/>
        </p:nvGraphicFramePr>
        <p:xfrm>
          <a:off x="6210300" y="5157788"/>
          <a:ext cx="2465388" cy="360362"/>
        </p:xfrm>
        <a:graphic>
          <a:graphicData uri="http://schemas.openxmlformats.org/presentationml/2006/ole">
            <mc:AlternateContent xmlns:mc="http://schemas.openxmlformats.org/markup-compatibility/2006">
              <mc:Choice xmlns:v="urn:schemas-microsoft-com:vml" Requires="v">
                <p:oleObj spid="_x0000_s46261" name="数式" r:id="rId41" imgW="1384300" imgH="203200" progId="Equation.3">
                  <p:embed/>
                </p:oleObj>
              </mc:Choice>
              <mc:Fallback>
                <p:oleObj name="数式" r:id="rId41" imgW="1384300" imgH="203200" progId="Equation.3">
                  <p:embed/>
                  <p:pic>
                    <p:nvPicPr>
                      <p:cNvPr id="31779" name="Object 35"/>
                      <p:cNvPicPr>
                        <a:picLocks noChangeAspect="1" noChangeArrowheads="1"/>
                      </p:cNvPicPr>
                      <p:nvPr/>
                    </p:nvPicPr>
                    <p:blipFill>
                      <a:blip r:embed="rId42">
                        <a:extLst>
                          <a:ext uri="{28A0092B-C50C-407E-A947-70E740481C1C}">
                            <a14:useLocalDpi xmlns:a14="http://schemas.microsoft.com/office/drawing/2010/main" val="0"/>
                          </a:ext>
                        </a:extLst>
                      </a:blip>
                      <a:srcRect/>
                      <a:stretch>
                        <a:fillRect/>
                      </a:stretch>
                    </p:blipFill>
                    <p:spPr bwMode="auto">
                      <a:xfrm>
                        <a:off x="6210300" y="5157788"/>
                        <a:ext cx="2465388" cy="360362"/>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sp>
        <p:nvSpPr>
          <p:cNvPr id="2" name="Date Placeholder 1">
            <a:extLst>
              <a:ext uri="{FF2B5EF4-FFF2-40B4-BE49-F238E27FC236}">
                <a16:creationId xmlns:a16="http://schemas.microsoft.com/office/drawing/2014/main" id="{FD7E0F62-1E04-45C7-B0EF-4DDE8956F7AB}"/>
              </a:ext>
            </a:extLst>
          </p:cNvPr>
          <p:cNvSpPr>
            <a:spLocks noGrp="1"/>
          </p:cNvSpPr>
          <p:nvPr>
            <p:ph type="dt" sz="half" idx="10"/>
          </p:nvPr>
        </p:nvSpPr>
        <p:spPr/>
        <p:txBody>
          <a:bodyPr/>
          <a:lstStyle/>
          <a:p>
            <a:r>
              <a:rPr lang="en-US" altLang="ja-JP" smtClean="0"/>
              <a:t>18/06/21</a:t>
            </a:r>
            <a:endParaRPr lang="en-US" altLang="ja-JP"/>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2" presetClass="entr" presetSubtype="4" fill="hold" nodeType="clickEffect">
                                  <p:stCondLst>
                                    <p:cond delay="0"/>
                                  </p:stCondLst>
                                  <p:childTnLst>
                                    <p:set>
                                      <p:cBhvr>
                                        <p:cTn id="6" dur="1" fill="hold">
                                          <p:stCondLst>
                                            <p:cond delay="0"/>
                                          </p:stCondLst>
                                        </p:cTn>
                                        <p:tgtEl>
                                          <p:spTgt spid="31766"/>
                                        </p:tgtEl>
                                        <p:attrNameLst>
                                          <p:attrName>style.visibility</p:attrName>
                                        </p:attrNameLst>
                                      </p:cBhvr>
                                      <p:to>
                                        <p:strVal val="visible"/>
                                      </p:to>
                                    </p:set>
                                    <p:animEffect transition="in" filter="slide(fromBottom)">
                                      <p:cBhvr>
                                        <p:cTn id="7" dur="500"/>
                                        <p:tgtEl>
                                          <p:spTgt spid="31766"/>
                                        </p:tgtEl>
                                      </p:cBhvr>
                                    </p:animEffect>
                                  </p:childTnLst>
                                </p:cTn>
                              </p:par>
                            </p:childTnLst>
                          </p:cTn>
                        </p:par>
                      </p:childTnLst>
                    </p:cTn>
                  </p:par>
                  <p:par>
                    <p:cTn id="8" fill="hold">
                      <p:stCondLst>
                        <p:cond delay="indefinite"/>
                      </p:stCondLst>
                      <p:childTnLst>
                        <p:par>
                          <p:cTn id="9" fill="hold">
                            <p:stCondLst>
                              <p:cond delay="0"/>
                            </p:stCondLst>
                            <p:childTnLst>
                              <p:par>
                                <p:cTn id="10" presetID="12" presetClass="entr" presetSubtype="4" fill="hold" nodeType="clickEffect">
                                  <p:stCondLst>
                                    <p:cond delay="0"/>
                                  </p:stCondLst>
                                  <p:childTnLst>
                                    <p:set>
                                      <p:cBhvr>
                                        <p:cTn id="11" dur="1" fill="hold">
                                          <p:stCondLst>
                                            <p:cond delay="0"/>
                                          </p:stCondLst>
                                        </p:cTn>
                                        <p:tgtEl>
                                          <p:spTgt spid="31767"/>
                                        </p:tgtEl>
                                        <p:attrNameLst>
                                          <p:attrName>style.visibility</p:attrName>
                                        </p:attrNameLst>
                                      </p:cBhvr>
                                      <p:to>
                                        <p:strVal val="visible"/>
                                      </p:to>
                                    </p:set>
                                    <p:animEffect transition="in" filter="slide(fromBottom)">
                                      <p:cBhvr>
                                        <p:cTn id="12" dur="500"/>
                                        <p:tgtEl>
                                          <p:spTgt spid="31767"/>
                                        </p:tgtEl>
                                      </p:cBhvr>
                                    </p:animEffect>
                                  </p:childTnLst>
                                </p:cTn>
                              </p:par>
                            </p:childTnLst>
                          </p:cTn>
                        </p:par>
                      </p:childTnLst>
                    </p:cTn>
                  </p:par>
                  <p:par>
                    <p:cTn id="13" fill="hold">
                      <p:stCondLst>
                        <p:cond delay="indefinite"/>
                      </p:stCondLst>
                      <p:childTnLst>
                        <p:par>
                          <p:cTn id="14" fill="hold">
                            <p:stCondLst>
                              <p:cond delay="0"/>
                            </p:stCondLst>
                            <p:childTnLst>
                              <p:par>
                                <p:cTn id="15" presetID="12" presetClass="entr" presetSubtype="4" fill="hold" nodeType="clickEffect">
                                  <p:stCondLst>
                                    <p:cond delay="0"/>
                                  </p:stCondLst>
                                  <p:childTnLst>
                                    <p:set>
                                      <p:cBhvr>
                                        <p:cTn id="16" dur="1" fill="hold">
                                          <p:stCondLst>
                                            <p:cond delay="0"/>
                                          </p:stCondLst>
                                        </p:cTn>
                                        <p:tgtEl>
                                          <p:spTgt spid="31768"/>
                                        </p:tgtEl>
                                        <p:attrNameLst>
                                          <p:attrName>style.visibility</p:attrName>
                                        </p:attrNameLst>
                                      </p:cBhvr>
                                      <p:to>
                                        <p:strVal val="visible"/>
                                      </p:to>
                                    </p:set>
                                    <p:animEffect transition="in" filter="slide(fromBottom)">
                                      <p:cBhvr>
                                        <p:cTn id="17" dur="500"/>
                                        <p:tgtEl>
                                          <p:spTgt spid="31768"/>
                                        </p:tgtEl>
                                      </p:cBhvr>
                                    </p:animEffect>
                                  </p:childTnLst>
                                </p:cTn>
                              </p:par>
                            </p:childTnLst>
                          </p:cTn>
                        </p:par>
                      </p:childTnLst>
                    </p:cTn>
                  </p:par>
                  <p:par>
                    <p:cTn id="18" fill="hold">
                      <p:stCondLst>
                        <p:cond delay="indefinite"/>
                      </p:stCondLst>
                      <p:childTnLst>
                        <p:par>
                          <p:cTn id="19" fill="hold">
                            <p:stCondLst>
                              <p:cond delay="0"/>
                            </p:stCondLst>
                            <p:childTnLst>
                              <p:par>
                                <p:cTn id="20" presetID="12" presetClass="entr" presetSubtype="4" fill="hold" nodeType="clickEffect">
                                  <p:stCondLst>
                                    <p:cond delay="0"/>
                                  </p:stCondLst>
                                  <p:childTnLst>
                                    <p:set>
                                      <p:cBhvr>
                                        <p:cTn id="21" dur="1" fill="hold">
                                          <p:stCondLst>
                                            <p:cond delay="0"/>
                                          </p:stCondLst>
                                        </p:cTn>
                                        <p:tgtEl>
                                          <p:spTgt spid="31769"/>
                                        </p:tgtEl>
                                        <p:attrNameLst>
                                          <p:attrName>style.visibility</p:attrName>
                                        </p:attrNameLst>
                                      </p:cBhvr>
                                      <p:to>
                                        <p:strVal val="visible"/>
                                      </p:to>
                                    </p:set>
                                    <p:animEffect transition="in" filter="slide(fromBottom)">
                                      <p:cBhvr>
                                        <p:cTn id="22" dur="500"/>
                                        <p:tgtEl>
                                          <p:spTgt spid="31769"/>
                                        </p:tgtEl>
                                      </p:cBhvr>
                                    </p:animEffect>
                                  </p:childTnLst>
                                </p:cTn>
                              </p:par>
                            </p:childTnLst>
                          </p:cTn>
                        </p:par>
                      </p:childTnLst>
                    </p:cTn>
                  </p:par>
                  <p:par>
                    <p:cTn id="23" fill="hold">
                      <p:stCondLst>
                        <p:cond delay="indefinite"/>
                      </p:stCondLst>
                      <p:childTnLst>
                        <p:par>
                          <p:cTn id="24" fill="hold">
                            <p:stCondLst>
                              <p:cond delay="0"/>
                            </p:stCondLst>
                            <p:childTnLst>
                              <p:par>
                                <p:cTn id="25" presetID="12" presetClass="entr" presetSubtype="4" fill="hold" nodeType="clickEffect">
                                  <p:stCondLst>
                                    <p:cond delay="0"/>
                                  </p:stCondLst>
                                  <p:childTnLst>
                                    <p:set>
                                      <p:cBhvr>
                                        <p:cTn id="26" dur="1" fill="hold">
                                          <p:stCondLst>
                                            <p:cond delay="0"/>
                                          </p:stCondLst>
                                        </p:cTn>
                                        <p:tgtEl>
                                          <p:spTgt spid="31771"/>
                                        </p:tgtEl>
                                        <p:attrNameLst>
                                          <p:attrName>style.visibility</p:attrName>
                                        </p:attrNameLst>
                                      </p:cBhvr>
                                      <p:to>
                                        <p:strVal val="visible"/>
                                      </p:to>
                                    </p:set>
                                    <p:animEffect transition="in" filter="slide(fromBottom)">
                                      <p:cBhvr>
                                        <p:cTn id="27" dur="500"/>
                                        <p:tgtEl>
                                          <p:spTgt spid="31771"/>
                                        </p:tgtEl>
                                      </p:cBhvr>
                                    </p:animEffect>
                                  </p:childTnLst>
                                </p:cTn>
                              </p:par>
                            </p:childTnLst>
                          </p:cTn>
                        </p:par>
                      </p:childTnLst>
                    </p:cTn>
                  </p:par>
                  <p:par>
                    <p:cTn id="28" fill="hold">
                      <p:stCondLst>
                        <p:cond delay="indefinite"/>
                      </p:stCondLst>
                      <p:childTnLst>
                        <p:par>
                          <p:cTn id="29" fill="hold">
                            <p:stCondLst>
                              <p:cond delay="0"/>
                            </p:stCondLst>
                            <p:childTnLst>
                              <p:par>
                                <p:cTn id="30" presetID="12" presetClass="entr" presetSubtype="4" fill="hold" nodeType="clickEffect">
                                  <p:stCondLst>
                                    <p:cond delay="0"/>
                                  </p:stCondLst>
                                  <p:childTnLst>
                                    <p:set>
                                      <p:cBhvr>
                                        <p:cTn id="31" dur="1" fill="hold">
                                          <p:stCondLst>
                                            <p:cond delay="0"/>
                                          </p:stCondLst>
                                        </p:cTn>
                                        <p:tgtEl>
                                          <p:spTgt spid="31773"/>
                                        </p:tgtEl>
                                        <p:attrNameLst>
                                          <p:attrName>style.visibility</p:attrName>
                                        </p:attrNameLst>
                                      </p:cBhvr>
                                      <p:to>
                                        <p:strVal val="visible"/>
                                      </p:to>
                                    </p:set>
                                    <p:animEffect transition="in" filter="slide(fromBottom)">
                                      <p:cBhvr>
                                        <p:cTn id="32" dur="500"/>
                                        <p:tgtEl>
                                          <p:spTgt spid="31773"/>
                                        </p:tgtEl>
                                      </p:cBhvr>
                                    </p:animEffect>
                                  </p:childTnLst>
                                </p:cTn>
                              </p:par>
                            </p:childTnLst>
                          </p:cTn>
                        </p:par>
                      </p:childTnLst>
                    </p:cTn>
                  </p:par>
                  <p:par>
                    <p:cTn id="33" fill="hold">
                      <p:stCondLst>
                        <p:cond delay="indefinite"/>
                      </p:stCondLst>
                      <p:childTnLst>
                        <p:par>
                          <p:cTn id="34" fill="hold">
                            <p:stCondLst>
                              <p:cond delay="0"/>
                            </p:stCondLst>
                            <p:childTnLst>
                              <p:par>
                                <p:cTn id="35" presetID="2" presetClass="entr" presetSubtype="4" fill="hold" grpId="0" nodeType="clickEffect">
                                  <p:stCondLst>
                                    <p:cond delay="0"/>
                                  </p:stCondLst>
                                  <p:childTnLst>
                                    <p:set>
                                      <p:cBhvr>
                                        <p:cTn id="36" dur="1" fill="hold">
                                          <p:stCondLst>
                                            <p:cond delay="0"/>
                                          </p:stCondLst>
                                        </p:cTn>
                                        <p:tgtEl>
                                          <p:spTgt spid="31774"/>
                                        </p:tgtEl>
                                        <p:attrNameLst>
                                          <p:attrName>style.visibility</p:attrName>
                                        </p:attrNameLst>
                                      </p:cBhvr>
                                      <p:to>
                                        <p:strVal val="visible"/>
                                      </p:to>
                                    </p:set>
                                    <p:anim calcmode="lin" valueType="num">
                                      <p:cBhvr additive="base">
                                        <p:cTn id="37" dur="500" fill="hold"/>
                                        <p:tgtEl>
                                          <p:spTgt spid="31774"/>
                                        </p:tgtEl>
                                        <p:attrNameLst>
                                          <p:attrName>ppt_x</p:attrName>
                                        </p:attrNameLst>
                                      </p:cBhvr>
                                      <p:tavLst>
                                        <p:tav tm="0">
                                          <p:val>
                                            <p:strVal val="#ppt_x"/>
                                          </p:val>
                                        </p:tav>
                                        <p:tav tm="100000">
                                          <p:val>
                                            <p:strVal val="#ppt_x"/>
                                          </p:val>
                                        </p:tav>
                                      </p:tavLst>
                                    </p:anim>
                                    <p:anim calcmode="lin" valueType="num">
                                      <p:cBhvr additive="base">
                                        <p:cTn id="38" dur="500" fill="hold"/>
                                        <p:tgtEl>
                                          <p:spTgt spid="31774"/>
                                        </p:tgtEl>
                                        <p:attrNameLst>
                                          <p:attrName>ppt_y</p:attrName>
                                        </p:attrNameLst>
                                      </p:cBhvr>
                                      <p:tavLst>
                                        <p:tav tm="0">
                                          <p:val>
                                            <p:strVal val="1+#ppt_h/2"/>
                                          </p:val>
                                        </p:tav>
                                        <p:tav tm="100000">
                                          <p:val>
                                            <p:strVal val="#ppt_y"/>
                                          </p:val>
                                        </p:tav>
                                      </p:tavLst>
                                    </p:anim>
                                  </p:childTnLst>
                                </p:cTn>
                              </p:par>
                            </p:childTnLst>
                          </p:cTn>
                        </p:par>
                      </p:childTnLst>
                    </p:cTn>
                  </p:par>
                  <p:par>
                    <p:cTn id="39" fill="hold">
                      <p:stCondLst>
                        <p:cond delay="indefinite"/>
                      </p:stCondLst>
                      <p:childTnLst>
                        <p:par>
                          <p:cTn id="40" fill="hold">
                            <p:stCondLst>
                              <p:cond delay="0"/>
                            </p:stCondLst>
                            <p:childTnLst>
                              <p:par>
                                <p:cTn id="41" presetID="2" presetClass="entr" presetSubtype="4" fill="hold" grpId="0" nodeType="clickEffect">
                                  <p:stCondLst>
                                    <p:cond delay="0"/>
                                  </p:stCondLst>
                                  <p:childTnLst>
                                    <p:set>
                                      <p:cBhvr>
                                        <p:cTn id="42" dur="1" fill="hold">
                                          <p:stCondLst>
                                            <p:cond delay="0"/>
                                          </p:stCondLst>
                                        </p:cTn>
                                        <p:tgtEl>
                                          <p:spTgt spid="31775"/>
                                        </p:tgtEl>
                                        <p:attrNameLst>
                                          <p:attrName>style.visibility</p:attrName>
                                        </p:attrNameLst>
                                      </p:cBhvr>
                                      <p:to>
                                        <p:strVal val="visible"/>
                                      </p:to>
                                    </p:set>
                                    <p:anim calcmode="lin" valueType="num">
                                      <p:cBhvr additive="base">
                                        <p:cTn id="43" dur="500" fill="hold"/>
                                        <p:tgtEl>
                                          <p:spTgt spid="31775"/>
                                        </p:tgtEl>
                                        <p:attrNameLst>
                                          <p:attrName>ppt_x</p:attrName>
                                        </p:attrNameLst>
                                      </p:cBhvr>
                                      <p:tavLst>
                                        <p:tav tm="0">
                                          <p:val>
                                            <p:strVal val="#ppt_x"/>
                                          </p:val>
                                        </p:tav>
                                        <p:tav tm="100000">
                                          <p:val>
                                            <p:strVal val="#ppt_x"/>
                                          </p:val>
                                        </p:tav>
                                      </p:tavLst>
                                    </p:anim>
                                    <p:anim calcmode="lin" valueType="num">
                                      <p:cBhvr additive="base">
                                        <p:cTn id="44" dur="500" fill="hold"/>
                                        <p:tgtEl>
                                          <p:spTgt spid="31775"/>
                                        </p:tgtEl>
                                        <p:attrNameLst>
                                          <p:attrName>ppt_y</p:attrName>
                                        </p:attrNameLst>
                                      </p:cBhvr>
                                      <p:tavLst>
                                        <p:tav tm="0">
                                          <p:val>
                                            <p:strVal val="1+#ppt_h/2"/>
                                          </p:val>
                                        </p:tav>
                                        <p:tav tm="100000">
                                          <p:val>
                                            <p:strVal val="#ppt_y"/>
                                          </p:val>
                                        </p:tav>
                                      </p:tavLst>
                                    </p:anim>
                                  </p:childTnLst>
                                </p:cTn>
                              </p:par>
                            </p:childTnLst>
                          </p:cTn>
                        </p:par>
                      </p:childTnLst>
                    </p:cTn>
                  </p:par>
                  <p:par>
                    <p:cTn id="45" fill="hold">
                      <p:stCondLst>
                        <p:cond delay="indefinite"/>
                      </p:stCondLst>
                      <p:childTnLst>
                        <p:par>
                          <p:cTn id="46" fill="hold">
                            <p:stCondLst>
                              <p:cond delay="0"/>
                            </p:stCondLst>
                            <p:childTnLst>
                              <p:par>
                                <p:cTn id="47" presetID="2" presetClass="entr" presetSubtype="4" fill="hold" nodeType="clickEffect">
                                  <p:stCondLst>
                                    <p:cond delay="0"/>
                                  </p:stCondLst>
                                  <p:childTnLst>
                                    <p:set>
                                      <p:cBhvr>
                                        <p:cTn id="48" dur="1" fill="hold">
                                          <p:stCondLst>
                                            <p:cond delay="0"/>
                                          </p:stCondLst>
                                        </p:cTn>
                                        <p:tgtEl>
                                          <p:spTgt spid="31776"/>
                                        </p:tgtEl>
                                        <p:attrNameLst>
                                          <p:attrName>style.visibility</p:attrName>
                                        </p:attrNameLst>
                                      </p:cBhvr>
                                      <p:to>
                                        <p:strVal val="visible"/>
                                      </p:to>
                                    </p:set>
                                    <p:anim calcmode="lin" valueType="num">
                                      <p:cBhvr additive="base">
                                        <p:cTn id="49" dur="500" fill="hold"/>
                                        <p:tgtEl>
                                          <p:spTgt spid="31776"/>
                                        </p:tgtEl>
                                        <p:attrNameLst>
                                          <p:attrName>ppt_x</p:attrName>
                                        </p:attrNameLst>
                                      </p:cBhvr>
                                      <p:tavLst>
                                        <p:tav tm="0">
                                          <p:val>
                                            <p:strVal val="#ppt_x"/>
                                          </p:val>
                                        </p:tav>
                                        <p:tav tm="100000">
                                          <p:val>
                                            <p:strVal val="#ppt_x"/>
                                          </p:val>
                                        </p:tav>
                                      </p:tavLst>
                                    </p:anim>
                                    <p:anim calcmode="lin" valueType="num">
                                      <p:cBhvr additive="base">
                                        <p:cTn id="50" dur="500" fill="hold"/>
                                        <p:tgtEl>
                                          <p:spTgt spid="31776"/>
                                        </p:tgtEl>
                                        <p:attrNameLst>
                                          <p:attrName>ppt_y</p:attrName>
                                        </p:attrNameLst>
                                      </p:cBhvr>
                                      <p:tavLst>
                                        <p:tav tm="0">
                                          <p:val>
                                            <p:strVal val="1+#ppt_h/2"/>
                                          </p:val>
                                        </p:tav>
                                        <p:tav tm="100000">
                                          <p:val>
                                            <p:strVal val="#ppt_y"/>
                                          </p:val>
                                        </p:tav>
                                      </p:tavLst>
                                    </p:anim>
                                  </p:childTnLst>
                                </p:cTn>
                              </p:par>
                            </p:childTnLst>
                          </p:cTn>
                        </p:par>
                      </p:childTnLst>
                    </p:cTn>
                  </p:par>
                  <p:par>
                    <p:cTn id="51" fill="hold">
                      <p:stCondLst>
                        <p:cond delay="indefinite"/>
                      </p:stCondLst>
                      <p:childTnLst>
                        <p:par>
                          <p:cTn id="52" fill="hold">
                            <p:stCondLst>
                              <p:cond delay="0"/>
                            </p:stCondLst>
                            <p:childTnLst>
                              <p:par>
                                <p:cTn id="53" presetID="2" presetClass="entr" presetSubtype="4" fill="hold" grpId="0" nodeType="clickEffect">
                                  <p:stCondLst>
                                    <p:cond delay="0"/>
                                  </p:stCondLst>
                                  <p:childTnLst>
                                    <p:set>
                                      <p:cBhvr>
                                        <p:cTn id="54" dur="1" fill="hold">
                                          <p:stCondLst>
                                            <p:cond delay="0"/>
                                          </p:stCondLst>
                                        </p:cTn>
                                        <p:tgtEl>
                                          <p:spTgt spid="31777"/>
                                        </p:tgtEl>
                                        <p:attrNameLst>
                                          <p:attrName>style.visibility</p:attrName>
                                        </p:attrNameLst>
                                      </p:cBhvr>
                                      <p:to>
                                        <p:strVal val="visible"/>
                                      </p:to>
                                    </p:set>
                                    <p:anim calcmode="lin" valueType="num">
                                      <p:cBhvr additive="base">
                                        <p:cTn id="55" dur="500" fill="hold"/>
                                        <p:tgtEl>
                                          <p:spTgt spid="31777"/>
                                        </p:tgtEl>
                                        <p:attrNameLst>
                                          <p:attrName>ppt_x</p:attrName>
                                        </p:attrNameLst>
                                      </p:cBhvr>
                                      <p:tavLst>
                                        <p:tav tm="0">
                                          <p:val>
                                            <p:strVal val="#ppt_x"/>
                                          </p:val>
                                        </p:tav>
                                        <p:tav tm="100000">
                                          <p:val>
                                            <p:strVal val="#ppt_x"/>
                                          </p:val>
                                        </p:tav>
                                      </p:tavLst>
                                    </p:anim>
                                    <p:anim calcmode="lin" valueType="num">
                                      <p:cBhvr additive="base">
                                        <p:cTn id="56" dur="500" fill="hold"/>
                                        <p:tgtEl>
                                          <p:spTgt spid="31777"/>
                                        </p:tgtEl>
                                        <p:attrNameLst>
                                          <p:attrName>ppt_y</p:attrName>
                                        </p:attrNameLst>
                                      </p:cBhvr>
                                      <p:tavLst>
                                        <p:tav tm="0">
                                          <p:val>
                                            <p:strVal val="1+#ppt_h/2"/>
                                          </p:val>
                                        </p:tav>
                                        <p:tav tm="100000">
                                          <p:val>
                                            <p:strVal val="#ppt_y"/>
                                          </p:val>
                                        </p:tav>
                                      </p:tavLst>
                                    </p:anim>
                                  </p:childTnLst>
                                </p:cTn>
                              </p:par>
                            </p:childTnLst>
                          </p:cTn>
                        </p:par>
                      </p:childTnLst>
                    </p:cTn>
                  </p:par>
                  <p:par>
                    <p:cTn id="57" fill="hold">
                      <p:stCondLst>
                        <p:cond delay="indefinite"/>
                      </p:stCondLst>
                      <p:childTnLst>
                        <p:par>
                          <p:cTn id="58" fill="hold">
                            <p:stCondLst>
                              <p:cond delay="0"/>
                            </p:stCondLst>
                            <p:childTnLst>
                              <p:par>
                                <p:cTn id="59" presetID="2" presetClass="entr" presetSubtype="4" fill="hold" nodeType="clickEffect">
                                  <p:stCondLst>
                                    <p:cond delay="0"/>
                                  </p:stCondLst>
                                  <p:childTnLst>
                                    <p:set>
                                      <p:cBhvr>
                                        <p:cTn id="60" dur="1" fill="hold">
                                          <p:stCondLst>
                                            <p:cond delay="0"/>
                                          </p:stCondLst>
                                        </p:cTn>
                                        <p:tgtEl>
                                          <p:spTgt spid="31778"/>
                                        </p:tgtEl>
                                        <p:attrNameLst>
                                          <p:attrName>style.visibility</p:attrName>
                                        </p:attrNameLst>
                                      </p:cBhvr>
                                      <p:to>
                                        <p:strVal val="visible"/>
                                      </p:to>
                                    </p:set>
                                    <p:anim calcmode="lin" valueType="num">
                                      <p:cBhvr additive="base">
                                        <p:cTn id="61" dur="500" fill="hold"/>
                                        <p:tgtEl>
                                          <p:spTgt spid="31778"/>
                                        </p:tgtEl>
                                        <p:attrNameLst>
                                          <p:attrName>ppt_x</p:attrName>
                                        </p:attrNameLst>
                                      </p:cBhvr>
                                      <p:tavLst>
                                        <p:tav tm="0">
                                          <p:val>
                                            <p:strVal val="#ppt_x"/>
                                          </p:val>
                                        </p:tav>
                                        <p:tav tm="100000">
                                          <p:val>
                                            <p:strVal val="#ppt_x"/>
                                          </p:val>
                                        </p:tav>
                                      </p:tavLst>
                                    </p:anim>
                                    <p:anim calcmode="lin" valueType="num">
                                      <p:cBhvr additive="base">
                                        <p:cTn id="62" dur="500" fill="hold"/>
                                        <p:tgtEl>
                                          <p:spTgt spid="31778"/>
                                        </p:tgtEl>
                                        <p:attrNameLst>
                                          <p:attrName>ppt_y</p:attrName>
                                        </p:attrNameLst>
                                      </p:cBhvr>
                                      <p:tavLst>
                                        <p:tav tm="0">
                                          <p:val>
                                            <p:strVal val="1+#ppt_h/2"/>
                                          </p:val>
                                        </p:tav>
                                        <p:tav tm="100000">
                                          <p:val>
                                            <p:strVal val="#ppt_y"/>
                                          </p:val>
                                        </p:tav>
                                      </p:tavLst>
                                    </p:anim>
                                  </p:childTnLst>
                                </p:cTn>
                              </p:par>
                              <p:par>
                                <p:cTn id="63" presetID="2" presetClass="entr" presetSubtype="4" fill="hold" nodeType="withEffect">
                                  <p:stCondLst>
                                    <p:cond delay="0"/>
                                  </p:stCondLst>
                                  <p:childTnLst>
                                    <p:set>
                                      <p:cBhvr>
                                        <p:cTn id="64" dur="1" fill="hold">
                                          <p:stCondLst>
                                            <p:cond delay="0"/>
                                          </p:stCondLst>
                                        </p:cTn>
                                        <p:tgtEl>
                                          <p:spTgt spid="31779"/>
                                        </p:tgtEl>
                                        <p:attrNameLst>
                                          <p:attrName>style.visibility</p:attrName>
                                        </p:attrNameLst>
                                      </p:cBhvr>
                                      <p:to>
                                        <p:strVal val="visible"/>
                                      </p:to>
                                    </p:set>
                                    <p:anim calcmode="lin" valueType="num">
                                      <p:cBhvr additive="base">
                                        <p:cTn id="65" dur="500" fill="hold"/>
                                        <p:tgtEl>
                                          <p:spTgt spid="31779"/>
                                        </p:tgtEl>
                                        <p:attrNameLst>
                                          <p:attrName>ppt_x</p:attrName>
                                        </p:attrNameLst>
                                      </p:cBhvr>
                                      <p:tavLst>
                                        <p:tav tm="0">
                                          <p:val>
                                            <p:strVal val="#ppt_x"/>
                                          </p:val>
                                        </p:tav>
                                        <p:tav tm="100000">
                                          <p:val>
                                            <p:strVal val="#ppt_x"/>
                                          </p:val>
                                        </p:tav>
                                      </p:tavLst>
                                    </p:anim>
                                    <p:anim calcmode="lin" valueType="num">
                                      <p:cBhvr additive="base">
                                        <p:cTn id="66" dur="500" fill="hold"/>
                                        <p:tgtEl>
                                          <p:spTgt spid="31779"/>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1774" grpId="0"/>
      <p:bldP spid="31775" grpId="0" animBg="1"/>
      <p:bldP spid="31777" grpId="0" animBg="1"/>
    </p:bldLst>
  </p:timing>
</p:sld>
</file>

<file path=ppt/slides/slide51.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a:xfrm>
          <a:off x="0" y="0"/>
          <a:ext cx="0" cy="0"/>
          <a:chOff x="0" y="0"/>
          <a:chExt cx="0" cy="0"/>
        </a:xfrm>
      </p:grpSpPr>
      <p:sp>
        <p:nvSpPr>
          <p:cNvPr id="5" name="スライド番号プレースホルダ 5"/>
          <p:cNvSpPr>
            <a:spLocks noGrp="1"/>
          </p:cNvSpPr>
          <p:nvPr>
            <p:ph type="sldNum" sz="quarter" idx="12"/>
          </p:nvPr>
        </p:nvSpPr>
        <p:spPr/>
        <p:txBody>
          <a:bodyPr/>
          <a:lstStyle/>
          <a:p>
            <a:fld id="{BC780430-1726-41DE-A7A0-2BFC8E506281}" type="slidenum">
              <a:rPr lang="en-US" altLang="ja-JP"/>
              <a:pPr/>
              <a:t>51</a:t>
            </a:fld>
            <a:endParaRPr lang="en-US" altLang="ja-JP"/>
          </a:p>
        </p:txBody>
      </p:sp>
      <p:sp>
        <p:nvSpPr>
          <p:cNvPr id="32771" name="Rectangle 3"/>
          <p:cNvSpPr>
            <a:spLocks noGrp="1" noChangeArrowheads="1"/>
          </p:cNvSpPr>
          <p:nvPr>
            <p:ph type="body" idx="1"/>
          </p:nvPr>
        </p:nvSpPr>
        <p:spPr>
          <a:xfrm>
            <a:off x="1031875" y="1270000"/>
            <a:ext cx="7643813" cy="4103688"/>
          </a:xfrm>
        </p:spPr>
        <p:txBody>
          <a:bodyPr/>
          <a:lstStyle/>
          <a:p>
            <a:pPr>
              <a:lnSpc>
                <a:spcPct val="90000"/>
              </a:lnSpc>
              <a:buFontTx/>
              <a:buNone/>
            </a:pPr>
            <a:r>
              <a:rPr lang="ja-JP" altLang="en-US" sz="2400" b="1" dirty="0"/>
              <a:t>＜防御的支出法の問題点＞</a:t>
            </a:r>
          </a:p>
          <a:p>
            <a:pPr>
              <a:lnSpc>
                <a:spcPct val="90000"/>
              </a:lnSpc>
            </a:pPr>
            <a:endParaRPr lang="ja-JP" altLang="en-US" sz="2400" b="1" dirty="0"/>
          </a:p>
          <a:p>
            <a:pPr>
              <a:lnSpc>
                <a:spcPct val="90000"/>
              </a:lnSpc>
            </a:pPr>
            <a:r>
              <a:rPr lang="ja-JP" altLang="en-US" sz="2400" b="1" dirty="0"/>
              <a:t>新しい均衡への調整スピード</a:t>
            </a:r>
          </a:p>
          <a:p>
            <a:pPr>
              <a:lnSpc>
                <a:spcPct val="90000"/>
              </a:lnSpc>
            </a:pPr>
            <a:endParaRPr lang="ja-JP" altLang="en-US" sz="2400" b="1" dirty="0"/>
          </a:p>
          <a:p>
            <a:pPr>
              <a:lnSpc>
                <a:spcPct val="90000"/>
              </a:lnSpc>
            </a:pPr>
            <a:r>
              <a:rPr lang="ja-JP" altLang="en-US" sz="2400" b="1" dirty="0"/>
              <a:t>窓拭きでスモッグ問題の全ては解消できない。</a:t>
            </a:r>
          </a:p>
          <a:p>
            <a:pPr>
              <a:lnSpc>
                <a:spcPct val="90000"/>
              </a:lnSpc>
            </a:pPr>
            <a:endParaRPr lang="ja-JP" altLang="en-US" sz="2400" b="1" dirty="0"/>
          </a:p>
          <a:p>
            <a:pPr>
              <a:lnSpc>
                <a:spcPct val="90000"/>
              </a:lnSpc>
            </a:pPr>
            <a:r>
              <a:rPr lang="ja-JP" altLang="en-US" sz="2400" b="1" dirty="0"/>
              <a:t>防御的支出で非常に窓が綺麗になるかもしれない。</a:t>
            </a:r>
          </a:p>
          <a:p>
            <a:pPr>
              <a:lnSpc>
                <a:spcPct val="90000"/>
              </a:lnSpc>
            </a:pPr>
            <a:endParaRPr lang="ja-JP" altLang="en-US" sz="2400" b="1" dirty="0"/>
          </a:p>
          <a:p>
            <a:pPr>
              <a:lnSpc>
                <a:spcPct val="90000"/>
              </a:lnSpc>
            </a:pPr>
            <a:r>
              <a:rPr lang="ja-JP" altLang="en-US" sz="2400" b="1" dirty="0"/>
              <a:t>防御的支出を機会費用で考える必要がある。</a:t>
            </a:r>
          </a:p>
        </p:txBody>
      </p:sp>
      <p:sp>
        <p:nvSpPr>
          <p:cNvPr id="2" name="Date Placeholder 1">
            <a:extLst>
              <a:ext uri="{FF2B5EF4-FFF2-40B4-BE49-F238E27FC236}">
                <a16:creationId xmlns:a16="http://schemas.microsoft.com/office/drawing/2014/main" id="{F0C82B10-0ADC-499C-93C5-E77B152EE8FE}"/>
              </a:ext>
            </a:extLst>
          </p:cNvPr>
          <p:cNvSpPr>
            <a:spLocks noGrp="1"/>
          </p:cNvSpPr>
          <p:nvPr>
            <p:ph type="dt" sz="half" idx="10"/>
          </p:nvPr>
        </p:nvSpPr>
        <p:spPr/>
        <p:txBody>
          <a:bodyPr/>
          <a:lstStyle/>
          <a:p>
            <a:r>
              <a:rPr lang="en-US" altLang="ja-JP" smtClean="0"/>
              <a:t>18/06/21</a:t>
            </a:r>
            <a:endParaRPr lang="en-US" altLang="ja-JP"/>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2" presetClass="entr" presetSubtype="4" fill="hold" grpId="0" nodeType="clickEffect">
                                  <p:stCondLst>
                                    <p:cond delay="0"/>
                                  </p:stCondLst>
                                  <p:childTnLst>
                                    <p:set>
                                      <p:cBhvr>
                                        <p:cTn id="6" dur="1" fill="hold">
                                          <p:stCondLst>
                                            <p:cond delay="0"/>
                                          </p:stCondLst>
                                        </p:cTn>
                                        <p:tgtEl>
                                          <p:spTgt spid="32771">
                                            <p:txEl>
                                              <p:pRg st="2" end="2"/>
                                            </p:txEl>
                                          </p:spTgt>
                                        </p:tgtEl>
                                        <p:attrNameLst>
                                          <p:attrName>style.visibility</p:attrName>
                                        </p:attrNameLst>
                                      </p:cBhvr>
                                      <p:to>
                                        <p:strVal val="visible"/>
                                      </p:to>
                                    </p:set>
                                    <p:animEffect transition="in" filter="slide(fromBottom)">
                                      <p:cBhvr>
                                        <p:cTn id="7" dur="500">
                                          <p:stCondLst>
                                            <p:cond delay="0"/>
                                          </p:stCondLst>
                                        </p:cTn>
                                        <p:tgtEl>
                                          <p:spTgt spid="32771">
                                            <p:txEl>
                                              <p:pRg st="2" end="2"/>
                                            </p:txEl>
                                          </p:spTgt>
                                        </p:tgtEl>
                                      </p:cBhvr>
                                    </p:animEffect>
                                  </p:childTnLst>
                                </p:cTn>
                              </p:par>
                            </p:childTnLst>
                          </p:cTn>
                        </p:par>
                      </p:childTnLst>
                    </p:cTn>
                  </p:par>
                  <p:par>
                    <p:cTn id="8" fill="hold">
                      <p:stCondLst>
                        <p:cond delay="indefinite"/>
                      </p:stCondLst>
                      <p:childTnLst>
                        <p:par>
                          <p:cTn id="9" fill="hold">
                            <p:stCondLst>
                              <p:cond delay="0"/>
                            </p:stCondLst>
                            <p:childTnLst>
                              <p:par>
                                <p:cTn id="10" presetID="12" presetClass="entr" presetSubtype="4" fill="hold" grpId="0" nodeType="clickEffect">
                                  <p:stCondLst>
                                    <p:cond delay="0"/>
                                  </p:stCondLst>
                                  <p:childTnLst>
                                    <p:set>
                                      <p:cBhvr>
                                        <p:cTn id="11" dur="1" fill="hold">
                                          <p:stCondLst>
                                            <p:cond delay="0"/>
                                          </p:stCondLst>
                                        </p:cTn>
                                        <p:tgtEl>
                                          <p:spTgt spid="32771">
                                            <p:txEl>
                                              <p:pRg st="4" end="4"/>
                                            </p:txEl>
                                          </p:spTgt>
                                        </p:tgtEl>
                                        <p:attrNameLst>
                                          <p:attrName>style.visibility</p:attrName>
                                        </p:attrNameLst>
                                      </p:cBhvr>
                                      <p:to>
                                        <p:strVal val="visible"/>
                                      </p:to>
                                    </p:set>
                                    <p:animEffect transition="in" filter="slide(fromBottom)">
                                      <p:cBhvr>
                                        <p:cTn id="12" dur="500">
                                          <p:stCondLst>
                                            <p:cond delay="0"/>
                                          </p:stCondLst>
                                        </p:cTn>
                                        <p:tgtEl>
                                          <p:spTgt spid="32771">
                                            <p:txEl>
                                              <p:pRg st="4" end="4"/>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12" presetClass="entr" presetSubtype="4" fill="hold" grpId="0" nodeType="clickEffect">
                                  <p:stCondLst>
                                    <p:cond delay="0"/>
                                  </p:stCondLst>
                                  <p:childTnLst>
                                    <p:set>
                                      <p:cBhvr>
                                        <p:cTn id="16" dur="1" fill="hold">
                                          <p:stCondLst>
                                            <p:cond delay="0"/>
                                          </p:stCondLst>
                                        </p:cTn>
                                        <p:tgtEl>
                                          <p:spTgt spid="32771">
                                            <p:txEl>
                                              <p:pRg st="6" end="6"/>
                                            </p:txEl>
                                          </p:spTgt>
                                        </p:tgtEl>
                                        <p:attrNameLst>
                                          <p:attrName>style.visibility</p:attrName>
                                        </p:attrNameLst>
                                      </p:cBhvr>
                                      <p:to>
                                        <p:strVal val="visible"/>
                                      </p:to>
                                    </p:set>
                                    <p:animEffect transition="in" filter="slide(fromBottom)">
                                      <p:cBhvr>
                                        <p:cTn id="17" dur="500">
                                          <p:stCondLst>
                                            <p:cond delay="0"/>
                                          </p:stCondLst>
                                        </p:cTn>
                                        <p:tgtEl>
                                          <p:spTgt spid="32771">
                                            <p:txEl>
                                              <p:pRg st="6" end="6"/>
                                            </p:txEl>
                                          </p:spTgt>
                                        </p:tgtEl>
                                      </p:cBhvr>
                                    </p:animEffect>
                                  </p:childTnLst>
                                </p:cTn>
                              </p:par>
                            </p:childTnLst>
                          </p:cTn>
                        </p:par>
                      </p:childTnLst>
                    </p:cTn>
                  </p:par>
                  <p:par>
                    <p:cTn id="18" fill="hold">
                      <p:stCondLst>
                        <p:cond delay="indefinite"/>
                      </p:stCondLst>
                      <p:childTnLst>
                        <p:par>
                          <p:cTn id="19" fill="hold">
                            <p:stCondLst>
                              <p:cond delay="0"/>
                            </p:stCondLst>
                            <p:childTnLst>
                              <p:par>
                                <p:cTn id="20" presetID="12" presetClass="entr" presetSubtype="4" fill="hold" grpId="0" nodeType="clickEffect">
                                  <p:stCondLst>
                                    <p:cond delay="0"/>
                                  </p:stCondLst>
                                  <p:childTnLst>
                                    <p:set>
                                      <p:cBhvr>
                                        <p:cTn id="21" dur="1" fill="hold">
                                          <p:stCondLst>
                                            <p:cond delay="0"/>
                                          </p:stCondLst>
                                        </p:cTn>
                                        <p:tgtEl>
                                          <p:spTgt spid="32771">
                                            <p:txEl>
                                              <p:pRg st="8" end="8"/>
                                            </p:txEl>
                                          </p:spTgt>
                                        </p:tgtEl>
                                        <p:attrNameLst>
                                          <p:attrName>style.visibility</p:attrName>
                                        </p:attrNameLst>
                                      </p:cBhvr>
                                      <p:to>
                                        <p:strVal val="visible"/>
                                      </p:to>
                                    </p:set>
                                    <p:animEffect transition="in" filter="slide(fromBottom)">
                                      <p:cBhvr>
                                        <p:cTn id="22" dur="500">
                                          <p:stCondLst>
                                            <p:cond delay="0"/>
                                          </p:stCondLst>
                                        </p:cTn>
                                        <p:tgtEl>
                                          <p:spTgt spid="32771">
                                            <p:txEl>
                                              <p:pRg st="8" end="8"/>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2771" grpId="0" uiExpand="1" build="p"/>
    </p:bldLst>
  </p:timing>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スライド番号プレースホルダ 5"/>
          <p:cNvSpPr>
            <a:spLocks noGrp="1"/>
          </p:cNvSpPr>
          <p:nvPr>
            <p:ph type="sldNum" sz="quarter" idx="12"/>
          </p:nvPr>
        </p:nvSpPr>
        <p:spPr/>
        <p:txBody>
          <a:bodyPr/>
          <a:lstStyle/>
          <a:p>
            <a:fld id="{E75D24C3-7C35-4AD3-B846-F294CB3D10DE}" type="slidenum">
              <a:rPr lang="en-US" altLang="ja-JP"/>
              <a:pPr/>
              <a:t>52</a:t>
            </a:fld>
            <a:endParaRPr lang="en-US" altLang="ja-JP"/>
          </a:p>
        </p:txBody>
      </p:sp>
      <p:sp>
        <p:nvSpPr>
          <p:cNvPr id="4099" name="Rectangle 3"/>
          <p:cNvSpPr>
            <a:spLocks noGrp="1" noChangeArrowheads="1"/>
          </p:cNvSpPr>
          <p:nvPr>
            <p:ph type="body" idx="1"/>
          </p:nvPr>
        </p:nvSpPr>
        <p:spPr>
          <a:xfrm>
            <a:off x="928662" y="1376366"/>
            <a:ext cx="7603778" cy="4284882"/>
          </a:xfrm>
        </p:spPr>
        <p:txBody>
          <a:bodyPr/>
          <a:lstStyle/>
          <a:p>
            <a:pPr marL="609600" indent="-609600">
              <a:lnSpc>
                <a:spcPct val="90000"/>
              </a:lnSpc>
              <a:buFontTx/>
              <a:buNone/>
            </a:pPr>
            <a:r>
              <a:rPr lang="en-US" altLang="ja-JP" sz="2800" dirty="0"/>
              <a:t>10.1</a:t>
            </a:r>
            <a:r>
              <a:rPr lang="ja-JP" altLang="en-US" sz="2800" dirty="0"/>
              <a:t>　市場類似法（</a:t>
            </a:r>
            <a:r>
              <a:rPr lang="en-US" altLang="ja-JP" sz="2400" dirty="0"/>
              <a:t>market analogy method</a:t>
            </a:r>
            <a:r>
              <a:rPr lang="ja-JP" altLang="en-US" sz="2800" dirty="0"/>
              <a:t>）</a:t>
            </a:r>
          </a:p>
          <a:p>
            <a:pPr marL="609600" indent="-609600">
              <a:lnSpc>
                <a:spcPct val="90000"/>
              </a:lnSpc>
            </a:pPr>
            <a:endParaRPr lang="ja-JP" altLang="en-US" sz="2800" dirty="0"/>
          </a:p>
          <a:p>
            <a:pPr marL="609600" indent="-609600">
              <a:lnSpc>
                <a:spcPct val="90000"/>
              </a:lnSpc>
              <a:buFontTx/>
              <a:buNone/>
            </a:pPr>
            <a:r>
              <a:rPr lang="en-US" altLang="ja-JP" sz="2800" dirty="0"/>
              <a:t>10.2</a:t>
            </a:r>
            <a:r>
              <a:rPr lang="ja-JP" altLang="en-US" sz="2800" dirty="0"/>
              <a:t>　トラベルコスト法（</a:t>
            </a:r>
            <a:r>
              <a:rPr lang="en-US" altLang="ja-JP" sz="2400" dirty="0"/>
              <a:t>travel cost method</a:t>
            </a:r>
            <a:r>
              <a:rPr lang="ja-JP" altLang="en-US" sz="2800" dirty="0"/>
              <a:t>）</a:t>
            </a:r>
          </a:p>
          <a:p>
            <a:pPr marL="609600" indent="-609600">
              <a:lnSpc>
                <a:spcPct val="90000"/>
              </a:lnSpc>
            </a:pPr>
            <a:endParaRPr lang="ja-JP" altLang="en-US" sz="2800" dirty="0"/>
          </a:p>
          <a:p>
            <a:pPr marL="609600" indent="-609600">
              <a:lnSpc>
                <a:spcPct val="90000"/>
              </a:lnSpc>
              <a:buFontTx/>
              <a:buNone/>
            </a:pPr>
            <a:r>
              <a:rPr lang="en-US" altLang="ja-JP" sz="2800" dirty="0"/>
              <a:t>10.3</a:t>
            </a:r>
            <a:r>
              <a:rPr lang="ja-JP" altLang="en-US" sz="2800" dirty="0"/>
              <a:t>　環境質改善の便益評価</a:t>
            </a:r>
            <a:endParaRPr lang="en-US" altLang="ja-JP" sz="2800" dirty="0"/>
          </a:p>
          <a:p>
            <a:pPr marL="609600" indent="-609600">
              <a:lnSpc>
                <a:spcPct val="90000"/>
              </a:lnSpc>
              <a:buFontTx/>
              <a:buNone/>
            </a:pPr>
            <a:endParaRPr lang="en-US" altLang="ja-JP" sz="2800" dirty="0"/>
          </a:p>
          <a:p>
            <a:pPr marL="609600" indent="-609600">
              <a:lnSpc>
                <a:spcPct val="90000"/>
              </a:lnSpc>
              <a:buFontTx/>
              <a:buNone/>
            </a:pPr>
            <a:r>
              <a:rPr lang="en-US" altLang="ja-JP" sz="2800" dirty="0"/>
              <a:t>10.4 </a:t>
            </a:r>
            <a:r>
              <a:rPr lang="ja-JP" altLang="en-US" sz="2800" dirty="0"/>
              <a:t>防御支出法（</a:t>
            </a:r>
            <a:r>
              <a:rPr lang="en-US" altLang="ja-JP" sz="2400" dirty="0"/>
              <a:t>defensive expenditures method</a:t>
            </a:r>
            <a:r>
              <a:rPr lang="ja-JP" altLang="en-US" sz="2800" dirty="0"/>
              <a:t>）</a:t>
            </a:r>
          </a:p>
        </p:txBody>
      </p:sp>
      <p:sp>
        <p:nvSpPr>
          <p:cNvPr id="2" name="Date Placeholder 1">
            <a:extLst>
              <a:ext uri="{FF2B5EF4-FFF2-40B4-BE49-F238E27FC236}">
                <a16:creationId xmlns:a16="http://schemas.microsoft.com/office/drawing/2014/main" id="{22815115-BFE6-490A-AE3D-56CC6DED25D6}"/>
              </a:ext>
            </a:extLst>
          </p:cNvPr>
          <p:cNvSpPr>
            <a:spLocks noGrp="1"/>
          </p:cNvSpPr>
          <p:nvPr>
            <p:ph type="dt" sz="half" idx="10"/>
          </p:nvPr>
        </p:nvSpPr>
        <p:spPr/>
        <p:txBody>
          <a:bodyPr/>
          <a:lstStyle/>
          <a:p>
            <a:r>
              <a:rPr lang="en-US" altLang="ja-JP" smtClean="0"/>
              <a:t>18/06/21</a:t>
            </a:r>
            <a:endParaRPr lang="en-US" altLang="ja-JP"/>
          </a:p>
        </p:txBody>
      </p:sp>
    </p:spTree>
  </p:cSld>
  <p:clrMapOvr>
    <a:masterClrMapping/>
  </p:clrMapOvr>
</p:sld>
</file>

<file path=ppt/theme/theme1.xml><?xml version="1.0" encoding="utf-8"?>
<a:theme xmlns:a="http://schemas.openxmlformats.org/drawingml/2006/main" name="標準デザイン">
  <a:themeElements>
    <a:clrScheme name="標準デザイン 13">
      <a:dk1>
        <a:srgbClr val="000000"/>
      </a:dk1>
      <a:lt1>
        <a:srgbClr val="E9FFE9"/>
      </a:lt1>
      <a:dk2>
        <a:srgbClr val="000000"/>
      </a:dk2>
      <a:lt2>
        <a:srgbClr val="808080"/>
      </a:lt2>
      <a:accent1>
        <a:srgbClr val="BBE0E3"/>
      </a:accent1>
      <a:accent2>
        <a:srgbClr val="333399"/>
      </a:accent2>
      <a:accent3>
        <a:srgbClr val="F2FFF2"/>
      </a:accent3>
      <a:accent4>
        <a:srgbClr val="000000"/>
      </a:accent4>
      <a:accent5>
        <a:srgbClr val="DAEDEF"/>
      </a:accent5>
      <a:accent6>
        <a:srgbClr val="2D2D8A"/>
      </a:accent6>
      <a:hlink>
        <a:srgbClr val="009999"/>
      </a:hlink>
      <a:folHlink>
        <a:srgbClr val="99CC00"/>
      </a:folHlink>
    </a:clrScheme>
    <a:fontScheme name="標準デザイン">
      <a:majorFont>
        <a:latin typeface="Arial"/>
        <a:ea typeface="ＭＳ Ｐゴシック"/>
        <a:cs typeface=""/>
      </a:majorFont>
      <a:minorFont>
        <a:latin typeface="Arial"/>
        <a:ea typeface="ＭＳ Ｐゴシック"/>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extraClrScheme>
      <a:clrScheme name="標準デザイン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clrMap bg1="lt1" tx1="dk1" bg2="lt2" tx2="dk2" accent1="accent1" accent2="accent2" accent3="accent3" accent4="accent4" accent5="accent5" accent6="accent6" hlink="hlink" folHlink="folHlink"/>
    </a:extraClrScheme>
    <a:extraClrScheme>
      <a:clrScheme name="標準デザイン 2">
        <a:dk1>
          <a:srgbClr val="000000"/>
        </a:dk1>
        <a:lt1>
          <a:srgbClr val="FFFFFF"/>
        </a:lt1>
        <a:dk2>
          <a:srgbClr val="000000"/>
        </a:dk2>
        <a:lt2>
          <a:srgbClr val="969696"/>
        </a:lt2>
        <a:accent1>
          <a:srgbClr val="FBDF53"/>
        </a:accent1>
        <a:accent2>
          <a:srgbClr val="FF9966"/>
        </a:accent2>
        <a:accent3>
          <a:srgbClr val="FFFFFF"/>
        </a:accent3>
        <a:accent4>
          <a:srgbClr val="000000"/>
        </a:accent4>
        <a:accent5>
          <a:srgbClr val="FDECB3"/>
        </a:accent5>
        <a:accent6>
          <a:srgbClr val="E78A5C"/>
        </a:accent6>
        <a:hlink>
          <a:srgbClr val="CC3300"/>
        </a:hlink>
        <a:folHlink>
          <a:srgbClr val="996600"/>
        </a:folHlink>
      </a:clrScheme>
      <a:clrMap bg1="lt1" tx1="dk1" bg2="lt2" tx2="dk2" accent1="accent1" accent2="accent2" accent3="accent3" accent4="accent4" accent5="accent5" accent6="accent6" hlink="hlink" folHlink="folHlink"/>
    </a:extraClrScheme>
    <a:extraClrScheme>
      <a:clrScheme name="標準デザイン 3">
        <a:dk1>
          <a:srgbClr val="000000"/>
        </a:dk1>
        <a:lt1>
          <a:srgbClr val="FFFFFF"/>
        </a:lt1>
        <a:dk2>
          <a:srgbClr val="000000"/>
        </a:dk2>
        <a:lt2>
          <a:srgbClr val="808080"/>
        </a:lt2>
        <a:accent1>
          <a:srgbClr val="99CCFF"/>
        </a:accent1>
        <a:accent2>
          <a:srgbClr val="CCCCFF"/>
        </a:accent2>
        <a:accent3>
          <a:srgbClr val="FFFFFF"/>
        </a:accent3>
        <a:accent4>
          <a:srgbClr val="000000"/>
        </a:accent4>
        <a:accent5>
          <a:srgbClr val="CAE2FF"/>
        </a:accent5>
        <a:accent6>
          <a:srgbClr val="B9B9E7"/>
        </a:accent6>
        <a:hlink>
          <a:srgbClr val="3333CC"/>
        </a:hlink>
        <a:folHlink>
          <a:srgbClr val="AF67FF"/>
        </a:folHlink>
      </a:clrScheme>
      <a:clrMap bg1="lt1" tx1="dk1" bg2="lt2" tx2="dk2" accent1="accent1" accent2="accent2" accent3="accent3" accent4="accent4" accent5="accent5" accent6="accent6" hlink="hlink" folHlink="folHlink"/>
    </a:extraClrScheme>
    <a:extraClrScheme>
      <a:clrScheme name="標準デザイン 4">
        <a:dk1>
          <a:srgbClr val="000000"/>
        </a:dk1>
        <a:lt1>
          <a:srgbClr val="DEF6F1"/>
        </a:lt1>
        <a:dk2>
          <a:srgbClr val="000000"/>
        </a:dk2>
        <a:lt2>
          <a:srgbClr val="969696"/>
        </a:lt2>
        <a:accent1>
          <a:srgbClr val="FFFFFF"/>
        </a:accent1>
        <a:accent2>
          <a:srgbClr val="8DC6FF"/>
        </a:accent2>
        <a:accent3>
          <a:srgbClr val="ECFAF7"/>
        </a:accent3>
        <a:accent4>
          <a:srgbClr val="000000"/>
        </a:accent4>
        <a:accent5>
          <a:srgbClr val="FFFFFF"/>
        </a:accent5>
        <a:accent6>
          <a:srgbClr val="7FB3E7"/>
        </a:accent6>
        <a:hlink>
          <a:srgbClr val="0066CC"/>
        </a:hlink>
        <a:folHlink>
          <a:srgbClr val="00A800"/>
        </a:folHlink>
      </a:clrScheme>
      <a:clrMap bg1="lt1" tx1="dk1" bg2="lt2" tx2="dk2" accent1="accent1" accent2="accent2" accent3="accent3" accent4="accent4" accent5="accent5" accent6="accent6" hlink="hlink" folHlink="folHlink"/>
    </a:extraClrScheme>
    <a:extraClrScheme>
      <a:clrScheme name="標準デザイン 5">
        <a:dk1>
          <a:srgbClr val="000000"/>
        </a:dk1>
        <a:lt1>
          <a:srgbClr val="FFFFD9"/>
        </a:lt1>
        <a:dk2>
          <a:srgbClr val="000000"/>
        </a:dk2>
        <a:lt2>
          <a:srgbClr val="777777"/>
        </a:lt2>
        <a:accent1>
          <a:srgbClr val="FFFFF7"/>
        </a:accent1>
        <a:accent2>
          <a:srgbClr val="33CCCC"/>
        </a:accent2>
        <a:accent3>
          <a:srgbClr val="FFFFE9"/>
        </a:accent3>
        <a:accent4>
          <a:srgbClr val="000000"/>
        </a:accent4>
        <a:accent5>
          <a:srgbClr val="FFFFFA"/>
        </a:accent5>
        <a:accent6>
          <a:srgbClr val="2DB9B9"/>
        </a:accent6>
        <a:hlink>
          <a:srgbClr val="FF5050"/>
        </a:hlink>
        <a:folHlink>
          <a:srgbClr val="FF9900"/>
        </a:folHlink>
      </a:clrScheme>
      <a:clrMap bg1="lt1" tx1="dk1" bg2="lt2" tx2="dk2" accent1="accent1" accent2="accent2" accent3="accent3" accent4="accent4" accent5="accent5" accent6="accent6" hlink="hlink" folHlink="folHlink"/>
    </a:extraClrScheme>
    <a:extraClrScheme>
      <a:clrScheme name="標準デザイン 6">
        <a:dk1>
          <a:srgbClr val="005A58"/>
        </a:dk1>
        <a:lt1>
          <a:srgbClr val="FFFFFF"/>
        </a:lt1>
        <a:dk2>
          <a:srgbClr val="008080"/>
        </a:dk2>
        <a:lt2>
          <a:srgbClr val="FFFF99"/>
        </a:lt2>
        <a:accent1>
          <a:srgbClr val="006462"/>
        </a:accent1>
        <a:accent2>
          <a:srgbClr val="6D6FC7"/>
        </a:accent2>
        <a:accent3>
          <a:srgbClr val="AAC0C0"/>
        </a:accent3>
        <a:accent4>
          <a:srgbClr val="DADADA"/>
        </a:accent4>
        <a:accent5>
          <a:srgbClr val="AAB8B7"/>
        </a:accent5>
        <a:accent6>
          <a:srgbClr val="6264B4"/>
        </a:accent6>
        <a:hlink>
          <a:srgbClr val="00FFFF"/>
        </a:hlink>
        <a:folHlink>
          <a:srgbClr val="00FF00"/>
        </a:folHlink>
      </a:clrScheme>
      <a:clrMap bg1="dk2" tx1="lt1" bg2="dk1" tx2="lt2" accent1="accent1" accent2="accent2" accent3="accent3" accent4="accent4" accent5="accent5" accent6="accent6" hlink="hlink" folHlink="folHlink"/>
    </a:extraClrScheme>
    <a:extraClrScheme>
      <a:clrScheme name="標準デザイン 7">
        <a:dk1>
          <a:srgbClr val="5C1F00"/>
        </a:dk1>
        <a:lt1>
          <a:srgbClr val="FFFFFF"/>
        </a:lt1>
        <a:dk2>
          <a:srgbClr val="800000"/>
        </a:dk2>
        <a:lt2>
          <a:srgbClr val="DFD293"/>
        </a:lt2>
        <a:accent1>
          <a:srgbClr val="CC3300"/>
        </a:accent1>
        <a:accent2>
          <a:srgbClr val="BE7960"/>
        </a:accent2>
        <a:accent3>
          <a:srgbClr val="C0AAAA"/>
        </a:accent3>
        <a:accent4>
          <a:srgbClr val="DADADA"/>
        </a:accent4>
        <a:accent5>
          <a:srgbClr val="E2ADAA"/>
        </a:accent5>
        <a:accent6>
          <a:srgbClr val="AC6D56"/>
        </a:accent6>
        <a:hlink>
          <a:srgbClr val="FFFF99"/>
        </a:hlink>
        <a:folHlink>
          <a:srgbClr val="D3A219"/>
        </a:folHlink>
      </a:clrScheme>
      <a:clrMap bg1="dk2" tx1="lt1" bg2="dk1" tx2="lt2" accent1="accent1" accent2="accent2" accent3="accent3" accent4="accent4" accent5="accent5" accent6="accent6" hlink="hlink" folHlink="folHlink"/>
    </a:extraClrScheme>
    <a:extraClrScheme>
      <a:clrScheme name="標準デザイン 8">
        <a:dk1>
          <a:srgbClr val="003366"/>
        </a:dk1>
        <a:lt1>
          <a:srgbClr val="FFFFFF"/>
        </a:lt1>
        <a:dk2>
          <a:srgbClr val="000099"/>
        </a:dk2>
        <a:lt2>
          <a:srgbClr val="CCFFFF"/>
        </a:lt2>
        <a:accent1>
          <a:srgbClr val="3366CC"/>
        </a:accent1>
        <a:accent2>
          <a:srgbClr val="00B000"/>
        </a:accent2>
        <a:accent3>
          <a:srgbClr val="AAAACA"/>
        </a:accent3>
        <a:accent4>
          <a:srgbClr val="DADADA"/>
        </a:accent4>
        <a:accent5>
          <a:srgbClr val="ADB8E2"/>
        </a:accent5>
        <a:accent6>
          <a:srgbClr val="009F00"/>
        </a:accent6>
        <a:hlink>
          <a:srgbClr val="66CCFF"/>
        </a:hlink>
        <a:folHlink>
          <a:srgbClr val="FFE701"/>
        </a:folHlink>
      </a:clrScheme>
      <a:clrMap bg1="dk2" tx1="lt1" bg2="dk1" tx2="lt2" accent1="accent1" accent2="accent2" accent3="accent3" accent4="accent4" accent5="accent5" accent6="accent6" hlink="hlink" folHlink="folHlink"/>
    </a:extraClrScheme>
    <a:extraClrScheme>
      <a:clrScheme name="標準デザイン 9">
        <a:dk1>
          <a:srgbClr val="336699"/>
        </a:dk1>
        <a:lt1>
          <a:srgbClr val="FFFFFF"/>
        </a:lt1>
        <a:dk2>
          <a:srgbClr val="000000"/>
        </a:dk2>
        <a:lt2>
          <a:srgbClr val="E3EBF1"/>
        </a:lt2>
        <a:accent1>
          <a:srgbClr val="003399"/>
        </a:accent1>
        <a:accent2>
          <a:srgbClr val="468A4B"/>
        </a:accent2>
        <a:accent3>
          <a:srgbClr val="AAAAAA"/>
        </a:accent3>
        <a:accent4>
          <a:srgbClr val="DADADA"/>
        </a:accent4>
        <a:accent5>
          <a:srgbClr val="AAADCA"/>
        </a:accent5>
        <a:accent6>
          <a:srgbClr val="3F7D43"/>
        </a:accent6>
        <a:hlink>
          <a:srgbClr val="66CCFF"/>
        </a:hlink>
        <a:folHlink>
          <a:srgbClr val="F0E500"/>
        </a:folHlink>
      </a:clrScheme>
      <a:clrMap bg1="dk2" tx1="lt1" bg2="dk1" tx2="lt2" accent1="accent1" accent2="accent2" accent3="accent3" accent4="accent4" accent5="accent5" accent6="accent6" hlink="hlink" folHlink="folHlink"/>
    </a:extraClrScheme>
    <a:extraClrScheme>
      <a:clrScheme name="標準デザイン 10">
        <a:dk1>
          <a:srgbClr val="777777"/>
        </a:dk1>
        <a:lt1>
          <a:srgbClr val="FFFFFF"/>
        </a:lt1>
        <a:dk2>
          <a:srgbClr val="686B5D"/>
        </a:dk2>
        <a:lt2>
          <a:srgbClr val="D1D1CB"/>
        </a:lt2>
        <a:accent1>
          <a:srgbClr val="909082"/>
        </a:accent1>
        <a:accent2>
          <a:srgbClr val="809EA8"/>
        </a:accent2>
        <a:accent3>
          <a:srgbClr val="B9BAB6"/>
        </a:accent3>
        <a:accent4>
          <a:srgbClr val="DADADA"/>
        </a:accent4>
        <a:accent5>
          <a:srgbClr val="C6C6C1"/>
        </a:accent5>
        <a:accent6>
          <a:srgbClr val="738F98"/>
        </a:accent6>
        <a:hlink>
          <a:srgbClr val="FFCC66"/>
        </a:hlink>
        <a:folHlink>
          <a:srgbClr val="E9DCB9"/>
        </a:folHlink>
      </a:clrScheme>
      <a:clrMap bg1="dk2" tx1="lt1" bg2="dk1" tx2="lt2" accent1="accent1" accent2="accent2" accent3="accent3" accent4="accent4" accent5="accent5" accent6="accent6" hlink="hlink" folHlink="folHlink"/>
    </a:extraClrScheme>
    <a:extraClrScheme>
      <a:clrScheme name="標準デザイン 11">
        <a:dk1>
          <a:srgbClr val="3E3E5C"/>
        </a:dk1>
        <a:lt1>
          <a:srgbClr val="FFFFFF"/>
        </a:lt1>
        <a:dk2>
          <a:srgbClr val="666699"/>
        </a:dk2>
        <a:lt2>
          <a:srgbClr val="FFFFFF"/>
        </a:lt2>
        <a:accent1>
          <a:srgbClr val="60597B"/>
        </a:accent1>
        <a:accent2>
          <a:srgbClr val="6666FF"/>
        </a:accent2>
        <a:accent3>
          <a:srgbClr val="B8B8CA"/>
        </a:accent3>
        <a:accent4>
          <a:srgbClr val="DADADA"/>
        </a:accent4>
        <a:accent5>
          <a:srgbClr val="B6B5BF"/>
        </a:accent5>
        <a:accent6>
          <a:srgbClr val="5C5CE7"/>
        </a:accent6>
        <a:hlink>
          <a:srgbClr val="99CCFF"/>
        </a:hlink>
        <a:folHlink>
          <a:srgbClr val="FFFF99"/>
        </a:folHlink>
      </a:clrScheme>
      <a:clrMap bg1="dk2" tx1="lt1" bg2="dk1" tx2="lt2" accent1="accent1" accent2="accent2" accent3="accent3" accent4="accent4" accent5="accent5" accent6="accent6" hlink="hlink" folHlink="folHlink"/>
    </a:extraClrScheme>
    <a:extraClrScheme>
      <a:clrScheme name="標準デザイン 12">
        <a:dk1>
          <a:srgbClr val="2D2015"/>
        </a:dk1>
        <a:lt1>
          <a:srgbClr val="FFFFFF"/>
        </a:lt1>
        <a:dk2>
          <a:srgbClr val="523E26"/>
        </a:dk2>
        <a:lt2>
          <a:srgbClr val="DFC08D"/>
        </a:lt2>
        <a:accent1>
          <a:srgbClr val="8C7B70"/>
        </a:accent1>
        <a:accent2>
          <a:srgbClr val="8F5F2F"/>
        </a:accent2>
        <a:accent3>
          <a:srgbClr val="B3AFAC"/>
        </a:accent3>
        <a:accent4>
          <a:srgbClr val="DADADA"/>
        </a:accent4>
        <a:accent5>
          <a:srgbClr val="C5BFBB"/>
        </a:accent5>
        <a:accent6>
          <a:srgbClr val="81552A"/>
        </a:accent6>
        <a:hlink>
          <a:srgbClr val="CCB400"/>
        </a:hlink>
        <a:folHlink>
          <a:srgbClr val="8C9EA0"/>
        </a:folHlink>
      </a:clrScheme>
      <a:clrMap bg1="dk2" tx1="lt1" bg2="dk1" tx2="lt2" accent1="accent1" accent2="accent2" accent3="accent3" accent4="accent4" accent5="accent5" accent6="accent6" hlink="hlink" folHlink="folHlink"/>
    </a:extraClrScheme>
    <a:extraClrScheme>
      <a:clrScheme name="標準デザイン 13">
        <a:dk1>
          <a:srgbClr val="000000"/>
        </a:dk1>
        <a:lt1>
          <a:srgbClr val="E9FFE9"/>
        </a:lt1>
        <a:dk2>
          <a:srgbClr val="000000"/>
        </a:dk2>
        <a:lt2>
          <a:srgbClr val="808080"/>
        </a:lt2>
        <a:accent1>
          <a:srgbClr val="BBE0E3"/>
        </a:accent1>
        <a:accent2>
          <a:srgbClr val="333399"/>
        </a:accent2>
        <a:accent3>
          <a:srgbClr val="F2FFF2"/>
        </a:accent3>
        <a:accent4>
          <a:srgbClr val="000000"/>
        </a:accent4>
        <a:accent5>
          <a:srgbClr val="DAEDEF"/>
        </a:accent5>
        <a:accent6>
          <a:srgbClr val="2D2D8A"/>
        </a:accent6>
        <a:hlink>
          <a:srgbClr val="009999"/>
        </a:hlink>
        <a:folHlink>
          <a:srgbClr val="99CC00"/>
        </a:folHlink>
      </a:clrScheme>
      <a:clrMap bg1="lt1" tx1="dk1" bg2="lt2" tx2="dk2" accent1="accent1" accent2="accent2" accent3="accent3" accent4="accent4" accent5="accent5" accent6="accent6" hlink="hlink" folHlink="folHlink"/>
    </a:extraClrScheme>
  </a:extraClrSchemeLst>
</a:theme>
</file>

<file path=ppt/theme/theme2.xml><?xml version="1.0" encoding="utf-8"?>
<a:theme xmlns:a="http://schemas.openxmlformats.org/drawingml/2006/main" name="Office テーマ">
  <a:themeElements>
    <a:clrScheme name="">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12808</TotalTime>
  <Words>523</Words>
  <Application>Microsoft Office PowerPoint</Application>
  <PresentationFormat>画面に合わせる (4:3)</PresentationFormat>
  <Paragraphs>178</Paragraphs>
  <Slides>52</Slides>
  <Notes>2</Notes>
  <HiddenSlides>0</HiddenSlides>
  <MMClips>0</MMClips>
  <ScaleCrop>false</ScaleCrop>
  <HeadingPairs>
    <vt:vector size="8" baseType="variant">
      <vt:variant>
        <vt:lpstr>使用されているフォント</vt:lpstr>
      </vt:variant>
      <vt:variant>
        <vt:i4>3</vt:i4>
      </vt:variant>
      <vt:variant>
        <vt:lpstr>テーマ</vt:lpstr>
      </vt:variant>
      <vt:variant>
        <vt:i4>1</vt:i4>
      </vt:variant>
      <vt:variant>
        <vt:lpstr>埋め込まれた OLE サーバー</vt:lpstr>
      </vt:variant>
      <vt:variant>
        <vt:i4>3</vt:i4>
      </vt:variant>
      <vt:variant>
        <vt:lpstr>スライド タイトル</vt:lpstr>
      </vt:variant>
      <vt:variant>
        <vt:i4>52</vt:i4>
      </vt:variant>
    </vt:vector>
  </HeadingPairs>
  <TitlesOfParts>
    <vt:vector size="59" baseType="lpstr">
      <vt:lpstr>ＭＳ Ｐゴシック</vt:lpstr>
      <vt:lpstr>ＭＳ Ｐ明朝</vt:lpstr>
      <vt:lpstr>Arial</vt:lpstr>
      <vt:lpstr>標準デザイン</vt:lpstr>
      <vt:lpstr>文書</vt:lpstr>
      <vt:lpstr>Document</vt:lpstr>
      <vt:lpstr>数式</vt:lpstr>
      <vt:lpstr>１0章　顕示選好法1</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10.4　防御支出法</vt:lpstr>
      <vt:lpstr>PowerPoint プレゼンテーション</vt:lpstr>
      <vt:lpstr>PowerPoint プレゼンテーション</vt:lpstr>
      <vt:lpstr>PowerPoint プレゼンテーション</vt:lpstr>
      <vt:lpstr>PowerPoint プレゼンテーション</vt:lpstr>
    </vt:vector>
  </TitlesOfParts>
  <Company>学習院大学</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第13章　顕示選好法</dc:title>
  <dc:creator>三井清</dc:creator>
  <cp:lastModifiedBy>20040012</cp:lastModifiedBy>
  <cp:revision>388</cp:revision>
  <dcterms:created xsi:type="dcterms:W3CDTF">2006-08-02T06:07:17Z</dcterms:created>
  <dcterms:modified xsi:type="dcterms:W3CDTF">2018-07-12T08:13:04Z</dcterms:modified>
</cp:coreProperties>
</file>