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docx" ContentType="application/vnd.openxmlformats-officedocument.wordprocessingml.document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8"/>
  </p:notesMasterIdLst>
  <p:sldIdLst>
    <p:sldId id="257" r:id="rId2"/>
    <p:sldId id="288" r:id="rId3"/>
    <p:sldId id="258" r:id="rId4"/>
    <p:sldId id="259" r:id="rId5"/>
    <p:sldId id="260" r:id="rId6"/>
    <p:sldId id="263" r:id="rId7"/>
    <p:sldId id="264" r:id="rId8"/>
    <p:sldId id="265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4" r:id="rId18"/>
    <p:sldId id="275" r:id="rId19"/>
    <p:sldId id="276" r:id="rId20"/>
    <p:sldId id="261" r:id="rId21"/>
    <p:sldId id="262" r:id="rId22"/>
    <p:sldId id="277" r:id="rId23"/>
    <p:sldId id="289" r:id="rId24"/>
    <p:sldId id="290" r:id="rId25"/>
    <p:sldId id="291" r:id="rId26"/>
    <p:sldId id="292" r:id="rId27"/>
    <p:sldId id="293" r:id="rId28"/>
    <p:sldId id="296" r:id="rId29"/>
    <p:sldId id="278" r:id="rId30"/>
    <p:sldId id="279" r:id="rId31"/>
    <p:sldId id="282" r:id="rId32"/>
    <p:sldId id="283" r:id="rId33"/>
    <p:sldId id="284" r:id="rId34"/>
    <p:sldId id="285" r:id="rId35"/>
    <p:sldId id="286" r:id="rId36"/>
    <p:sldId id="287" r:id="rId37"/>
  </p:sldIdLst>
  <p:sldSz cx="9144000" cy="6858000" type="screen4x3"/>
  <p:notesSz cx="6846888" cy="9980613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1F1DB"/>
    <a:srgbClr val="DBEBCD"/>
    <a:srgbClr val="E8F7D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96" d="100"/>
          <a:sy n="96" d="100"/>
        </p:scale>
        <p:origin x="1500" y="5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image" Target="../media/image1.e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4.emf"/><Relationship Id="rId1" Type="http://schemas.openxmlformats.org/officeDocument/2006/relationships/image" Target="../media/image3.emf"/><Relationship Id="rId4" Type="http://schemas.openxmlformats.org/officeDocument/2006/relationships/image" Target="../media/image6.e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7.emf"/></Relationships>
</file>

<file path=ppt/drawings/_rels/vmlDrawing4.v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image" Target="../media/image8.e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.e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11.emf"/></Relationships>
</file>

<file path=ppt/drawings/_rels/vmlDrawing7.vml.rels><?xml version="1.0" encoding="UTF-8" standalone="yes"?>
<Relationships xmlns="http://schemas.openxmlformats.org/package/2006/relationships"><Relationship Id="rId1" Type="http://schemas.openxmlformats.org/officeDocument/2006/relationships/image" Target="../media/image12.emf"/></Relationships>
</file>

<file path=ppt/drawings/_rels/vmlDrawing8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emf"/></Relationships>
</file>

<file path=ppt/drawings/_rels/vmlDrawing9.vml.rels><?xml version="1.0" encoding="UTF-8" standalone="yes"?>
<Relationships xmlns="http://schemas.openxmlformats.org/package/2006/relationships"><Relationship Id="rId1" Type="http://schemas.openxmlformats.org/officeDocument/2006/relationships/image" Target="../media/image14.emf"/></Relationships>
</file>

<file path=ppt/drawings/_rels/vmlDrawing10.vml.rels><?xml version="1.0" encoding="UTF-8" standalone="yes"?>
<Relationships xmlns="http://schemas.openxmlformats.org/package/2006/relationships"><Relationship Id="rId1" Type="http://schemas.openxmlformats.org/officeDocument/2006/relationships/image" Target="../media/image15.emf"/></Relationships>
</file>

<file path=ppt/drawings/_rels/vmlDrawing1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6.emf"/></Relationships>
</file>

<file path=ppt/drawings/_rels/vmlDrawing1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7.emf"/></Relationships>
</file>

<file path=ppt/drawings/_rels/vmlDrawing1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emf"/></Relationships>
</file>

<file path=ppt/drawings/_rels/vmlDrawing14.vml.rels><?xml version="1.0" encoding="UTF-8" standalone="yes"?>
<Relationships xmlns="http://schemas.openxmlformats.org/package/2006/relationships"><Relationship Id="rId2" Type="http://schemas.openxmlformats.org/officeDocument/2006/relationships/image" Target="../media/image20.emf"/><Relationship Id="rId1" Type="http://schemas.openxmlformats.org/officeDocument/2006/relationships/image" Target="../media/image19.emf"/></Relationships>
</file>

<file path=ppt/drawings/_rels/vmlDrawing15.vml.rels><?xml version="1.0" encoding="UTF-8" standalone="yes"?>
<Relationships xmlns="http://schemas.openxmlformats.org/package/2006/relationships"><Relationship Id="rId1" Type="http://schemas.openxmlformats.org/officeDocument/2006/relationships/image" Target="../media/image21.emf"/></Relationships>
</file>

<file path=ppt/drawings/_rels/vmlDrawing16.vml.rels><?xml version="1.0" encoding="UTF-8" standalone="yes"?>
<Relationships xmlns="http://schemas.openxmlformats.org/package/2006/relationships"><Relationship Id="rId1" Type="http://schemas.openxmlformats.org/officeDocument/2006/relationships/image" Target="../media/image22.emf"/></Relationships>
</file>

<file path=ppt/drawings/_rels/vmlDrawing17.vml.rels><?xml version="1.0" encoding="UTF-8" standalone="yes"?>
<Relationships xmlns="http://schemas.openxmlformats.org/package/2006/relationships"><Relationship Id="rId1" Type="http://schemas.openxmlformats.org/officeDocument/2006/relationships/image" Target="../media/image23.emf"/></Relationships>
</file>

<file path=ppt/drawings/_rels/vmlDrawing18.vml.rels><?xml version="1.0" encoding="UTF-8" standalone="yes"?>
<Relationships xmlns="http://schemas.openxmlformats.org/package/2006/relationships"><Relationship Id="rId1" Type="http://schemas.openxmlformats.org/officeDocument/2006/relationships/image" Target="../media/image24.emf"/></Relationships>
</file>

<file path=ppt/drawings/_rels/vmlDrawing19.vml.rels><?xml version="1.0" encoding="UTF-8" standalone="yes"?>
<Relationships xmlns="http://schemas.openxmlformats.org/package/2006/relationships"><Relationship Id="rId1" Type="http://schemas.openxmlformats.org/officeDocument/2006/relationships/image" Target="../media/image25.emf"/></Relationships>
</file>

<file path=ppt/drawings/_rels/vmlDrawing20.vml.rels><?xml version="1.0" encoding="UTF-8" standalone="yes"?>
<Relationships xmlns="http://schemas.openxmlformats.org/package/2006/relationships"><Relationship Id="rId1" Type="http://schemas.openxmlformats.org/officeDocument/2006/relationships/image" Target="../media/image26.emf"/></Relationships>
</file>

<file path=ppt/drawings/_rels/vmlDrawing21.vml.rels><?xml version="1.0" encoding="UTF-8" standalone="yes"?>
<Relationships xmlns="http://schemas.openxmlformats.org/package/2006/relationships"><Relationship Id="rId2" Type="http://schemas.openxmlformats.org/officeDocument/2006/relationships/image" Target="../media/image28.emf"/><Relationship Id="rId1" Type="http://schemas.openxmlformats.org/officeDocument/2006/relationships/image" Target="../media/image27.emf"/></Relationships>
</file>

<file path=ppt/drawings/_rels/vmlDrawing22.vml.rels><?xml version="1.0" encoding="UTF-8" standalone="yes"?>
<Relationships xmlns="http://schemas.openxmlformats.org/package/2006/relationships"><Relationship Id="rId1" Type="http://schemas.openxmlformats.org/officeDocument/2006/relationships/image" Target="../media/image29.emf"/></Relationships>
</file>

<file path=ppt/drawings/_rels/vmlDrawing23.vml.rels><?xml version="1.0" encoding="UTF-8" standalone="yes"?>
<Relationships xmlns="http://schemas.openxmlformats.org/package/2006/relationships"><Relationship Id="rId2" Type="http://schemas.openxmlformats.org/officeDocument/2006/relationships/image" Target="../media/image31.emf"/><Relationship Id="rId1" Type="http://schemas.openxmlformats.org/officeDocument/2006/relationships/image" Target="../media/image30.emf"/></Relationships>
</file>

<file path=ppt/drawings/_rels/vmlDrawing24.vml.rels><?xml version="1.0" encoding="UTF-8" standalone="yes"?>
<Relationships xmlns="http://schemas.openxmlformats.org/package/2006/relationships"><Relationship Id="rId1" Type="http://schemas.openxmlformats.org/officeDocument/2006/relationships/image" Target="../media/image32.emf"/></Relationships>
</file>

<file path=ppt/drawings/_rels/vmlDrawing25.vml.rels><?xml version="1.0" encoding="UTF-8" standalone="yes"?>
<Relationships xmlns="http://schemas.openxmlformats.org/package/2006/relationships"><Relationship Id="rId1" Type="http://schemas.openxmlformats.org/officeDocument/2006/relationships/image" Target="../media/image33.emf"/></Relationships>
</file>

<file path=ppt/drawings/_rels/vmlDrawing26.vml.rels><?xml version="1.0" encoding="UTF-8" standalone="yes"?>
<Relationships xmlns="http://schemas.openxmlformats.org/package/2006/relationships"><Relationship Id="rId1" Type="http://schemas.openxmlformats.org/officeDocument/2006/relationships/image" Target="../media/image34.emf"/></Relationships>
</file>

<file path=ppt/drawings/_rels/vmlDrawing27.vml.rels><?xml version="1.0" encoding="UTF-8" standalone="yes"?>
<Relationships xmlns="http://schemas.openxmlformats.org/package/2006/relationships"><Relationship Id="rId1" Type="http://schemas.openxmlformats.org/officeDocument/2006/relationships/image" Target="../media/image35.emf"/></Relationships>
</file>

<file path=ppt/drawings/_rels/vmlDrawing28.vml.rels><?xml version="1.0" encoding="UTF-8" standalone="yes"?>
<Relationships xmlns="http://schemas.openxmlformats.org/package/2006/relationships"><Relationship Id="rId1" Type="http://schemas.openxmlformats.org/officeDocument/2006/relationships/image" Target="../media/image36.emf"/></Relationships>
</file>

<file path=ppt/drawings/_rels/vmlDrawing29.vml.rels><?xml version="1.0" encoding="UTF-8" standalone="yes"?>
<Relationships xmlns="http://schemas.openxmlformats.org/package/2006/relationships"><Relationship Id="rId2" Type="http://schemas.openxmlformats.org/officeDocument/2006/relationships/image" Target="../media/image38.emf"/><Relationship Id="rId1" Type="http://schemas.openxmlformats.org/officeDocument/2006/relationships/image" Target="../media/image37.emf"/></Relationships>
</file>

<file path=ppt/drawings/_rels/vmlDrawing30.vml.rels><?xml version="1.0" encoding="UTF-8" standalone="yes"?>
<Relationships xmlns="http://schemas.openxmlformats.org/package/2006/relationships"><Relationship Id="rId1" Type="http://schemas.openxmlformats.org/officeDocument/2006/relationships/image" Target="../media/image39.emf"/></Relationships>
</file>

<file path=ppt/drawings/_rels/vmlDrawing31.vml.rels><?xml version="1.0" encoding="UTF-8" standalone="yes"?>
<Relationships xmlns="http://schemas.openxmlformats.org/package/2006/relationships"><Relationship Id="rId1" Type="http://schemas.openxmlformats.org/officeDocument/2006/relationships/image" Target="../media/image40.emf"/></Relationships>
</file>

<file path=ppt/drawings/_rels/vmlDrawing32.vml.rels><?xml version="1.0" encoding="UTF-8" standalone="yes"?>
<Relationships xmlns="http://schemas.openxmlformats.org/package/2006/relationships"><Relationship Id="rId1" Type="http://schemas.openxmlformats.org/officeDocument/2006/relationships/image" Target="../media/image41.emf"/></Relationships>
</file>

<file path=ppt/drawings/_rels/vmlDrawing33.vml.rels><?xml version="1.0" encoding="UTF-8" standalone="yes"?>
<Relationships xmlns="http://schemas.openxmlformats.org/package/2006/relationships"><Relationship Id="rId1" Type="http://schemas.openxmlformats.org/officeDocument/2006/relationships/image" Target="../media/image42.emf"/></Relationships>
</file>

<file path=ppt/drawings/_rels/vmlDrawing34.vml.rels><?xml version="1.0" encoding="UTF-8" standalone="yes"?>
<Relationships xmlns="http://schemas.openxmlformats.org/package/2006/relationships"><Relationship Id="rId2" Type="http://schemas.openxmlformats.org/officeDocument/2006/relationships/image" Target="../media/image44.emf"/><Relationship Id="rId1" Type="http://schemas.openxmlformats.org/officeDocument/2006/relationships/image" Target="../media/image43.emf"/></Relationships>
</file>

<file path=ppt/drawings/_rels/vmlDrawing35.vml.rels><?xml version="1.0" encoding="UTF-8" standalone="yes"?>
<Relationships xmlns="http://schemas.openxmlformats.org/package/2006/relationships"><Relationship Id="rId2" Type="http://schemas.openxmlformats.org/officeDocument/2006/relationships/image" Target="../media/image46.emf"/><Relationship Id="rId1" Type="http://schemas.openxmlformats.org/officeDocument/2006/relationships/image" Target="../media/image45.emf"/></Relationships>
</file>

<file path=ppt/drawings/_rels/vmlDrawing36.vml.rels><?xml version="1.0" encoding="UTF-8" standalone="yes"?>
<Relationships xmlns="http://schemas.openxmlformats.org/package/2006/relationships"><Relationship Id="rId1" Type="http://schemas.openxmlformats.org/officeDocument/2006/relationships/image" Target="../media/image47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 1"/>
          <p:cNvSpPr>
            <a:spLocks noGrp="1"/>
          </p:cNvSpPr>
          <p:nvPr>
            <p:ph type="hdr" sz="quarter"/>
          </p:nvPr>
        </p:nvSpPr>
        <p:spPr>
          <a:xfrm>
            <a:off x="1" y="1"/>
            <a:ext cx="2967464" cy="498951"/>
          </a:xfrm>
          <a:prstGeom prst="rect">
            <a:avLst/>
          </a:prstGeom>
        </p:spPr>
        <p:txBody>
          <a:bodyPr vert="horz" lIns="91866" tIns="45933" rIns="91866" bIns="45933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 2"/>
          <p:cNvSpPr>
            <a:spLocks noGrp="1"/>
          </p:cNvSpPr>
          <p:nvPr>
            <p:ph type="dt" idx="1"/>
          </p:nvPr>
        </p:nvSpPr>
        <p:spPr>
          <a:xfrm>
            <a:off x="3877827" y="1"/>
            <a:ext cx="2967464" cy="498951"/>
          </a:xfrm>
          <a:prstGeom prst="rect">
            <a:avLst/>
          </a:prstGeom>
        </p:spPr>
        <p:txBody>
          <a:bodyPr vert="horz" lIns="91866" tIns="45933" rIns="91866" bIns="45933" rtlCol="0"/>
          <a:lstStyle>
            <a:lvl1pPr algn="r">
              <a:defRPr sz="1200"/>
            </a:lvl1pPr>
          </a:lstStyle>
          <a:p>
            <a:fld id="{B7B1896C-E3D4-498C-B23C-D7EFB8876B5E}" type="datetimeFigureOut">
              <a:rPr kumimoji="1" lang="ja-JP" altLang="en-US" smtClean="0"/>
              <a:pPr/>
              <a:t>2018/7/12</a:t>
            </a:fld>
            <a:endParaRPr kumimoji="1" lang="ja-JP" altLang="en-US"/>
          </a:p>
        </p:txBody>
      </p:sp>
      <p:sp>
        <p:nvSpPr>
          <p:cNvPr id="4" name="スライド イメージ プレースホルダ 3"/>
          <p:cNvSpPr>
            <a:spLocks noGrp="1" noRot="1" noChangeAspect="1"/>
          </p:cNvSpPr>
          <p:nvPr>
            <p:ph type="sldImg" idx="2"/>
          </p:nvPr>
        </p:nvSpPr>
        <p:spPr>
          <a:xfrm>
            <a:off x="930275" y="749300"/>
            <a:ext cx="4987925" cy="374173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866" tIns="45933" rIns="91866" bIns="45933" rtlCol="0" anchor="ctr"/>
          <a:lstStyle/>
          <a:p>
            <a:endParaRPr lang="ja-JP" altLang="en-US"/>
          </a:p>
        </p:txBody>
      </p:sp>
      <p:sp>
        <p:nvSpPr>
          <p:cNvPr id="5" name="ノー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685169" y="4740832"/>
            <a:ext cx="5476552" cy="4490559"/>
          </a:xfrm>
          <a:prstGeom prst="rect">
            <a:avLst/>
          </a:prstGeom>
        </p:spPr>
        <p:txBody>
          <a:bodyPr vert="horz" lIns="91866" tIns="45933" rIns="91866" bIns="45933" rtlCol="0">
            <a:normAutofit/>
          </a:bodyPr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4"/>
          </p:nvPr>
        </p:nvSpPr>
        <p:spPr>
          <a:xfrm>
            <a:off x="1" y="9480070"/>
            <a:ext cx="2967464" cy="498950"/>
          </a:xfrm>
          <a:prstGeom prst="rect">
            <a:avLst/>
          </a:prstGeom>
        </p:spPr>
        <p:txBody>
          <a:bodyPr vert="horz" lIns="91866" tIns="45933" rIns="91866" bIns="45933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5"/>
          </p:nvPr>
        </p:nvSpPr>
        <p:spPr>
          <a:xfrm>
            <a:off x="3877827" y="9480070"/>
            <a:ext cx="2967464" cy="498950"/>
          </a:xfrm>
          <a:prstGeom prst="rect">
            <a:avLst/>
          </a:prstGeom>
        </p:spPr>
        <p:txBody>
          <a:bodyPr vert="horz" lIns="91866" tIns="45933" rIns="91866" bIns="45933" rtlCol="0" anchor="b"/>
          <a:lstStyle>
            <a:lvl1pPr algn="r">
              <a:defRPr sz="1200"/>
            </a:lvl1pPr>
          </a:lstStyle>
          <a:p>
            <a:fld id="{D0A2D6F3-0EA7-4DA6-AD38-FC18B9F0C7DD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79587276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 イメージ プレースホルダー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ノート プレースホルダー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0A2D6F3-0EA7-4DA6-AD38-FC18B9F0C7DD}" type="slidenum">
              <a:rPr kumimoji="1" lang="ja-JP" altLang="en-US" smtClean="0"/>
              <a:pPr/>
              <a:t>1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79708447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kumimoji="1" lang="ja-JP" altLang="en-US"/>
              <a:t>マスタ サブタイトルの書式設定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8" name="フッター プレースホルダ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フッター プレースホルダ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3" name="フッター プレースホルダ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図プレースホル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1F1D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2F3C256-9C79-4B57-8AB0-331CAED4E637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/>
  <p:txStyles>
    <p:titleStyle>
      <a:lvl1pPr algn="ctr" defTabSz="914400" rtl="0" eaLnBrk="1" latinLnBrk="0" hangingPunct="1"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7" Type="http://schemas.openxmlformats.org/officeDocument/2006/relationships/image" Target="../media/image2.e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package" Target="../embeddings/Microsoft_Word___1.docx"/><Relationship Id="rId5" Type="http://schemas.openxmlformats.org/officeDocument/2006/relationships/image" Target="../media/image1.emf"/><Relationship Id="rId4" Type="http://schemas.openxmlformats.org/officeDocument/2006/relationships/package" Target="../embeddings/Microsoft_Word___.docx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emf"/><Relationship Id="rId3" Type="http://schemas.openxmlformats.org/officeDocument/2006/relationships/package" Target="../embeddings/Microsoft_Word___2.docx"/><Relationship Id="rId7" Type="http://schemas.openxmlformats.org/officeDocument/2006/relationships/package" Target="../embeddings/Microsoft_Word___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4.emf"/><Relationship Id="rId5" Type="http://schemas.openxmlformats.org/officeDocument/2006/relationships/package" Target="../embeddings/Microsoft_Word___3.docx"/><Relationship Id="rId10" Type="http://schemas.openxmlformats.org/officeDocument/2006/relationships/image" Target="../media/image6.emf"/><Relationship Id="rId4" Type="http://schemas.openxmlformats.org/officeDocument/2006/relationships/image" Target="../media/image3.emf"/><Relationship Id="rId9" Type="http://schemas.openxmlformats.org/officeDocument/2006/relationships/package" Target="../embeddings/Microsoft_Word___5.docx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.vml"/><Relationship Id="rId4" Type="http://schemas.openxmlformats.org/officeDocument/2006/relationships/image" Target="../media/image7.em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9.emf"/><Relationship Id="rId5" Type="http://schemas.openxmlformats.org/officeDocument/2006/relationships/package" Target="../embeddings/Microsoft_Word___8.docx"/><Relationship Id="rId4" Type="http://schemas.openxmlformats.org/officeDocument/2006/relationships/image" Target="../media/image8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9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5.vml"/><Relationship Id="rId4" Type="http://schemas.openxmlformats.org/officeDocument/2006/relationships/image" Target="../media/image10.em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1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6.vml"/><Relationship Id="rId4" Type="http://schemas.openxmlformats.org/officeDocument/2006/relationships/image" Target="../media/image11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1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7.vml"/><Relationship Id="rId4" Type="http://schemas.openxmlformats.org/officeDocument/2006/relationships/image" Target="../media/image12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1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8.vml"/><Relationship Id="rId4" Type="http://schemas.openxmlformats.org/officeDocument/2006/relationships/image" Target="../media/image13.em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1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9.vml"/><Relationship Id="rId4" Type="http://schemas.openxmlformats.org/officeDocument/2006/relationships/image" Target="../media/image14.e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1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0.vml"/><Relationship Id="rId4" Type="http://schemas.openxmlformats.org/officeDocument/2006/relationships/image" Target="../media/image15.em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1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1.vml"/><Relationship Id="rId4" Type="http://schemas.openxmlformats.org/officeDocument/2006/relationships/image" Target="../media/image16.emf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1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2.vml"/><Relationship Id="rId4" Type="http://schemas.openxmlformats.org/officeDocument/2006/relationships/image" Target="../media/image17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1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3.vml"/><Relationship Id="rId4" Type="http://schemas.openxmlformats.org/officeDocument/2006/relationships/image" Target="../media/image18.e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1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4.vml"/><Relationship Id="rId6" Type="http://schemas.openxmlformats.org/officeDocument/2006/relationships/image" Target="../media/image20.emf"/><Relationship Id="rId5" Type="http://schemas.openxmlformats.org/officeDocument/2006/relationships/package" Target="../embeddings/Microsoft_Word___19.docx"/><Relationship Id="rId4" Type="http://schemas.openxmlformats.org/officeDocument/2006/relationships/image" Target="../media/image19.emf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2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5.vml"/><Relationship Id="rId4" Type="http://schemas.openxmlformats.org/officeDocument/2006/relationships/image" Target="../media/image21.em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2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6.vml"/><Relationship Id="rId4" Type="http://schemas.openxmlformats.org/officeDocument/2006/relationships/image" Target="../media/image22.emf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2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7.vml"/><Relationship Id="rId4" Type="http://schemas.openxmlformats.org/officeDocument/2006/relationships/image" Target="../media/image23.emf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2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8.vml"/><Relationship Id="rId4" Type="http://schemas.openxmlformats.org/officeDocument/2006/relationships/image" Target="../media/image24.emf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2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9.vml"/><Relationship Id="rId4" Type="http://schemas.openxmlformats.org/officeDocument/2006/relationships/image" Target="../media/image25.em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2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0.vml"/><Relationship Id="rId4" Type="http://schemas.openxmlformats.org/officeDocument/2006/relationships/image" Target="../media/image26.emf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2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1.vml"/><Relationship Id="rId6" Type="http://schemas.openxmlformats.org/officeDocument/2006/relationships/image" Target="../media/image28.emf"/><Relationship Id="rId5" Type="http://schemas.openxmlformats.org/officeDocument/2006/relationships/package" Target="../embeddings/Microsoft_Word___27.docx"/><Relationship Id="rId4" Type="http://schemas.openxmlformats.org/officeDocument/2006/relationships/image" Target="../media/image27.emf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2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2.vml"/><Relationship Id="rId4" Type="http://schemas.openxmlformats.org/officeDocument/2006/relationships/image" Target="../media/image29.emf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29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3.vml"/><Relationship Id="rId6" Type="http://schemas.openxmlformats.org/officeDocument/2006/relationships/image" Target="../media/image31.emf"/><Relationship Id="rId5" Type="http://schemas.openxmlformats.org/officeDocument/2006/relationships/package" Target="../embeddings/Microsoft_Word___30.docx"/><Relationship Id="rId4" Type="http://schemas.openxmlformats.org/officeDocument/2006/relationships/image" Target="../media/image30.emf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3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4.vml"/><Relationship Id="rId4" Type="http://schemas.openxmlformats.org/officeDocument/2006/relationships/image" Target="../media/image32.emf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3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5.vml"/><Relationship Id="rId4" Type="http://schemas.openxmlformats.org/officeDocument/2006/relationships/image" Target="../media/image33.emf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3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6.vml"/><Relationship Id="rId4" Type="http://schemas.openxmlformats.org/officeDocument/2006/relationships/image" Target="../media/image34.emf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3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7.vml"/><Relationship Id="rId4" Type="http://schemas.openxmlformats.org/officeDocument/2006/relationships/image" Target="../media/image35.emf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3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8.vml"/><Relationship Id="rId4" Type="http://schemas.openxmlformats.org/officeDocument/2006/relationships/image" Target="../media/image36.emf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3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9.vml"/><Relationship Id="rId6" Type="http://schemas.openxmlformats.org/officeDocument/2006/relationships/image" Target="../media/image38.emf"/><Relationship Id="rId5" Type="http://schemas.openxmlformats.org/officeDocument/2006/relationships/package" Target="../embeddings/Microsoft_Word___37.docx"/><Relationship Id="rId4" Type="http://schemas.openxmlformats.org/officeDocument/2006/relationships/image" Target="../media/image37.emf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3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0.vml"/><Relationship Id="rId4" Type="http://schemas.openxmlformats.org/officeDocument/2006/relationships/image" Target="../media/image39.emf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39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1.vml"/><Relationship Id="rId4" Type="http://schemas.openxmlformats.org/officeDocument/2006/relationships/image" Target="../media/image40.emf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4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2.vml"/><Relationship Id="rId4" Type="http://schemas.openxmlformats.org/officeDocument/2006/relationships/image" Target="../media/image41.emf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4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3.vml"/><Relationship Id="rId4" Type="http://schemas.openxmlformats.org/officeDocument/2006/relationships/image" Target="../media/image42.emf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4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4.vml"/><Relationship Id="rId6" Type="http://schemas.openxmlformats.org/officeDocument/2006/relationships/image" Target="../media/image44.emf"/><Relationship Id="rId5" Type="http://schemas.openxmlformats.org/officeDocument/2006/relationships/package" Target="../embeddings/Microsoft_Word___43.docx"/><Relationship Id="rId4" Type="http://schemas.openxmlformats.org/officeDocument/2006/relationships/image" Target="../media/image43.emf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4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5.vml"/><Relationship Id="rId6" Type="http://schemas.openxmlformats.org/officeDocument/2006/relationships/image" Target="../media/image46.emf"/><Relationship Id="rId5" Type="http://schemas.openxmlformats.org/officeDocument/2006/relationships/package" Target="../embeddings/Microsoft_Word___45.docx"/><Relationship Id="rId4" Type="http://schemas.openxmlformats.org/officeDocument/2006/relationships/image" Target="../media/image45.emf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__4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6.vml"/><Relationship Id="rId4" Type="http://schemas.openxmlformats.org/officeDocument/2006/relationships/image" Target="../media/image47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26" name="Object 2"/>
          <p:cNvGraphicFramePr>
            <a:graphicFrameLocks noChangeAspect="1"/>
          </p:cNvGraphicFramePr>
          <p:nvPr/>
        </p:nvGraphicFramePr>
        <p:xfrm>
          <a:off x="971600" y="1844675"/>
          <a:ext cx="6842125" cy="914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0" name="文書" r:id="rId4" imgW="3426788" imgH="457265" progId="Word.Document.12">
                  <p:embed/>
                </p:oleObj>
              </mc:Choice>
              <mc:Fallback>
                <p:oleObj name="文書" r:id="rId4" imgW="3426788" imgH="457265" progId="Word.Document.12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1600" y="1844675"/>
                        <a:ext cx="6842125" cy="9144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</a:t>
            </a:fld>
            <a:endParaRPr kumimoji="1" lang="ja-JP" altLang="en-US"/>
          </a:p>
        </p:txBody>
      </p:sp>
      <p:graphicFrame>
        <p:nvGraphicFramePr>
          <p:cNvPr id="5" name="Object 2"/>
          <p:cNvGraphicFramePr>
            <a:graphicFrameLocks noChangeAspect="1"/>
          </p:cNvGraphicFramePr>
          <p:nvPr/>
        </p:nvGraphicFramePr>
        <p:xfrm>
          <a:off x="2267744" y="3883645"/>
          <a:ext cx="4603750" cy="625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1" name="文書" r:id="rId6" imgW="3312137" imgH="459549" progId="Word.Document.12">
                  <p:embed/>
                </p:oleObj>
              </mc:Choice>
              <mc:Fallback>
                <p:oleObj name="文書" r:id="rId6" imgW="3312137" imgH="459549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267744" y="3883645"/>
                        <a:ext cx="4603750" cy="6254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0722" name="Object 2"/>
          <p:cNvGraphicFramePr>
            <a:graphicFrameLocks noChangeAspect="1"/>
          </p:cNvGraphicFramePr>
          <p:nvPr/>
        </p:nvGraphicFramePr>
        <p:xfrm>
          <a:off x="1219200" y="1341438"/>
          <a:ext cx="5502275" cy="669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51" name="文書" r:id="rId3" imgW="3910099" imgH="479108" progId="Word.Document.12">
                  <p:embed/>
                </p:oleObj>
              </mc:Choice>
              <mc:Fallback>
                <p:oleObj name="文書" r:id="rId3" imgW="3910099" imgH="479108" progId="Word.Document.12">
                  <p:embed/>
                  <p:pic>
                    <p:nvPicPr>
                      <p:cNvPr id="0" name="Picture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19200" y="1341438"/>
                        <a:ext cx="5502275" cy="6699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23" name="Object 3"/>
          <p:cNvGraphicFramePr>
            <a:graphicFrameLocks noChangeAspect="1"/>
          </p:cNvGraphicFramePr>
          <p:nvPr/>
        </p:nvGraphicFramePr>
        <p:xfrm>
          <a:off x="1265238" y="2708920"/>
          <a:ext cx="5303837" cy="457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52" name="文書" r:id="rId5" imgW="3767293" imgH="322726" progId="Word.Document.12">
                  <p:embed/>
                </p:oleObj>
              </mc:Choice>
              <mc:Fallback>
                <p:oleObj name="文書" r:id="rId5" imgW="3767293" imgH="322726" progId="Word.Document.12">
                  <p:embed/>
                  <p:pic>
                    <p:nvPicPr>
                      <p:cNvPr id="0" name="Picture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65238" y="2708920"/>
                        <a:ext cx="5303837" cy="4572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</a:t>
            </a:fld>
            <a:endParaRPr kumimoji="1" lang="ja-JP" altLang="en-US"/>
          </a:p>
        </p:txBody>
      </p:sp>
      <p:graphicFrame>
        <p:nvGraphicFramePr>
          <p:cNvPr id="30725" name="Object 5"/>
          <p:cNvGraphicFramePr>
            <a:graphicFrameLocks noChangeAspect="1"/>
          </p:cNvGraphicFramePr>
          <p:nvPr/>
        </p:nvGraphicFramePr>
        <p:xfrm>
          <a:off x="1265238" y="4031283"/>
          <a:ext cx="5470525" cy="4778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53" name="文書" r:id="rId7" imgW="3908322" imgH="344370" progId="Word.Document.12">
                  <p:embed/>
                </p:oleObj>
              </mc:Choice>
              <mc:Fallback>
                <p:oleObj name="文書" r:id="rId7" imgW="3908322" imgH="344370" progId="Word.Document.12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65238" y="4031283"/>
                        <a:ext cx="5470525" cy="4778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26" name="Object 6"/>
          <p:cNvGraphicFramePr>
            <a:graphicFrameLocks noChangeAspect="1"/>
          </p:cNvGraphicFramePr>
          <p:nvPr/>
        </p:nvGraphicFramePr>
        <p:xfrm>
          <a:off x="1265238" y="5594350"/>
          <a:ext cx="5453062" cy="3159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54" name="文書" r:id="rId9" imgW="3893314" imgH="227549" progId="Word.Document.12">
                  <p:embed/>
                </p:oleObj>
              </mc:Choice>
              <mc:Fallback>
                <p:oleObj name="文書" r:id="rId9" imgW="3893314" imgH="227549" progId="Word.Document.12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65238" y="5594350"/>
                        <a:ext cx="5453062" cy="3159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07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07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07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07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07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07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50" name="Object 2"/>
          <p:cNvGraphicFramePr>
            <a:graphicFrameLocks noChangeAspect="1"/>
          </p:cNvGraphicFramePr>
          <p:nvPr/>
        </p:nvGraphicFramePr>
        <p:xfrm>
          <a:off x="533400" y="980728"/>
          <a:ext cx="8153400" cy="49085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7" name="文書" r:id="rId3" imgW="5457768" imgH="3302393" progId="Word.Document.12">
                  <p:embed/>
                </p:oleObj>
              </mc:Choice>
              <mc:Fallback>
                <p:oleObj name="文書" r:id="rId3" imgW="5457768" imgH="3302393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33400" y="980728"/>
                        <a:ext cx="8153400" cy="49085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074" name="Object 2"/>
          <p:cNvGraphicFramePr>
            <a:graphicFrameLocks noChangeAspect="1"/>
          </p:cNvGraphicFramePr>
          <p:nvPr/>
        </p:nvGraphicFramePr>
        <p:xfrm>
          <a:off x="681038" y="836613"/>
          <a:ext cx="4865687" cy="355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88" name="文書" r:id="rId3" imgW="3498879" imgH="255586" progId="Word.Document.12">
                  <p:embed/>
                </p:oleObj>
              </mc:Choice>
              <mc:Fallback>
                <p:oleObj name="文書" r:id="rId3" imgW="3498879" imgH="255586" progId="Word.Document.12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81038" y="836613"/>
                        <a:ext cx="4865687" cy="3556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5" name="Object 3"/>
          <p:cNvGraphicFramePr>
            <a:graphicFrameLocks noChangeAspect="1"/>
          </p:cNvGraphicFramePr>
          <p:nvPr/>
        </p:nvGraphicFramePr>
        <p:xfrm>
          <a:off x="1187624" y="2060848"/>
          <a:ext cx="6856412" cy="12160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89" name="文書" r:id="rId5" imgW="5429682" imgH="971779" progId="Word.Document.12">
                  <p:embed/>
                </p:oleObj>
              </mc:Choice>
              <mc:Fallback>
                <p:oleObj name="文書" r:id="rId5" imgW="5429682" imgH="971779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7624" y="2060848"/>
                        <a:ext cx="6856412" cy="12160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4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098" name="Object 2"/>
          <p:cNvGraphicFramePr>
            <a:graphicFrameLocks noChangeAspect="1"/>
          </p:cNvGraphicFramePr>
          <p:nvPr/>
        </p:nvGraphicFramePr>
        <p:xfrm>
          <a:off x="1112838" y="762000"/>
          <a:ext cx="6765925" cy="53498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5" name="文書" r:id="rId3" imgW="5429682" imgH="4290014" progId="Word.Document.12">
                  <p:embed/>
                </p:oleObj>
              </mc:Choice>
              <mc:Fallback>
                <p:oleObj name="文書" r:id="rId3" imgW="5429682" imgH="4290014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2838" y="762000"/>
                        <a:ext cx="6765925" cy="53498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5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122" name="Object 2"/>
          <p:cNvGraphicFramePr>
            <a:graphicFrameLocks noChangeAspect="1"/>
          </p:cNvGraphicFramePr>
          <p:nvPr/>
        </p:nvGraphicFramePr>
        <p:xfrm>
          <a:off x="1401763" y="411163"/>
          <a:ext cx="6416675" cy="5959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29" name="文書" r:id="rId3" imgW="5425361" imgH="5045762" progId="Word.Document.12">
                  <p:embed/>
                </p:oleObj>
              </mc:Choice>
              <mc:Fallback>
                <p:oleObj name="文書" r:id="rId3" imgW="5425361" imgH="5045762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1763" y="411163"/>
                        <a:ext cx="6416675" cy="59594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6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146" name="Object 2"/>
          <p:cNvGraphicFramePr>
            <a:graphicFrameLocks noChangeAspect="1"/>
          </p:cNvGraphicFramePr>
          <p:nvPr/>
        </p:nvGraphicFramePr>
        <p:xfrm>
          <a:off x="1265238" y="1036638"/>
          <a:ext cx="6765925" cy="31083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53" name="文書" r:id="rId3" imgW="5429682" imgH="2502358" progId="Word.Document.12">
                  <p:embed/>
                </p:oleObj>
              </mc:Choice>
              <mc:Fallback>
                <p:oleObj name="文書" r:id="rId3" imgW="5429682" imgH="2502358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65238" y="1036638"/>
                        <a:ext cx="6765925" cy="31083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7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170" name="Object 2"/>
          <p:cNvGraphicFramePr>
            <a:graphicFrameLocks noChangeAspect="1"/>
          </p:cNvGraphicFramePr>
          <p:nvPr/>
        </p:nvGraphicFramePr>
        <p:xfrm>
          <a:off x="1115616" y="836712"/>
          <a:ext cx="6780213" cy="46815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177" name="文書" r:id="rId3" imgW="5448983" imgH="3755457" progId="Word.Document.12">
                  <p:embed/>
                </p:oleObj>
              </mc:Choice>
              <mc:Fallback>
                <p:oleObj name="文書" r:id="rId3" imgW="5448983" imgH="3755457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5616" y="836712"/>
                        <a:ext cx="6780213" cy="46815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8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194" name="Object 2"/>
          <p:cNvGraphicFramePr>
            <a:graphicFrameLocks noChangeAspect="1"/>
          </p:cNvGraphicFramePr>
          <p:nvPr/>
        </p:nvGraphicFramePr>
        <p:xfrm>
          <a:off x="1112838" y="974725"/>
          <a:ext cx="6765925" cy="4237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01" name="文書" r:id="rId3" imgW="5429682" imgH="3397806" progId="Word.Document.12">
                  <p:embed/>
                </p:oleObj>
              </mc:Choice>
              <mc:Fallback>
                <p:oleObj name="文書" r:id="rId3" imgW="5429682" imgH="3397806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2838" y="974725"/>
                        <a:ext cx="6765925" cy="42370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9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218" name="Object 2"/>
          <p:cNvGraphicFramePr>
            <a:graphicFrameLocks noChangeAspect="1"/>
          </p:cNvGraphicFramePr>
          <p:nvPr/>
        </p:nvGraphicFramePr>
        <p:xfrm>
          <a:off x="1265238" y="838200"/>
          <a:ext cx="6765925" cy="53498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25" name="文書" r:id="rId3" imgW="5429682" imgH="4290014" progId="Word.Document.12">
                  <p:embed/>
                </p:oleObj>
              </mc:Choice>
              <mc:Fallback>
                <p:oleObj name="文書" r:id="rId3" imgW="5429682" imgH="4290014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65238" y="838200"/>
                        <a:ext cx="6765925" cy="53498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10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242" name="Object 2"/>
          <p:cNvGraphicFramePr>
            <a:graphicFrameLocks noChangeAspect="1"/>
          </p:cNvGraphicFramePr>
          <p:nvPr/>
        </p:nvGraphicFramePr>
        <p:xfrm>
          <a:off x="1036638" y="822325"/>
          <a:ext cx="6765925" cy="5029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49" name="文書" r:id="rId3" imgW="5429682" imgH="4036178" progId="Word.Document.12">
                  <p:embed/>
                </p:oleObj>
              </mc:Choice>
              <mc:Fallback>
                <p:oleObj name="文書" r:id="rId3" imgW="5429682" imgH="4036178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36638" y="822325"/>
                        <a:ext cx="6765925" cy="50292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11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1266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756548853"/>
              </p:ext>
            </p:extLst>
          </p:nvPr>
        </p:nvGraphicFramePr>
        <p:xfrm>
          <a:off x="973141" y="839793"/>
          <a:ext cx="7628272" cy="557907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274" name="Document" r:id="rId3" imgW="5448766" imgH="3985051" progId="Word.Document.12">
                  <p:embed/>
                </p:oleObj>
              </mc:Choice>
              <mc:Fallback>
                <p:oleObj name="Document" r:id="rId3" imgW="5448766" imgH="3985051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3141" y="839793"/>
                        <a:ext cx="7628272" cy="5579071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12</a:t>
            </a:fld>
            <a:endParaRPr kumimoji="1" lang="ja-JP" altLang="en-US"/>
          </a:p>
        </p:txBody>
      </p:sp>
      <p:cxnSp>
        <p:nvCxnSpPr>
          <p:cNvPr id="5" name="直線コネクタ 4"/>
          <p:cNvCxnSpPr/>
          <p:nvPr/>
        </p:nvCxnSpPr>
        <p:spPr>
          <a:xfrm>
            <a:off x="8100392" y="5301208"/>
            <a:ext cx="360040" cy="0"/>
          </a:xfrm>
          <a:prstGeom prst="line">
            <a:avLst/>
          </a:prstGeom>
          <a:ln w="158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2290" name="Object 2"/>
          <p:cNvGraphicFramePr>
            <a:graphicFrameLocks noChangeAspect="1"/>
          </p:cNvGraphicFramePr>
          <p:nvPr/>
        </p:nvGraphicFramePr>
        <p:xfrm>
          <a:off x="904875" y="768350"/>
          <a:ext cx="6780213" cy="49641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297" name="文書" r:id="rId3" imgW="5448983" imgH="3984690" progId="Word.Document.12">
                  <p:embed/>
                </p:oleObj>
              </mc:Choice>
              <mc:Fallback>
                <p:oleObj name="文書" r:id="rId3" imgW="5448983" imgH="3984690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04875" y="768350"/>
                        <a:ext cx="6780213" cy="49641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13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314" name="Object 2"/>
          <p:cNvGraphicFramePr>
            <a:graphicFrameLocks noChangeAspect="1"/>
          </p:cNvGraphicFramePr>
          <p:nvPr/>
        </p:nvGraphicFramePr>
        <p:xfrm>
          <a:off x="827088" y="768350"/>
          <a:ext cx="5260975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328" name="文書" r:id="rId3" imgW="3732338" imgH="229233" progId="Word.Document.12">
                  <p:embed/>
                </p:oleObj>
              </mc:Choice>
              <mc:Fallback>
                <p:oleObj name="文書" r:id="rId3" imgW="3732338" imgH="229233" progId="Word.Document.12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7088" y="768350"/>
                        <a:ext cx="5260975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3315" name="Object 3"/>
          <p:cNvGraphicFramePr>
            <a:graphicFrameLocks noChangeAspect="1"/>
          </p:cNvGraphicFramePr>
          <p:nvPr/>
        </p:nvGraphicFramePr>
        <p:xfrm>
          <a:off x="1115616" y="1916832"/>
          <a:ext cx="6780212" cy="2641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329" name="文書" r:id="rId5" imgW="5448983" imgH="2120499" progId="Word.Document.12">
                  <p:embed/>
                </p:oleObj>
              </mc:Choice>
              <mc:Fallback>
                <p:oleObj name="文書" r:id="rId5" imgW="5448983" imgH="2120499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5616" y="1916832"/>
                        <a:ext cx="6780212" cy="26416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14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338" name="Object 2"/>
          <p:cNvGraphicFramePr>
            <a:graphicFrameLocks noChangeAspect="1"/>
          </p:cNvGraphicFramePr>
          <p:nvPr/>
        </p:nvGraphicFramePr>
        <p:xfrm>
          <a:off x="1115616" y="1124744"/>
          <a:ext cx="6772275" cy="3500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345" name="文書" r:id="rId3" imgW="5429682" imgH="2810202" progId="Word.Document.12">
                  <p:embed/>
                </p:oleObj>
              </mc:Choice>
              <mc:Fallback>
                <p:oleObj name="文書" r:id="rId3" imgW="5429682" imgH="2810202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5616" y="1124744"/>
                        <a:ext cx="6772275" cy="35004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15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5362" name="Object 2"/>
          <p:cNvGraphicFramePr>
            <a:graphicFrameLocks noChangeAspect="1"/>
          </p:cNvGraphicFramePr>
          <p:nvPr/>
        </p:nvGraphicFramePr>
        <p:xfrm>
          <a:off x="1259632" y="1052736"/>
          <a:ext cx="6780212" cy="42624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5369" name="文書" r:id="rId3" imgW="5448983" imgH="3422617" progId="Word.Document.12">
                  <p:embed/>
                </p:oleObj>
              </mc:Choice>
              <mc:Fallback>
                <p:oleObj name="文書" r:id="rId3" imgW="5448983" imgH="3422617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59632" y="1052736"/>
                        <a:ext cx="6780212" cy="42624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16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6386" name="Object 2"/>
          <p:cNvGraphicFramePr>
            <a:graphicFrameLocks noChangeAspect="1"/>
          </p:cNvGraphicFramePr>
          <p:nvPr/>
        </p:nvGraphicFramePr>
        <p:xfrm>
          <a:off x="1112838" y="960438"/>
          <a:ext cx="6751637" cy="44338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393" name="文書" r:id="rId3" imgW="5453399" imgH="3589153" progId="Word.Document.12">
                  <p:embed/>
                </p:oleObj>
              </mc:Choice>
              <mc:Fallback>
                <p:oleObj name="文書" r:id="rId3" imgW="5453399" imgH="3589153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2838" y="960438"/>
                        <a:ext cx="6751637" cy="44338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17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7410" name="Object 2"/>
          <p:cNvGraphicFramePr>
            <a:graphicFrameLocks noChangeAspect="1"/>
          </p:cNvGraphicFramePr>
          <p:nvPr/>
        </p:nvGraphicFramePr>
        <p:xfrm>
          <a:off x="1259632" y="1052736"/>
          <a:ext cx="6777037" cy="34988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417" name="文書" r:id="rId3" imgW="5448983" imgH="2809644" progId="Word.Document.12">
                  <p:embed/>
                </p:oleObj>
              </mc:Choice>
              <mc:Fallback>
                <p:oleObj name="文書" r:id="rId3" imgW="5448983" imgH="2809644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59632" y="1052736"/>
                        <a:ext cx="6777037" cy="34988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18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8434" name="Object 2"/>
          <p:cNvGraphicFramePr>
            <a:graphicFrameLocks noChangeAspect="1"/>
          </p:cNvGraphicFramePr>
          <p:nvPr/>
        </p:nvGraphicFramePr>
        <p:xfrm>
          <a:off x="971600" y="1052736"/>
          <a:ext cx="6848475" cy="28527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441" name="文書" r:id="rId3" imgW="5448983" imgH="2273201" progId="Word.Document.12">
                  <p:embed/>
                </p:oleObj>
              </mc:Choice>
              <mc:Fallback>
                <p:oleObj name="文書" r:id="rId3" imgW="5448983" imgH="2273201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1600" y="1052736"/>
                        <a:ext cx="6848475" cy="28527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19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9458" name="Object 2"/>
          <p:cNvGraphicFramePr>
            <a:graphicFrameLocks noChangeAspect="1"/>
          </p:cNvGraphicFramePr>
          <p:nvPr/>
        </p:nvGraphicFramePr>
        <p:xfrm>
          <a:off x="1036638" y="1189038"/>
          <a:ext cx="6765925" cy="31845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465" name="文書" r:id="rId3" imgW="5429682" imgH="2556366" progId="Word.Document.12">
                  <p:embed/>
                </p:oleObj>
              </mc:Choice>
              <mc:Fallback>
                <p:oleObj name="文書" r:id="rId3" imgW="5429682" imgH="2556366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36638" y="1189038"/>
                        <a:ext cx="6765925" cy="31845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20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482" name="Object 2"/>
          <p:cNvGraphicFramePr>
            <a:graphicFrameLocks noChangeAspect="1"/>
          </p:cNvGraphicFramePr>
          <p:nvPr/>
        </p:nvGraphicFramePr>
        <p:xfrm>
          <a:off x="1113110" y="549275"/>
          <a:ext cx="6699250" cy="39925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496" name="文書" r:id="rId3" imgW="5372789" imgH="3200858" progId="Word.Document.12">
                  <p:embed/>
                </p:oleObj>
              </mc:Choice>
              <mc:Fallback>
                <p:oleObj name="文書" r:id="rId3" imgW="5372789" imgH="3200858" progId="Word.Document.12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3110" y="549275"/>
                        <a:ext cx="6699250" cy="39925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0483" name="Object 3"/>
          <p:cNvGraphicFramePr>
            <a:graphicFrameLocks noChangeAspect="1"/>
          </p:cNvGraphicFramePr>
          <p:nvPr/>
        </p:nvGraphicFramePr>
        <p:xfrm>
          <a:off x="1112838" y="4876800"/>
          <a:ext cx="6765925" cy="12652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497" name="文書" r:id="rId5" imgW="5429682" imgH="1022546" progId="Word.Document.12">
                  <p:embed/>
                </p:oleObj>
              </mc:Choice>
              <mc:Fallback>
                <p:oleObj name="文書" r:id="rId5" imgW="5429682" imgH="1022546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2838" y="4876800"/>
                        <a:ext cx="6765925" cy="12652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21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1506" name="Object 2"/>
          <p:cNvGraphicFramePr>
            <a:graphicFrameLocks noChangeAspect="1"/>
          </p:cNvGraphicFramePr>
          <p:nvPr/>
        </p:nvGraphicFramePr>
        <p:xfrm>
          <a:off x="1189038" y="914400"/>
          <a:ext cx="6689725" cy="4876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513" name="文書" r:id="rId3" imgW="5343982" imgH="4166156" progId="Word.Document.12">
                  <p:embed/>
                </p:oleObj>
              </mc:Choice>
              <mc:Fallback>
                <p:oleObj name="文書" r:id="rId3" imgW="5343982" imgH="4166156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914400"/>
                        <a:ext cx="6689725" cy="48768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22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23</a:t>
            </a:fld>
            <a:endParaRPr kumimoji="1" lang="ja-JP" altLang="en-US"/>
          </a:p>
        </p:txBody>
      </p:sp>
      <p:graphicFrame>
        <p:nvGraphicFramePr>
          <p:cNvPr id="45058" name="Object 2"/>
          <p:cNvGraphicFramePr>
            <a:graphicFrameLocks noChangeAspect="1"/>
          </p:cNvGraphicFramePr>
          <p:nvPr/>
        </p:nvGraphicFramePr>
        <p:xfrm>
          <a:off x="899592" y="764704"/>
          <a:ext cx="5318125" cy="4730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072" name="文書" r:id="rId3" imgW="3768367" imgH="333471" progId="Word.Document.12">
                  <p:embed/>
                </p:oleObj>
              </mc:Choice>
              <mc:Fallback>
                <p:oleObj name="文書" r:id="rId3" imgW="3768367" imgH="333471" progId="Word.Document.12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99592" y="764704"/>
                        <a:ext cx="5318125" cy="4730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5059" name="Object 3"/>
          <p:cNvGraphicFramePr>
            <a:graphicFrameLocks noChangeAspect="1"/>
          </p:cNvGraphicFramePr>
          <p:nvPr/>
        </p:nvGraphicFramePr>
        <p:xfrm>
          <a:off x="1265238" y="1844824"/>
          <a:ext cx="6711950" cy="34623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073" name="文書" r:id="rId5" imgW="5343982" imgH="2769156" progId="Word.Document.12">
                  <p:embed/>
                </p:oleObj>
              </mc:Choice>
              <mc:Fallback>
                <p:oleObj name="文書" r:id="rId5" imgW="5343982" imgH="2769156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65238" y="1844824"/>
                        <a:ext cx="6711950" cy="34623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24</a:t>
            </a:fld>
            <a:endParaRPr kumimoji="1" lang="ja-JP" altLang="en-US"/>
          </a:p>
        </p:txBody>
      </p:sp>
      <p:graphicFrame>
        <p:nvGraphicFramePr>
          <p:cNvPr id="46082" name="Object 2"/>
          <p:cNvGraphicFramePr>
            <a:graphicFrameLocks noChangeAspect="1"/>
          </p:cNvGraphicFramePr>
          <p:nvPr/>
        </p:nvGraphicFramePr>
        <p:xfrm>
          <a:off x="1235075" y="411163"/>
          <a:ext cx="6491288" cy="5638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089" name="文書" r:id="rId3" imgW="5313761" imgH="4621850" progId="Word.Document.12">
                  <p:embed/>
                </p:oleObj>
              </mc:Choice>
              <mc:Fallback>
                <p:oleObj name="文書" r:id="rId3" imgW="5313761" imgH="4621850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35075" y="411163"/>
                        <a:ext cx="6491288" cy="56388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25</a:t>
            </a:fld>
            <a:endParaRPr kumimoji="1" lang="ja-JP" altLang="en-US"/>
          </a:p>
        </p:txBody>
      </p:sp>
      <p:graphicFrame>
        <p:nvGraphicFramePr>
          <p:cNvPr id="47106" name="Object 2"/>
          <p:cNvGraphicFramePr>
            <a:graphicFrameLocks noChangeAspect="1"/>
          </p:cNvGraphicFramePr>
          <p:nvPr/>
        </p:nvGraphicFramePr>
        <p:xfrm>
          <a:off x="1187624" y="1052736"/>
          <a:ext cx="6715125" cy="27892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7113" name="文書" r:id="rId3" imgW="5343982" imgH="2235560" progId="Word.Document.12">
                  <p:embed/>
                </p:oleObj>
              </mc:Choice>
              <mc:Fallback>
                <p:oleObj name="文書" r:id="rId3" imgW="5343982" imgH="2235560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7624" y="1052736"/>
                        <a:ext cx="6715125" cy="27892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26</a:t>
            </a:fld>
            <a:endParaRPr kumimoji="1" lang="ja-JP" altLang="en-US"/>
          </a:p>
        </p:txBody>
      </p:sp>
      <p:graphicFrame>
        <p:nvGraphicFramePr>
          <p:cNvPr id="48130" name="Object 2"/>
          <p:cNvGraphicFramePr>
            <a:graphicFrameLocks noChangeAspect="1"/>
          </p:cNvGraphicFramePr>
          <p:nvPr/>
        </p:nvGraphicFramePr>
        <p:xfrm>
          <a:off x="1259632" y="836712"/>
          <a:ext cx="6715125" cy="48863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8137" name="文書" r:id="rId3" imgW="5343982" imgH="3912320" progId="Word.Document.12">
                  <p:embed/>
                </p:oleObj>
              </mc:Choice>
              <mc:Fallback>
                <p:oleObj name="文書" r:id="rId3" imgW="5343982" imgH="3912320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59632" y="836712"/>
                        <a:ext cx="6715125" cy="48863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27</a:t>
            </a:fld>
            <a:endParaRPr kumimoji="1" lang="ja-JP" altLang="en-US"/>
          </a:p>
        </p:txBody>
      </p:sp>
      <p:graphicFrame>
        <p:nvGraphicFramePr>
          <p:cNvPr id="49154" name="Object 2"/>
          <p:cNvGraphicFramePr>
            <a:graphicFrameLocks noChangeAspect="1"/>
          </p:cNvGraphicFramePr>
          <p:nvPr/>
        </p:nvGraphicFramePr>
        <p:xfrm>
          <a:off x="1371600" y="898525"/>
          <a:ext cx="6569075" cy="49387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161" name="文書" r:id="rId3" imgW="5343982" imgH="4013855" progId="Word.Document.12">
                  <p:embed/>
                </p:oleObj>
              </mc:Choice>
              <mc:Fallback>
                <p:oleObj name="文書" r:id="rId3" imgW="5343982" imgH="4013855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71600" y="898525"/>
                        <a:ext cx="6569075" cy="49387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28</a:t>
            </a:fld>
            <a:endParaRPr kumimoji="1" lang="ja-JP" altLang="en-US"/>
          </a:p>
        </p:txBody>
      </p:sp>
      <p:graphicFrame>
        <p:nvGraphicFramePr>
          <p:cNvPr id="51202" name="Object 2"/>
          <p:cNvGraphicFramePr>
            <a:graphicFrameLocks noChangeAspect="1"/>
          </p:cNvGraphicFramePr>
          <p:nvPr/>
        </p:nvGraphicFramePr>
        <p:xfrm>
          <a:off x="1325563" y="473075"/>
          <a:ext cx="6659562" cy="56689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209" name="文書" r:id="rId3" imgW="5343982" imgH="4545651" progId="Word.Document.12">
                  <p:embed/>
                </p:oleObj>
              </mc:Choice>
              <mc:Fallback>
                <p:oleObj name="文書" r:id="rId3" imgW="5343982" imgH="4545651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25563" y="473075"/>
                        <a:ext cx="6659562" cy="56689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2530" name="Object 2"/>
          <p:cNvGraphicFramePr>
            <a:graphicFrameLocks noChangeAspect="1"/>
          </p:cNvGraphicFramePr>
          <p:nvPr/>
        </p:nvGraphicFramePr>
        <p:xfrm>
          <a:off x="1265238" y="1417638"/>
          <a:ext cx="6415087" cy="47545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45" name="文書" r:id="rId3" imgW="5429682" imgH="4025016" progId="Word.Document.12">
                  <p:embed/>
                </p:oleObj>
              </mc:Choice>
              <mc:Fallback>
                <p:oleObj name="文書" r:id="rId3" imgW="5429682" imgH="4025016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65238" y="1417638"/>
                        <a:ext cx="6415087" cy="47545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29</a:t>
            </a:fld>
            <a:endParaRPr kumimoji="1" lang="ja-JP" altLang="en-US"/>
          </a:p>
        </p:txBody>
      </p:sp>
      <p:graphicFrame>
        <p:nvGraphicFramePr>
          <p:cNvPr id="22532" name="Object 4"/>
          <p:cNvGraphicFramePr>
            <a:graphicFrameLocks noChangeAspect="1"/>
          </p:cNvGraphicFramePr>
          <p:nvPr/>
        </p:nvGraphicFramePr>
        <p:xfrm>
          <a:off x="854075" y="685800"/>
          <a:ext cx="3519488" cy="427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46" name="文書" r:id="rId5" imgW="3483171" imgH="420428" progId="Word.Document.12">
                  <p:embed/>
                </p:oleObj>
              </mc:Choice>
              <mc:Fallback>
                <p:oleObj name="文書" r:id="rId5" imgW="3483171" imgH="420428" progId="Word.Document.12">
                  <p:embed/>
                  <p:pic>
                    <p:nvPicPr>
                      <p:cNvPr id="0" name="Picture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54075" y="685800"/>
                        <a:ext cx="3519488" cy="4270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3554" name="Object 2"/>
          <p:cNvGraphicFramePr>
            <a:graphicFrameLocks noChangeAspect="1"/>
          </p:cNvGraphicFramePr>
          <p:nvPr/>
        </p:nvGraphicFramePr>
        <p:xfrm>
          <a:off x="1331640" y="260648"/>
          <a:ext cx="6499225" cy="63230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561" name="文書" r:id="rId3" imgW="5420436" imgH="5272368" progId="Word.Document.12">
                  <p:embed/>
                </p:oleObj>
              </mc:Choice>
              <mc:Fallback>
                <p:oleObj name="文書" r:id="rId3" imgW="5420436" imgH="5272368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31640" y="260648"/>
                        <a:ext cx="6499225" cy="63230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30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4578" name="Object 2"/>
          <p:cNvGraphicFramePr>
            <a:graphicFrameLocks noChangeAspect="1"/>
          </p:cNvGraphicFramePr>
          <p:nvPr/>
        </p:nvGraphicFramePr>
        <p:xfrm>
          <a:off x="1401763" y="609600"/>
          <a:ext cx="6416675" cy="54260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585" name="文書" r:id="rId3" imgW="5429682" imgH="4585256" progId="Word.Document.12">
                  <p:embed/>
                </p:oleObj>
              </mc:Choice>
              <mc:Fallback>
                <p:oleObj name="文書" r:id="rId3" imgW="5429682" imgH="4585256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1763" y="609600"/>
                        <a:ext cx="6416675" cy="54260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31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5602" name="Object 2"/>
          <p:cNvGraphicFramePr>
            <a:graphicFrameLocks noChangeAspect="1"/>
          </p:cNvGraphicFramePr>
          <p:nvPr/>
        </p:nvGraphicFramePr>
        <p:xfrm>
          <a:off x="1403648" y="764704"/>
          <a:ext cx="6507163" cy="52308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09" name="文書" r:id="rId3" imgW="5420436" imgH="4355435" progId="Word.Document.12">
                  <p:embed/>
                </p:oleObj>
              </mc:Choice>
              <mc:Fallback>
                <p:oleObj name="文書" r:id="rId3" imgW="5420436" imgH="4355435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3648" y="764704"/>
                        <a:ext cx="6507163" cy="52308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32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6626" name="Object 2"/>
          <p:cNvGraphicFramePr>
            <a:graphicFrameLocks noChangeAspect="1"/>
          </p:cNvGraphicFramePr>
          <p:nvPr/>
        </p:nvGraphicFramePr>
        <p:xfrm>
          <a:off x="1265238" y="549275"/>
          <a:ext cx="6338887" cy="5867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6633" name="文書" r:id="rId3" imgW="5398976" imgH="5011039" progId="Word.Document.12">
                  <p:embed/>
                </p:oleObj>
              </mc:Choice>
              <mc:Fallback>
                <p:oleObj name="文書" r:id="rId3" imgW="5398976" imgH="5011039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65238" y="549275"/>
                        <a:ext cx="6338887" cy="58674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33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7650" name="Object 2"/>
          <p:cNvGraphicFramePr>
            <a:graphicFrameLocks noChangeAspect="1"/>
          </p:cNvGraphicFramePr>
          <p:nvPr/>
        </p:nvGraphicFramePr>
        <p:xfrm>
          <a:off x="1241127" y="1014288"/>
          <a:ext cx="6499225" cy="21986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7664" name="文書" r:id="rId3" imgW="5448983" imgH="1838560" progId="Word.Document.12">
                  <p:embed/>
                </p:oleObj>
              </mc:Choice>
              <mc:Fallback>
                <p:oleObj name="文書" r:id="rId3" imgW="5448983" imgH="1838560" progId="Word.Document.12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41127" y="1014288"/>
                        <a:ext cx="6499225" cy="21986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7651" name="Object 3"/>
          <p:cNvGraphicFramePr>
            <a:graphicFrameLocks noChangeAspect="1"/>
          </p:cNvGraphicFramePr>
          <p:nvPr/>
        </p:nvGraphicFramePr>
        <p:xfrm>
          <a:off x="1331913" y="4348509"/>
          <a:ext cx="6510337" cy="15287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7665" name="文書" r:id="rId5" imgW="5420436" imgH="1273599" progId="Word.Document.12">
                  <p:embed/>
                </p:oleObj>
              </mc:Choice>
              <mc:Fallback>
                <p:oleObj name="文書" r:id="rId5" imgW="5420436" imgH="1273599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31913" y="4348509"/>
                        <a:ext cx="6510337" cy="15287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34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674" name="Object 2"/>
          <p:cNvGraphicFramePr>
            <a:graphicFrameLocks noChangeAspect="1"/>
          </p:cNvGraphicFramePr>
          <p:nvPr/>
        </p:nvGraphicFramePr>
        <p:xfrm>
          <a:off x="1189038" y="274638"/>
          <a:ext cx="6415087" cy="3124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688" name="文書" r:id="rId3" imgW="5429682" imgH="2645299" progId="Word.Document.12">
                  <p:embed/>
                </p:oleObj>
              </mc:Choice>
              <mc:Fallback>
                <p:oleObj name="文書" r:id="rId3" imgW="5429682" imgH="2645299" progId="Word.Document.12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274638"/>
                        <a:ext cx="6415087" cy="31242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75" name="Object 3"/>
          <p:cNvGraphicFramePr>
            <a:graphicFrameLocks noChangeAspect="1"/>
          </p:cNvGraphicFramePr>
          <p:nvPr/>
        </p:nvGraphicFramePr>
        <p:xfrm>
          <a:off x="1189757" y="3592215"/>
          <a:ext cx="6478587" cy="30051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8689" name="文書" r:id="rId5" imgW="5448983" imgH="2528065" progId="Word.Document.12">
                  <p:embed/>
                </p:oleObj>
              </mc:Choice>
              <mc:Fallback>
                <p:oleObj name="文書" r:id="rId5" imgW="5448983" imgH="2528065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757" y="3592215"/>
                        <a:ext cx="6478587" cy="30051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35</a:t>
            </a:fld>
            <a:endParaRPr kumimoji="1" lang="ja-JP" altLang="en-US"/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9699" name="Object 3"/>
          <p:cNvGraphicFramePr>
            <a:graphicFrameLocks noChangeAspect="1"/>
          </p:cNvGraphicFramePr>
          <p:nvPr/>
        </p:nvGraphicFramePr>
        <p:xfrm>
          <a:off x="1043608" y="1052736"/>
          <a:ext cx="6805612" cy="38322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9706" name="文書" r:id="rId3" imgW="5448983" imgH="3064508" progId="Word.Document.12">
                  <p:embed/>
                </p:oleObj>
              </mc:Choice>
              <mc:Fallback>
                <p:oleObj name="文書" r:id="rId3" imgW="5448983" imgH="3064508" progId="Word.Document.12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43608" y="1052736"/>
                        <a:ext cx="6805612" cy="38322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18/07/19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36</a:t>
            </a:fld>
            <a:endParaRPr kumimoji="1" lang="ja-JP" altLang="en-US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4554</TotalTime>
  <Words>73</Words>
  <Application>Microsoft Office PowerPoint</Application>
  <PresentationFormat>画面に合わせる (4:3)</PresentationFormat>
  <Paragraphs>73</Paragraphs>
  <Slides>36</Slides>
  <Notes>1</Notes>
  <HiddenSlides>0</HiddenSlides>
  <MMClips>0</MMClips>
  <ScaleCrop>false</ScaleCrop>
  <HeadingPairs>
    <vt:vector size="8" baseType="variant">
      <vt:variant>
        <vt:lpstr>使用されているフォント</vt:lpstr>
      </vt:variant>
      <vt:variant>
        <vt:i4>3</vt:i4>
      </vt:variant>
      <vt:variant>
        <vt:lpstr>テーマ</vt:lpstr>
      </vt:variant>
      <vt:variant>
        <vt:i4>1</vt:i4>
      </vt:variant>
      <vt:variant>
        <vt:lpstr>埋め込まれた OLE サーバー</vt:lpstr>
      </vt:variant>
      <vt:variant>
        <vt:i4>2</vt:i4>
      </vt:variant>
      <vt:variant>
        <vt:lpstr>スライド タイトル</vt:lpstr>
      </vt:variant>
      <vt:variant>
        <vt:i4>36</vt:i4>
      </vt:variant>
    </vt:vector>
  </HeadingPairs>
  <TitlesOfParts>
    <vt:vector size="42" baseType="lpstr">
      <vt:lpstr>ＭＳ Ｐゴシック</vt:lpstr>
      <vt:lpstr>Arial</vt:lpstr>
      <vt:lpstr>Calibri</vt:lpstr>
      <vt:lpstr>Office テーマ</vt:lpstr>
      <vt:lpstr>文書</vt:lpstr>
      <vt:lpstr>Document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スライド 1</dc:title>
  <dc:creator>20040012</dc:creator>
  <cp:lastModifiedBy>20040012</cp:lastModifiedBy>
  <cp:revision>79</cp:revision>
  <cp:lastPrinted>2017-09-02T11:41:58Z</cp:lastPrinted>
  <dcterms:created xsi:type="dcterms:W3CDTF">2010-08-27T04:57:44Z</dcterms:created>
  <dcterms:modified xsi:type="dcterms:W3CDTF">2018-07-12T07:58:41Z</dcterms:modified>
</cp:coreProperties>
</file>