
<file path=[Content_Types].xml><?xml version="1.0" encoding="utf-8"?>
<Types xmlns="http://schemas.openxmlformats.org/package/2006/content-types">
  <Default Extension="bin" ContentType="application/vnd.openxmlformats-officedocument.oleObject"/>
  <Default Extension="doc" ContentType="application/msword"/>
  <Default Extension="docx" ContentType="application/vnd.openxmlformats-officedocument.wordprocessingml.documen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607" r:id="rId2"/>
    <p:sldId id="616" r:id="rId3"/>
    <p:sldId id="617" r:id="rId4"/>
    <p:sldId id="618" r:id="rId5"/>
    <p:sldId id="619" r:id="rId6"/>
    <p:sldId id="765" r:id="rId7"/>
    <p:sldId id="620" r:id="rId8"/>
    <p:sldId id="621" r:id="rId9"/>
    <p:sldId id="632" r:id="rId10"/>
    <p:sldId id="637" r:id="rId11"/>
    <p:sldId id="638" r:id="rId12"/>
    <p:sldId id="635" r:id="rId13"/>
    <p:sldId id="760" r:id="rId14"/>
    <p:sldId id="761" r:id="rId15"/>
    <p:sldId id="636" r:id="rId16"/>
    <p:sldId id="762" r:id="rId17"/>
    <p:sldId id="763" r:id="rId18"/>
    <p:sldId id="639" r:id="rId19"/>
    <p:sldId id="640" r:id="rId20"/>
    <p:sldId id="769" r:id="rId21"/>
    <p:sldId id="767" r:id="rId22"/>
    <p:sldId id="770" r:id="rId23"/>
    <p:sldId id="641" r:id="rId24"/>
    <p:sldId id="642" r:id="rId25"/>
    <p:sldId id="768" r:id="rId26"/>
    <p:sldId id="645" r:id="rId27"/>
    <p:sldId id="660" r:id="rId28"/>
    <p:sldId id="653" r:id="rId29"/>
    <p:sldId id="754" r:id="rId30"/>
    <p:sldId id="655" r:id="rId31"/>
    <p:sldId id="711" r:id="rId32"/>
    <p:sldId id="656" r:id="rId33"/>
    <p:sldId id="755" r:id="rId34"/>
    <p:sldId id="657" r:id="rId35"/>
    <p:sldId id="764" r:id="rId36"/>
    <p:sldId id="658" r:id="rId37"/>
    <p:sldId id="646" r:id="rId38"/>
    <p:sldId id="766" r:id="rId39"/>
    <p:sldId id="647" r:id="rId40"/>
    <p:sldId id="648" r:id="rId41"/>
    <p:sldId id="649" r:id="rId42"/>
    <p:sldId id="742" r:id="rId43"/>
    <p:sldId id="743" r:id="rId44"/>
    <p:sldId id="757" r:id="rId45"/>
    <p:sldId id="758" r:id="rId46"/>
    <p:sldId id="759" r:id="rId4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0179E"/>
    <a:srgbClr val="E7FCE0"/>
    <a:srgbClr val="ECFCE0"/>
    <a:srgbClr val="F2FCE0"/>
    <a:srgbClr val="EFFDDF"/>
    <a:srgbClr val="E6FCCE"/>
    <a:srgbClr val="E1FBCF"/>
    <a:srgbClr val="EAFAD0"/>
    <a:srgbClr val="D1F9D4"/>
    <a:srgbClr val="E0F9D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25" autoAdjust="0"/>
    <p:restoredTop sz="94660"/>
  </p:normalViewPr>
  <p:slideViewPr>
    <p:cSldViewPr snapToGrid="0">
      <p:cViewPr varScale="1">
        <p:scale>
          <a:sx n="79" d="100"/>
          <a:sy n="79" d="100"/>
        </p:scale>
        <p:origin x="72" y="2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Relationship Id="rId6" Type="http://schemas.openxmlformats.org/officeDocument/2006/relationships/image" Target="../media/image6.emf"/><Relationship Id="rId5" Type="http://schemas.openxmlformats.org/officeDocument/2006/relationships/image" Target="../media/image5.emf"/><Relationship Id="rId4" Type="http://schemas.openxmlformats.org/officeDocument/2006/relationships/image" Target="../media/image4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7.emf"/><Relationship Id="rId1" Type="http://schemas.openxmlformats.org/officeDocument/2006/relationships/image" Target="../media/image2.emf"/><Relationship Id="rId4" Type="http://schemas.openxmlformats.org/officeDocument/2006/relationships/image" Target="../media/image9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e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emf"/></Relationships>
</file>

<file path=ppt/drawings/_rels/vmlDrawing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3.emf"/><Relationship Id="rId1" Type="http://schemas.openxmlformats.org/officeDocument/2006/relationships/image" Target="../media/image12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emf"/></Relationships>
</file>

<file path=ppt/drawings/_rels/vmlDrawing7.vml.rels><?xml version="1.0" encoding="UTF-8" standalone="yes"?>
<Relationships xmlns="http://schemas.openxmlformats.org/package/2006/relationships"><Relationship Id="rId2" Type="http://schemas.openxmlformats.org/officeDocument/2006/relationships/image" Target="../media/image16.emf"/><Relationship Id="rId1" Type="http://schemas.openxmlformats.org/officeDocument/2006/relationships/image" Target="../media/image15.e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e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e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9.e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0.emf"/></Relationships>
</file>

<file path=ppt/drawings/_rels/vmlDrawing12.vml.rels><?xml version="1.0" encoding="UTF-8" standalone="yes"?>
<Relationships xmlns="http://schemas.openxmlformats.org/package/2006/relationships"><Relationship Id="rId2" Type="http://schemas.openxmlformats.org/officeDocument/2006/relationships/image" Target="../media/image22.emf"/><Relationship Id="rId1" Type="http://schemas.openxmlformats.org/officeDocument/2006/relationships/image" Target="../media/image21.e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15.vml.rels><?xml version="1.0" encoding="UTF-8" standalone="yes"?>
<Relationships xmlns="http://schemas.openxmlformats.org/package/2006/relationships"><Relationship Id="rId2" Type="http://schemas.openxmlformats.org/officeDocument/2006/relationships/image" Target="../media/image29.emf"/><Relationship Id="rId1" Type="http://schemas.openxmlformats.org/officeDocument/2006/relationships/image" Target="../media/image28.emf"/></Relationships>
</file>

<file path=ppt/drawings/_rels/vmlDrawing16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17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18.vml.rels><?xml version="1.0" encoding="UTF-8" standalone="yes"?>
<Relationships xmlns="http://schemas.openxmlformats.org/package/2006/relationships"><Relationship Id="rId1" Type="http://schemas.openxmlformats.org/officeDocument/2006/relationships/image" Target="../media/image37.emf"/></Relationships>
</file>

<file path=ppt/drawings/_rels/vmlDrawing19.vml.rels><?xml version="1.0" encoding="UTF-8" standalone="yes"?>
<Relationships xmlns="http://schemas.openxmlformats.org/package/2006/relationships"><Relationship Id="rId3" Type="http://schemas.openxmlformats.org/officeDocument/2006/relationships/image" Target="../media/image40.emf"/><Relationship Id="rId2" Type="http://schemas.openxmlformats.org/officeDocument/2006/relationships/image" Target="../media/image39.emf"/><Relationship Id="rId1" Type="http://schemas.openxmlformats.org/officeDocument/2006/relationships/image" Target="../media/image38.emf"/></Relationships>
</file>

<file path=ppt/drawings/_rels/vmlDrawing20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2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22.vml.rels><?xml version="1.0" encoding="UTF-8" standalone="yes"?>
<Relationships xmlns="http://schemas.openxmlformats.org/package/2006/relationships"><Relationship Id="rId3" Type="http://schemas.openxmlformats.org/officeDocument/2006/relationships/image" Target="../media/image40.emf"/><Relationship Id="rId2" Type="http://schemas.openxmlformats.org/officeDocument/2006/relationships/image" Target="../media/image46.emf"/><Relationship Id="rId1" Type="http://schemas.openxmlformats.org/officeDocument/2006/relationships/image" Target="../media/image38.emf"/></Relationships>
</file>

<file path=ppt/drawings/_rels/vmlDrawing23.vml.rels><?xml version="1.0" encoding="UTF-8" standalone="yes"?>
<Relationships xmlns="http://schemas.openxmlformats.org/package/2006/relationships"><Relationship Id="rId3" Type="http://schemas.openxmlformats.org/officeDocument/2006/relationships/image" Target="../media/image49.emf"/><Relationship Id="rId2" Type="http://schemas.openxmlformats.org/officeDocument/2006/relationships/image" Target="../media/image48.emf"/><Relationship Id="rId1" Type="http://schemas.openxmlformats.org/officeDocument/2006/relationships/image" Target="../media/image47.emf"/><Relationship Id="rId4" Type="http://schemas.openxmlformats.org/officeDocument/2006/relationships/image" Target="../media/image50.emf"/></Relationships>
</file>

<file path=ppt/drawings/_rels/vmlDrawing24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2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26.vml.rels><?xml version="1.0" encoding="UTF-8" standalone="yes"?>
<Relationships xmlns="http://schemas.openxmlformats.org/package/2006/relationships"><Relationship Id="rId2" Type="http://schemas.openxmlformats.org/officeDocument/2006/relationships/image" Target="../media/image55.emf"/><Relationship Id="rId1" Type="http://schemas.openxmlformats.org/officeDocument/2006/relationships/image" Target="../media/image54.emf"/></Relationships>
</file>

<file path=ppt/drawings/_rels/vmlDrawing27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28.vml.rels><?xml version="1.0" encoding="UTF-8" standalone="yes"?>
<Relationships xmlns="http://schemas.openxmlformats.org/package/2006/relationships"><Relationship Id="rId2" Type="http://schemas.openxmlformats.org/officeDocument/2006/relationships/image" Target="../media/image64.emf"/><Relationship Id="rId1" Type="http://schemas.openxmlformats.org/officeDocument/2006/relationships/image" Target="../media/image63.emf"/></Relationships>
</file>

<file path=ppt/drawings/_rels/vmlDrawing29.vml.rels><?xml version="1.0" encoding="UTF-8" standalone="yes"?>
<Relationships xmlns="http://schemas.openxmlformats.org/package/2006/relationships"><Relationship Id="rId3" Type="http://schemas.openxmlformats.org/officeDocument/2006/relationships/image" Target="../media/image67.wmf"/><Relationship Id="rId7" Type="http://schemas.openxmlformats.org/officeDocument/2006/relationships/image" Target="../media/image71.wmf"/><Relationship Id="rId2" Type="http://schemas.openxmlformats.org/officeDocument/2006/relationships/image" Target="../media/image66.wmf"/><Relationship Id="rId1" Type="http://schemas.openxmlformats.org/officeDocument/2006/relationships/image" Target="../media/image65.emf"/><Relationship Id="rId6" Type="http://schemas.openxmlformats.org/officeDocument/2006/relationships/image" Target="../media/image70.emf"/><Relationship Id="rId5" Type="http://schemas.openxmlformats.org/officeDocument/2006/relationships/image" Target="../media/image69.wmf"/><Relationship Id="rId4" Type="http://schemas.openxmlformats.org/officeDocument/2006/relationships/image" Target="../media/image68.wmf"/></Relationships>
</file>

<file path=ppt/drawings/_rels/vmlDrawing30.vml.rels><?xml version="1.0" encoding="UTF-8" standalone="yes"?>
<Relationships xmlns="http://schemas.openxmlformats.org/package/2006/relationships"><Relationship Id="rId1" Type="http://schemas.openxmlformats.org/officeDocument/2006/relationships/image" Target="../media/image73.emf"/></Relationships>
</file>

<file path=ppt/drawings/_rels/vmlDrawing31.vml.rels><?xml version="1.0" encoding="UTF-8" standalone="yes"?>
<Relationships xmlns="http://schemas.openxmlformats.org/package/2006/relationships"><Relationship Id="rId3" Type="http://schemas.openxmlformats.org/officeDocument/2006/relationships/image" Target="../media/image76.wmf"/><Relationship Id="rId2" Type="http://schemas.openxmlformats.org/officeDocument/2006/relationships/image" Target="../media/image75.wmf"/><Relationship Id="rId1" Type="http://schemas.openxmlformats.org/officeDocument/2006/relationships/image" Target="../media/image74.emf"/><Relationship Id="rId5" Type="http://schemas.openxmlformats.org/officeDocument/2006/relationships/image" Target="../media/image78.emf"/><Relationship Id="rId4" Type="http://schemas.openxmlformats.org/officeDocument/2006/relationships/image" Target="../media/image77.emf"/></Relationships>
</file>

<file path=ppt/drawings/_rels/vmlDrawing32.vml.rels><?xml version="1.0" encoding="UTF-8" standalone="yes"?>
<Relationships xmlns="http://schemas.openxmlformats.org/package/2006/relationships"><Relationship Id="rId2" Type="http://schemas.openxmlformats.org/officeDocument/2006/relationships/image" Target="../media/image81.emf"/><Relationship Id="rId1" Type="http://schemas.openxmlformats.org/officeDocument/2006/relationships/image" Target="../media/image80.emf"/></Relationships>
</file>

<file path=ppt/drawings/_rels/vmlDrawing33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34.vml.rels><?xml version="1.0" encoding="UTF-8" standalone="yes"?>
<Relationships xmlns="http://schemas.openxmlformats.org/package/2006/relationships"><Relationship Id="rId2" Type="http://schemas.openxmlformats.org/officeDocument/2006/relationships/image" Target="../media/image83.emf"/><Relationship Id="rId1" Type="http://schemas.openxmlformats.org/officeDocument/2006/relationships/image" Target="../media/image82.emf"/></Relationships>
</file>

<file path=ppt/drawings/_rels/vmlDrawing35.vml.rels><?xml version="1.0" encoding="UTF-8" standalone="yes"?>
<Relationships xmlns="http://schemas.openxmlformats.org/package/2006/relationships"><Relationship Id="rId1" Type="http://schemas.openxmlformats.org/officeDocument/2006/relationships/image" Target="../media/image84.emf"/></Relationships>
</file>

<file path=ppt/drawings/_rels/vmlDrawing36.vml.rels><?xml version="1.0" encoding="UTF-8" standalone="yes"?>
<Relationships xmlns="http://schemas.openxmlformats.org/package/2006/relationships"><Relationship Id="rId3" Type="http://schemas.openxmlformats.org/officeDocument/2006/relationships/image" Target="../media/image92.emf"/><Relationship Id="rId2" Type="http://schemas.openxmlformats.org/officeDocument/2006/relationships/image" Target="../media/image91.emf"/><Relationship Id="rId1" Type="http://schemas.openxmlformats.org/officeDocument/2006/relationships/image" Target="../media/image90.emf"/></Relationships>
</file>

<file path=ppt/drawings/_rels/vmlDrawing37.vml.rels><?xml version="1.0" encoding="UTF-8" standalone="yes"?>
<Relationships xmlns="http://schemas.openxmlformats.org/package/2006/relationships"><Relationship Id="rId3" Type="http://schemas.openxmlformats.org/officeDocument/2006/relationships/image" Target="../media/image96.emf"/><Relationship Id="rId2" Type="http://schemas.openxmlformats.org/officeDocument/2006/relationships/image" Target="../media/image95.emf"/><Relationship Id="rId1" Type="http://schemas.openxmlformats.org/officeDocument/2006/relationships/image" Target="../media/image94.emf"/></Relationships>
</file>

<file path=ppt/drawings/_rels/vmlDrawing38.vml.rels><?xml version="1.0" encoding="UTF-8" standalone="yes"?>
<Relationships xmlns="http://schemas.openxmlformats.org/package/2006/relationships"><Relationship Id="rId1" Type="http://schemas.openxmlformats.org/officeDocument/2006/relationships/image" Target="../media/image97.emf"/></Relationships>
</file>

<file path=ppt/drawings/_rels/vmlDrawing39.vml.rels><?xml version="1.0" encoding="UTF-8" standalone="yes"?>
<Relationships xmlns="http://schemas.openxmlformats.org/package/2006/relationships"><Relationship Id="rId2" Type="http://schemas.openxmlformats.org/officeDocument/2006/relationships/image" Target="../media/image99.emf"/><Relationship Id="rId1" Type="http://schemas.openxmlformats.org/officeDocument/2006/relationships/image" Target="../media/image98.emf"/></Relationships>
</file>

<file path=ppt/drawings/_rels/vmlDrawing40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emf"/><Relationship Id="rId1" Type="http://schemas.openxmlformats.org/officeDocument/2006/relationships/image" Target="../media/image100.emf"/></Relationships>
</file>

<file path=ppt/drawings/_rels/vmlDrawing4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2.emf"/></Relationships>
</file>

<file path=ppt/drawings/_rels/vmlDrawing42.vml.rels><?xml version="1.0" encoding="UTF-8" standalone="yes"?>
<Relationships xmlns="http://schemas.openxmlformats.org/package/2006/relationships"><Relationship Id="rId8" Type="http://schemas.openxmlformats.org/officeDocument/2006/relationships/image" Target="../media/image114.wmf"/><Relationship Id="rId3" Type="http://schemas.openxmlformats.org/officeDocument/2006/relationships/image" Target="../media/image109.wmf"/><Relationship Id="rId7" Type="http://schemas.openxmlformats.org/officeDocument/2006/relationships/image" Target="../media/image113.wmf"/><Relationship Id="rId12" Type="http://schemas.openxmlformats.org/officeDocument/2006/relationships/image" Target="../media/image118.emf"/><Relationship Id="rId2" Type="http://schemas.openxmlformats.org/officeDocument/2006/relationships/image" Target="../media/image108.wmf"/><Relationship Id="rId1" Type="http://schemas.openxmlformats.org/officeDocument/2006/relationships/image" Target="../media/image107.emf"/><Relationship Id="rId6" Type="http://schemas.openxmlformats.org/officeDocument/2006/relationships/image" Target="../media/image112.wmf"/><Relationship Id="rId11" Type="http://schemas.openxmlformats.org/officeDocument/2006/relationships/image" Target="../media/image117.wmf"/><Relationship Id="rId5" Type="http://schemas.openxmlformats.org/officeDocument/2006/relationships/image" Target="../media/image111.wmf"/><Relationship Id="rId10" Type="http://schemas.openxmlformats.org/officeDocument/2006/relationships/image" Target="../media/image116.wmf"/><Relationship Id="rId4" Type="http://schemas.openxmlformats.org/officeDocument/2006/relationships/image" Target="../media/image110.wmf"/><Relationship Id="rId9" Type="http://schemas.openxmlformats.org/officeDocument/2006/relationships/image" Target="../media/image115.wmf"/></Relationships>
</file>

<file path=ppt/drawings/_rels/vmlDrawing43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emf"/><Relationship Id="rId2" Type="http://schemas.openxmlformats.org/officeDocument/2006/relationships/image" Target="../media/image120.emf"/><Relationship Id="rId1" Type="http://schemas.openxmlformats.org/officeDocument/2006/relationships/image" Target="../media/image119.emf"/></Relationships>
</file>

<file path=ppt/drawings/_rels/vmlDrawing4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emf"/><Relationship Id="rId2" Type="http://schemas.openxmlformats.org/officeDocument/2006/relationships/image" Target="../media/image123.emf"/><Relationship Id="rId1" Type="http://schemas.openxmlformats.org/officeDocument/2006/relationships/image" Target="../media/image122.emf"/></Relationships>
</file>

<file path=ppt/drawings/_rels/vmlDrawing4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26.emf"/><Relationship Id="rId1" Type="http://schemas.openxmlformats.org/officeDocument/2006/relationships/image" Target="../media/image125.emf"/></Relationships>
</file>

<file path=ppt/drawings/_rels/vmlDrawing46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emf"/><Relationship Id="rId2" Type="http://schemas.openxmlformats.org/officeDocument/2006/relationships/image" Target="../media/image128.emf"/><Relationship Id="rId1" Type="http://schemas.openxmlformats.org/officeDocument/2006/relationships/image" Target="../media/image127.emf"/><Relationship Id="rId4" Type="http://schemas.openxmlformats.org/officeDocument/2006/relationships/image" Target="../media/image130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4530"/>
            <a:ext cx="9144000" cy="2387600"/>
          </a:xfrm>
        </p:spPr>
        <p:txBody>
          <a:bodyPr anchor="b">
            <a:normAutofit/>
          </a:bodyPr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>
            <a:normAutofit/>
          </a:bodyPr>
          <a:lstStyle>
            <a:lvl1pPr marL="0" indent="0" algn="ctr"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 sz="28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517582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541049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12423"/>
            <a:ext cx="10515600" cy="2851208"/>
          </a:xfrm>
        </p:spPr>
        <p:txBody>
          <a:bodyPr anchor="b">
            <a:normAutofit/>
          </a:bodyPr>
          <a:lstStyle>
            <a:lvl1pPr>
              <a:defRPr sz="60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52633"/>
            <a:ext cx="105156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792574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45127" y="1828800"/>
            <a:ext cx="5181600" cy="4351337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8800"/>
            <a:ext cx="5181600" cy="4351337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211831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45127" y="1681850"/>
            <a:ext cx="5156200" cy="825699"/>
          </a:xfrm>
        </p:spPr>
        <p:txBody>
          <a:bodyPr anchor="b">
            <a:normAutofit/>
          </a:bodyPr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45127" y="2507550"/>
            <a:ext cx="5156200" cy="3680525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851"/>
            <a:ext cx="5181601" cy="825698"/>
          </a:xfrm>
        </p:spPr>
        <p:txBody>
          <a:bodyPr anchor="b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7550"/>
            <a:ext cx="5181601" cy="3680525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42887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444351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3627138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41248" y="457200"/>
            <a:ext cx="3931920" cy="1600197"/>
          </a:xfrm>
        </p:spPr>
        <p:txBody>
          <a:bodyPr anchor="b">
            <a:normAutofit/>
          </a:bodyPr>
          <a:lstStyle>
            <a:lvl1pPr>
              <a:defRPr sz="32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1600" y="990600"/>
            <a:ext cx="6172200" cy="4876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41248" y="2057399"/>
            <a:ext cx="3931920" cy="3810001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6315266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41248" y="457200"/>
            <a:ext cx="3931920" cy="1600200"/>
          </a:xfrm>
        </p:spPr>
        <p:txBody>
          <a:bodyPr anchor="b">
            <a:normAutofit/>
          </a:bodyPr>
          <a:lstStyle>
            <a:lvl1pPr>
              <a:defRPr sz="32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1600" y="990600"/>
            <a:ext cx="6172200" cy="4876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41248" y="2057400"/>
            <a:ext cx="3931920" cy="3810000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662058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65217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0362"/>
            <a:ext cx="2628900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0362"/>
            <a:ext cx="7734300" cy="5811837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75450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45127" y="365760"/>
            <a:ext cx="10515600" cy="132556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45127" y="1828800"/>
            <a:ext cx="10515600" cy="435133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B34416F5-BB65-48DA-8672-F095C485762C}" type="datetimeFigureOut">
              <a:rPr kumimoji="1" lang="ja-JP" altLang="en-US" smtClean="0"/>
              <a:t>2019/4/30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1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7527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4421E0F-1A73-42DF-ADA9-8BC18F2BB94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8332990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Wingdings 2" pitchFamily="18" charset="2"/>
        <a:buChar char="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 2" pitchFamily="18" charset="2"/>
        <a:buChar char="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 2" pitchFamily="18" charset="2"/>
        <a:buChar char="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Wingdings 2" pitchFamily="18" charset="2"/>
        <a:buChar char="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13" Type="http://schemas.openxmlformats.org/officeDocument/2006/relationships/package" Target="../embeddings/Microsoft_Word_Document5.docx"/><Relationship Id="rId3" Type="http://schemas.openxmlformats.org/officeDocument/2006/relationships/package" Target="../embeddings/Microsoft_Word_Document.docx"/><Relationship Id="rId7" Type="http://schemas.openxmlformats.org/officeDocument/2006/relationships/package" Target="../embeddings/Microsoft_Word_Document2.docx"/><Relationship Id="rId12" Type="http://schemas.openxmlformats.org/officeDocument/2006/relationships/image" Target="../media/image5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emf"/><Relationship Id="rId11" Type="http://schemas.openxmlformats.org/officeDocument/2006/relationships/package" Target="../embeddings/Microsoft_Word_Document4.docx"/><Relationship Id="rId5" Type="http://schemas.openxmlformats.org/officeDocument/2006/relationships/package" Target="../embeddings/Microsoft_Word_Document1.docx"/><Relationship Id="rId10" Type="http://schemas.openxmlformats.org/officeDocument/2006/relationships/image" Target="../media/image4.emf"/><Relationship Id="rId4" Type="http://schemas.openxmlformats.org/officeDocument/2006/relationships/image" Target="../media/image1.emf"/><Relationship Id="rId9" Type="http://schemas.openxmlformats.org/officeDocument/2006/relationships/package" Target="../embeddings/Microsoft_Word_Document3.docx"/><Relationship Id="rId14" Type="http://schemas.openxmlformats.org/officeDocument/2006/relationships/image" Target="../media/image6.emf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emf"/><Relationship Id="rId3" Type="http://schemas.openxmlformats.org/officeDocument/2006/relationships/package" Target="../embeddings/Microsoft_Word_Document6.docx"/><Relationship Id="rId7" Type="http://schemas.openxmlformats.org/officeDocument/2006/relationships/package" Target="../embeddings/Microsoft_Word_Document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7.emf"/><Relationship Id="rId5" Type="http://schemas.openxmlformats.org/officeDocument/2006/relationships/package" Target="../embeddings/Microsoft_Word_Document7.docx"/><Relationship Id="rId10" Type="http://schemas.openxmlformats.org/officeDocument/2006/relationships/image" Target="../media/image9.emf"/><Relationship Id="rId4" Type="http://schemas.openxmlformats.org/officeDocument/2006/relationships/image" Target="../media/image2.emf"/><Relationship Id="rId9" Type="http://schemas.openxmlformats.org/officeDocument/2006/relationships/package" Target="../embeddings/Microsoft_Word_Document9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4" Type="http://schemas.openxmlformats.org/officeDocument/2006/relationships/image" Target="../media/image10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4" Type="http://schemas.openxmlformats.org/officeDocument/2006/relationships/image" Target="../media/image11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3.emf"/><Relationship Id="rId5" Type="http://schemas.openxmlformats.org/officeDocument/2006/relationships/package" Target="../embeddings/Microsoft_Word_Document13.docx"/><Relationship Id="rId4" Type="http://schemas.openxmlformats.org/officeDocument/2006/relationships/image" Target="../media/image12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6.vml"/><Relationship Id="rId4" Type="http://schemas.openxmlformats.org/officeDocument/2006/relationships/image" Target="../media/image14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16.emf"/><Relationship Id="rId5" Type="http://schemas.openxmlformats.org/officeDocument/2006/relationships/package" Target="../embeddings/Microsoft_Word_Document16.docx"/><Relationship Id="rId4" Type="http://schemas.openxmlformats.org/officeDocument/2006/relationships/image" Target="../media/image15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4" Type="http://schemas.openxmlformats.org/officeDocument/2006/relationships/image" Target="../media/image17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9.vml"/><Relationship Id="rId4" Type="http://schemas.openxmlformats.org/officeDocument/2006/relationships/image" Target="../media/image18.em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0.vml"/><Relationship Id="rId4" Type="http://schemas.openxmlformats.org/officeDocument/2006/relationships/image" Target="../media/image19.em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1.vml"/><Relationship Id="rId4" Type="http://schemas.openxmlformats.org/officeDocument/2006/relationships/image" Target="../media/image20.em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22.emf"/><Relationship Id="rId5" Type="http://schemas.openxmlformats.org/officeDocument/2006/relationships/package" Target="../embeddings/Microsoft_Word_Document22.docx"/><Relationship Id="rId4" Type="http://schemas.openxmlformats.org/officeDocument/2006/relationships/image" Target="../media/image21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4" Type="http://schemas.openxmlformats.org/officeDocument/2006/relationships/image" Target="../media/image23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4.docx"/><Relationship Id="rId7" Type="http://schemas.openxmlformats.org/officeDocument/2006/relationships/image" Target="../media/image27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4.v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24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6" Type="http://schemas.openxmlformats.org/officeDocument/2006/relationships/image" Target="../media/image29.emf"/><Relationship Id="rId5" Type="http://schemas.openxmlformats.org/officeDocument/2006/relationships/package" Target="../embeddings/Microsoft_Word_Document26.docx"/><Relationship Id="rId4" Type="http://schemas.openxmlformats.org/officeDocument/2006/relationships/image" Target="../media/image28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4" Type="http://schemas.openxmlformats.org/officeDocument/2006/relationships/image" Target="../media/image23.emf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36.png"/><Relationship Id="rId3" Type="http://schemas.openxmlformats.org/officeDocument/2006/relationships/package" Target="../embeddings/Microsoft_Word_Document28.docx"/><Relationship Id="rId7" Type="http://schemas.openxmlformats.org/officeDocument/2006/relationships/image" Target="../media/image26.png"/><Relationship Id="rId12" Type="http://schemas.openxmlformats.org/officeDocument/2006/relationships/image" Target="../media/image35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6" Type="http://schemas.openxmlformats.org/officeDocument/2006/relationships/image" Target="../media/image30.png"/><Relationship Id="rId11" Type="http://schemas.openxmlformats.org/officeDocument/2006/relationships/image" Target="../media/image34.png"/><Relationship Id="rId5" Type="http://schemas.openxmlformats.org/officeDocument/2006/relationships/image" Target="../media/image25.png"/><Relationship Id="rId10" Type="http://schemas.openxmlformats.org/officeDocument/2006/relationships/image" Target="../media/image33.png"/><Relationship Id="rId4" Type="http://schemas.openxmlformats.org/officeDocument/2006/relationships/image" Target="../media/image24.emf"/><Relationship Id="rId9" Type="http://schemas.openxmlformats.org/officeDocument/2006/relationships/image" Target="../media/image32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4" Type="http://schemas.openxmlformats.org/officeDocument/2006/relationships/image" Target="../media/image37.emf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emf"/><Relationship Id="rId3" Type="http://schemas.openxmlformats.org/officeDocument/2006/relationships/package" Target="../embeddings/Microsoft_Word_Document30.docx"/><Relationship Id="rId7" Type="http://schemas.openxmlformats.org/officeDocument/2006/relationships/package" Target="../embeddings/Microsoft_Word_Document3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6" Type="http://schemas.openxmlformats.org/officeDocument/2006/relationships/image" Target="../media/image39.emf"/><Relationship Id="rId5" Type="http://schemas.openxmlformats.org/officeDocument/2006/relationships/package" Target="../embeddings/Microsoft_Word_Document31.docx"/><Relationship Id="rId4" Type="http://schemas.openxmlformats.org/officeDocument/2006/relationships/image" Target="../media/image38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3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4" Type="http://schemas.openxmlformats.org/officeDocument/2006/relationships/image" Target="../media/image23.emf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35.png"/><Relationship Id="rId3" Type="http://schemas.openxmlformats.org/officeDocument/2006/relationships/package" Target="../embeddings/Microsoft_Word_Document34.docx"/><Relationship Id="rId7" Type="http://schemas.openxmlformats.org/officeDocument/2006/relationships/image" Target="../media/image26.png"/><Relationship Id="rId12" Type="http://schemas.openxmlformats.org/officeDocument/2006/relationships/image" Target="../media/image42.png"/><Relationship Id="rId17" Type="http://schemas.openxmlformats.org/officeDocument/2006/relationships/image" Target="../media/image45.png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44.png"/><Relationship Id="rId1" Type="http://schemas.openxmlformats.org/officeDocument/2006/relationships/vmlDrawing" Target="../drawings/vmlDrawing21.vml"/><Relationship Id="rId6" Type="http://schemas.openxmlformats.org/officeDocument/2006/relationships/image" Target="../media/image30.png"/><Relationship Id="rId11" Type="http://schemas.openxmlformats.org/officeDocument/2006/relationships/image" Target="../media/image41.png"/><Relationship Id="rId5" Type="http://schemas.openxmlformats.org/officeDocument/2006/relationships/image" Target="../media/image25.png"/><Relationship Id="rId15" Type="http://schemas.openxmlformats.org/officeDocument/2006/relationships/image" Target="../media/image36.png"/><Relationship Id="rId10" Type="http://schemas.openxmlformats.org/officeDocument/2006/relationships/image" Target="../media/image33.png"/><Relationship Id="rId4" Type="http://schemas.openxmlformats.org/officeDocument/2006/relationships/image" Target="../media/image24.emf"/><Relationship Id="rId9" Type="http://schemas.openxmlformats.org/officeDocument/2006/relationships/image" Target="../media/image32.png"/><Relationship Id="rId14" Type="http://schemas.openxmlformats.org/officeDocument/2006/relationships/image" Target="../media/image43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emf"/><Relationship Id="rId3" Type="http://schemas.openxmlformats.org/officeDocument/2006/relationships/package" Target="../embeddings/Microsoft_Word_Document35.docx"/><Relationship Id="rId7" Type="http://schemas.openxmlformats.org/officeDocument/2006/relationships/package" Target="../embeddings/Microsoft_Word_Document3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2.vml"/><Relationship Id="rId6" Type="http://schemas.openxmlformats.org/officeDocument/2006/relationships/image" Target="../media/image46.emf"/><Relationship Id="rId5" Type="http://schemas.openxmlformats.org/officeDocument/2006/relationships/package" Target="../embeddings/Microsoft_Word_Document36.docx"/><Relationship Id="rId4" Type="http://schemas.openxmlformats.org/officeDocument/2006/relationships/image" Target="../media/image38.emf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49.emf"/><Relationship Id="rId3" Type="http://schemas.openxmlformats.org/officeDocument/2006/relationships/package" Target="../embeddings/Microsoft_Word_Document38.docx"/><Relationship Id="rId7" Type="http://schemas.openxmlformats.org/officeDocument/2006/relationships/package" Target="../embeddings/Microsoft_Word_Document4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3.vml"/><Relationship Id="rId6" Type="http://schemas.openxmlformats.org/officeDocument/2006/relationships/image" Target="../media/image48.emf"/><Relationship Id="rId11" Type="http://schemas.openxmlformats.org/officeDocument/2006/relationships/image" Target="../media/image51.png"/><Relationship Id="rId5" Type="http://schemas.openxmlformats.org/officeDocument/2006/relationships/package" Target="../embeddings/Microsoft_Word_Document39.docx"/><Relationship Id="rId10" Type="http://schemas.openxmlformats.org/officeDocument/2006/relationships/image" Target="../media/image50.emf"/><Relationship Id="rId4" Type="http://schemas.openxmlformats.org/officeDocument/2006/relationships/image" Target="../media/image47.emf"/><Relationship Id="rId9" Type="http://schemas.openxmlformats.org/officeDocument/2006/relationships/package" Target="../embeddings/Microsoft_Word_Document41.docx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4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4.vml"/><Relationship Id="rId4" Type="http://schemas.openxmlformats.org/officeDocument/2006/relationships/image" Target="../media/image23.emf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13" Type="http://schemas.openxmlformats.org/officeDocument/2006/relationships/image" Target="../media/image52.png"/><Relationship Id="rId3" Type="http://schemas.openxmlformats.org/officeDocument/2006/relationships/package" Target="../embeddings/Microsoft_Word_Document43.docx"/><Relationship Id="rId7" Type="http://schemas.openxmlformats.org/officeDocument/2006/relationships/image" Target="../media/image26.png"/><Relationship Id="rId12" Type="http://schemas.openxmlformats.org/officeDocument/2006/relationships/image" Target="../media/image42.png"/><Relationship Id="rId17" Type="http://schemas.openxmlformats.org/officeDocument/2006/relationships/image" Target="../media/image53.png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36.png"/><Relationship Id="rId1" Type="http://schemas.openxmlformats.org/officeDocument/2006/relationships/vmlDrawing" Target="../drawings/vmlDrawing25.vml"/><Relationship Id="rId6" Type="http://schemas.openxmlformats.org/officeDocument/2006/relationships/image" Target="../media/image30.png"/><Relationship Id="rId11" Type="http://schemas.openxmlformats.org/officeDocument/2006/relationships/image" Target="../media/image41.png"/><Relationship Id="rId5" Type="http://schemas.openxmlformats.org/officeDocument/2006/relationships/image" Target="../media/image25.png"/><Relationship Id="rId15" Type="http://schemas.openxmlformats.org/officeDocument/2006/relationships/image" Target="../media/image43.png"/><Relationship Id="rId10" Type="http://schemas.openxmlformats.org/officeDocument/2006/relationships/image" Target="../media/image33.png"/><Relationship Id="rId4" Type="http://schemas.openxmlformats.org/officeDocument/2006/relationships/image" Target="../media/image24.emf"/><Relationship Id="rId9" Type="http://schemas.openxmlformats.org/officeDocument/2006/relationships/image" Target="../media/image32.png"/><Relationship Id="rId14" Type="http://schemas.openxmlformats.org/officeDocument/2006/relationships/image" Target="../media/image35.png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7.png"/><Relationship Id="rId3" Type="http://schemas.openxmlformats.org/officeDocument/2006/relationships/package" Target="../embeddings/Microsoft_Word_Document44.docx"/><Relationship Id="rId7" Type="http://schemas.openxmlformats.org/officeDocument/2006/relationships/image" Target="../media/image56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6.vml"/><Relationship Id="rId6" Type="http://schemas.openxmlformats.org/officeDocument/2006/relationships/image" Target="../media/image55.emf"/><Relationship Id="rId5" Type="http://schemas.openxmlformats.org/officeDocument/2006/relationships/package" Target="../embeddings/Microsoft_Word_Document45.docx"/><Relationship Id="rId4" Type="http://schemas.openxmlformats.org/officeDocument/2006/relationships/image" Target="../media/image54.emf"/><Relationship Id="rId9" Type="http://schemas.openxmlformats.org/officeDocument/2006/relationships/image" Target="../media/image58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13" Type="http://schemas.openxmlformats.org/officeDocument/2006/relationships/image" Target="../media/image62.png"/><Relationship Id="rId3" Type="http://schemas.openxmlformats.org/officeDocument/2006/relationships/package" Target="../embeddings/Microsoft_Word_Document46.docx"/><Relationship Id="rId7" Type="http://schemas.openxmlformats.org/officeDocument/2006/relationships/image" Target="../media/image31.png"/><Relationship Id="rId12" Type="http://schemas.openxmlformats.org/officeDocument/2006/relationships/image" Target="../media/image61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7.vml"/><Relationship Id="rId6" Type="http://schemas.openxmlformats.org/officeDocument/2006/relationships/image" Target="../media/image59.png"/><Relationship Id="rId11" Type="http://schemas.openxmlformats.org/officeDocument/2006/relationships/image" Target="../media/image42.png"/><Relationship Id="rId5" Type="http://schemas.openxmlformats.org/officeDocument/2006/relationships/image" Target="../media/image25.png"/><Relationship Id="rId10" Type="http://schemas.openxmlformats.org/officeDocument/2006/relationships/image" Target="../media/image60.png"/><Relationship Id="rId4" Type="http://schemas.openxmlformats.org/officeDocument/2006/relationships/image" Target="../media/image24.emf"/><Relationship Id="rId9" Type="http://schemas.openxmlformats.org/officeDocument/2006/relationships/image" Target="../media/image33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4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8.vml"/><Relationship Id="rId6" Type="http://schemas.openxmlformats.org/officeDocument/2006/relationships/image" Target="../media/image64.emf"/><Relationship Id="rId5" Type="http://schemas.openxmlformats.org/officeDocument/2006/relationships/package" Target="../embeddings/Microsoft_Word_Document48.docx"/><Relationship Id="rId4" Type="http://schemas.openxmlformats.org/officeDocument/2006/relationships/image" Target="../media/image63.emf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7.wmf"/><Relationship Id="rId13" Type="http://schemas.openxmlformats.org/officeDocument/2006/relationships/package" Target="../embeddings/Microsoft_Word_Document49.docx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3.bin"/><Relationship Id="rId12" Type="http://schemas.openxmlformats.org/officeDocument/2006/relationships/image" Target="../media/image69.wmf"/><Relationship Id="rId17" Type="http://schemas.openxmlformats.org/officeDocument/2006/relationships/image" Target="../media/image71.wmf"/><Relationship Id="rId2" Type="http://schemas.openxmlformats.org/officeDocument/2006/relationships/slideLayout" Target="../slideLayouts/slideLayout7.xml"/><Relationship Id="rId16" Type="http://schemas.openxmlformats.org/officeDocument/2006/relationships/oleObject" Target="../embeddings/oleObject6.bin"/><Relationship Id="rId1" Type="http://schemas.openxmlformats.org/officeDocument/2006/relationships/vmlDrawing" Target="../drawings/vmlDrawing29.vml"/><Relationship Id="rId6" Type="http://schemas.openxmlformats.org/officeDocument/2006/relationships/image" Target="../media/image66.w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oleObject2.bin"/><Relationship Id="rId15" Type="http://schemas.openxmlformats.org/officeDocument/2006/relationships/image" Target="../media/image72.png"/><Relationship Id="rId10" Type="http://schemas.openxmlformats.org/officeDocument/2006/relationships/image" Target="../media/image68.wmf"/><Relationship Id="rId4" Type="http://schemas.openxmlformats.org/officeDocument/2006/relationships/image" Target="../media/image65.emf"/><Relationship Id="rId9" Type="http://schemas.openxmlformats.org/officeDocument/2006/relationships/oleObject" Target="../embeddings/oleObject4.bin"/><Relationship Id="rId14" Type="http://schemas.openxmlformats.org/officeDocument/2006/relationships/image" Target="../media/image70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5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0.vml"/><Relationship Id="rId4" Type="http://schemas.openxmlformats.org/officeDocument/2006/relationships/image" Target="../media/image73.emf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6.wmf"/><Relationship Id="rId13" Type="http://schemas.openxmlformats.org/officeDocument/2006/relationships/image" Target="../media/image78.emf"/><Relationship Id="rId3" Type="http://schemas.openxmlformats.org/officeDocument/2006/relationships/oleObject" Target="../embeddings/Microsoft_Word_97_-_2003_Document.doc"/><Relationship Id="rId7" Type="http://schemas.openxmlformats.org/officeDocument/2006/relationships/oleObject" Target="../embeddings/oleObject8.bin"/><Relationship Id="rId12" Type="http://schemas.openxmlformats.org/officeDocument/2006/relationships/package" Target="../embeddings/Microsoft_Word_Document5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1.vml"/><Relationship Id="rId6" Type="http://schemas.openxmlformats.org/officeDocument/2006/relationships/image" Target="../media/image75.wmf"/><Relationship Id="rId11" Type="http://schemas.openxmlformats.org/officeDocument/2006/relationships/image" Target="../media/image79.png"/><Relationship Id="rId5" Type="http://schemas.openxmlformats.org/officeDocument/2006/relationships/oleObject" Target="../embeddings/oleObject7.bin"/><Relationship Id="rId10" Type="http://schemas.openxmlformats.org/officeDocument/2006/relationships/image" Target="../media/image77.emf"/><Relationship Id="rId4" Type="http://schemas.openxmlformats.org/officeDocument/2006/relationships/image" Target="../media/image74.emf"/><Relationship Id="rId9" Type="http://schemas.openxmlformats.org/officeDocument/2006/relationships/package" Target="../embeddings/Microsoft_Word_Document51.docx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5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2.vml"/><Relationship Id="rId6" Type="http://schemas.openxmlformats.org/officeDocument/2006/relationships/image" Target="../media/image81.emf"/><Relationship Id="rId5" Type="http://schemas.openxmlformats.org/officeDocument/2006/relationships/package" Target="../embeddings/Microsoft_Word_Document54.docx"/><Relationship Id="rId4" Type="http://schemas.openxmlformats.org/officeDocument/2006/relationships/image" Target="../media/image80.emf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13" Type="http://schemas.openxmlformats.org/officeDocument/2006/relationships/image" Target="../media/image62.png"/><Relationship Id="rId3" Type="http://schemas.openxmlformats.org/officeDocument/2006/relationships/package" Target="../embeddings/Microsoft_Word_Document55.docx"/><Relationship Id="rId7" Type="http://schemas.openxmlformats.org/officeDocument/2006/relationships/image" Target="../media/image31.png"/><Relationship Id="rId12" Type="http://schemas.openxmlformats.org/officeDocument/2006/relationships/image" Target="../media/image61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3.vml"/><Relationship Id="rId6" Type="http://schemas.openxmlformats.org/officeDocument/2006/relationships/image" Target="../media/image59.png"/><Relationship Id="rId11" Type="http://schemas.openxmlformats.org/officeDocument/2006/relationships/image" Target="../media/image42.png"/><Relationship Id="rId5" Type="http://schemas.openxmlformats.org/officeDocument/2006/relationships/image" Target="../media/image25.png"/><Relationship Id="rId10" Type="http://schemas.openxmlformats.org/officeDocument/2006/relationships/image" Target="../media/image60.png"/><Relationship Id="rId4" Type="http://schemas.openxmlformats.org/officeDocument/2006/relationships/image" Target="../media/image24.emf"/><Relationship Id="rId9" Type="http://schemas.openxmlformats.org/officeDocument/2006/relationships/image" Target="../media/image33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5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4.vml"/><Relationship Id="rId6" Type="http://schemas.openxmlformats.org/officeDocument/2006/relationships/image" Target="../media/image83.emf"/><Relationship Id="rId5" Type="http://schemas.openxmlformats.org/officeDocument/2006/relationships/package" Target="../embeddings/Microsoft_Word_Document57.docx"/><Relationship Id="rId4" Type="http://schemas.openxmlformats.org/officeDocument/2006/relationships/image" Target="../media/image82.emf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13" Type="http://schemas.openxmlformats.org/officeDocument/2006/relationships/image" Target="../media/image85.png"/><Relationship Id="rId3" Type="http://schemas.openxmlformats.org/officeDocument/2006/relationships/package" Target="../embeddings/Microsoft_Word_Document58.docx"/><Relationship Id="rId7" Type="http://schemas.openxmlformats.org/officeDocument/2006/relationships/image" Target="../media/image31.png"/><Relationship Id="rId12" Type="http://schemas.openxmlformats.org/officeDocument/2006/relationships/image" Target="../media/image61.png"/><Relationship Id="rId17" Type="http://schemas.openxmlformats.org/officeDocument/2006/relationships/image" Target="../media/image89.png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88.png"/><Relationship Id="rId1" Type="http://schemas.openxmlformats.org/officeDocument/2006/relationships/vmlDrawing" Target="../drawings/vmlDrawing35.vml"/><Relationship Id="rId6" Type="http://schemas.openxmlformats.org/officeDocument/2006/relationships/image" Target="../media/image59.png"/><Relationship Id="rId11" Type="http://schemas.openxmlformats.org/officeDocument/2006/relationships/image" Target="../media/image42.png"/><Relationship Id="rId5" Type="http://schemas.openxmlformats.org/officeDocument/2006/relationships/image" Target="../media/image25.png"/><Relationship Id="rId15" Type="http://schemas.openxmlformats.org/officeDocument/2006/relationships/image" Target="../media/image87.png"/><Relationship Id="rId10" Type="http://schemas.openxmlformats.org/officeDocument/2006/relationships/image" Target="../media/image60.png"/><Relationship Id="rId4" Type="http://schemas.openxmlformats.org/officeDocument/2006/relationships/image" Target="../media/image84.emf"/><Relationship Id="rId9" Type="http://schemas.openxmlformats.org/officeDocument/2006/relationships/image" Target="../media/image33.png"/><Relationship Id="rId14" Type="http://schemas.openxmlformats.org/officeDocument/2006/relationships/image" Target="../media/image86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2.emf"/><Relationship Id="rId3" Type="http://schemas.openxmlformats.org/officeDocument/2006/relationships/package" Target="../embeddings/Microsoft_Word_Document59.docx"/><Relationship Id="rId7" Type="http://schemas.openxmlformats.org/officeDocument/2006/relationships/package" Target="../embeddings/Microsoft_Word_Document6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6.vml"/><Relationship Id="rId6" Type="http://schemas.openxmlformats.org/officeDocument/2006/relationships/image" Target="../media/image91.emf"/><Relationship Id="rId5" Type="http://schemas.openxmlformats.org/officeDocument/2006/relationships/package" Target="../embeddings/Microsoft_Word_Document60.docx"/><Relationship Id="rId4" Type="http://schemas.openxmlformats.org/officeDocument/2006/relationships/image" Target="../media/image90.emf"/><Relationship Id="rId9" Type="http://schemas.openxmlformats.org/officeDocument/2006/relationships/image" Target="../media/image93.png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96.emf"/><Relationship Id="rId3" Type="http://schemas.openxmlformats.org/officeDocument/2006/relationships/package" Target="../embeddings/Microsoft_Word_Document62.docx"/><Relationship Id="rId7" Type="http://schemas.openxmlformats.org/officeDocument/2006/relationships/package" Target="../embeddings/Microsoft_Word_Document6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7.vml"/><Relationship Id="rId6" Type="http://schemas.openxmlformats.org/officeDocument/2006/relationships/image" Target="../media/image95.emf"/><Relationship Id="rId5" Type="http://schemas.openxmlformats.org/officeDocument/2006/relationships/package" Target="../embeddings/Microsoft_Word_Document63.docx"/><Relationship Id="rId4" Type="http://schemas.openxmlformats.org/officeDocument/2006/relationships/image" Target="../media/image94.emf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6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8.vml"/><Relationship Id="rId4" Type="http://schemas.openxmlformats.org/officeDocument/2006/relationships/image" Target="../media/image97.emf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6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9.vml"/><Relationship Id="rId6" Type="http://schemas.openxmlformats.org/officeDocument/2006/relationships/image" Target="../media/image99.emf"/><Relationship Id="rId5" Type="http://schemas.openxmlformats.org/officeDocument/2006/relationships/package" Target="../embeddings/Microsoft_Word_Document67.docx"/><Relationship Id="rId4" Type="http://schemas.openxmlformats.org/officeDocument/2006/relationships/image" Target="../media/image98.emf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6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0.vml"/><Relationship Id="rId6" Type="http://schemas.openxmlformats.org/officeDocument/2006/relationships/image" Target="../media/image101.emf"/><Relationship Id="rId5" Type="http://schemas.openxmlformats.org/officeDocument/2006/relationships/package" Target="../embeddings/Microsoft_Word_Document69.docx"/><Relationship Id="rId4" Type="http://schemas.openxmlformats.org/officeDocument/2006/relationships/image" Target="../media/image100.emf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6.png"/><Relationship Id="rId3" Type="http://schemas.openxmlformats.org/officeDocument/2006/relationships/package" Target="../embeddings/Microsoft_Word_Document70.docx"/><Relationship Id="rId7" Type="http://schemas.openxmlformats.org/officeDocument/2006/relationships/image" Target="../media/image105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1.vml"/><Relationship Id="rId6" Type="http://schemas.openxmlformats.org/officeDocument/2006/relationships/image" Target="../media/image104.png"/><Relationship Id="rId5" Type="http://schemas.openxmlformats.org/officeDocument/2006/relationships/image" Target="../media/image103.png"/><Relationship Id="rId4" Type="http://schemas.openxmlformats.org/officeDocument/2006/relationships/image" Target="../media/image102.emf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9.wmf"/><Relationship Id="rId13" Type="http://schemas.openxmlformats.org/officeDocument/2006/relationships/oleObject" Target="../embeddings/oleObject14.bin"/><Relationship Id="rId18" Type="http://schemas.openxmlformats.org/officeDocument/2006/relationships/image" Target="../media/image114.wmf"/><Relationship Id="rId26" Type="http://schemas.openxmlformats.org/officeDocument/2006/relationships/image" Target="../media/image118.emf"/><Relationship Id="rId3" Type="http://schemas.openxmlformats.org/officeDocument/2006/relationships/oleObject" Target="../embeddings/oleObject9.bin"/><Relationship Id="rId21" Type="http://schemas.openxmlformats.org/officeDocument/2006/relationships/oleObject" Target="../embeddings/oleObject18.bin"/><Relationship Id="rId7" Type="http://schemas.openxmlformats.org/officeDocument/2006/relationships/oleObject" Target="../embeddings/oleObject11.bin"/><Relationship Id="rId12" Type="http://schemas.openxmlformats.org/officeDocument/2006/relationships/image" Target="../media/image111.wmf"/><Relationship Id="rId17" Type="http://schemas.openxmlformats.org/officeDocument/2006/relationships/oleObject" Target="../embeddings/oleObject16.bin"/><Relationship Id="rId25" Type="http://schemas.openxmlformats.org/officeDocument/2006/relationships/oleObject" Target="../embeddings/oleObject20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113.wmf"/><Relationship Id="rId20" Type="http://schemas.openxmlformats.org/officeDocument/2006/relationships/image" Target="../media/image115.wmf"/><Relationship Id="rId1" Type="http://schemas.openxmlformats.org/officeDocument/2006/relationships/vmlDrawing" Target="../drawings/vmlDrawing42.vml"/><Relationship Id="rId6" Type="http://schemas.openxmlformats.org/officeDocument/2006/relationships/image" Target="../media/image108.wmf"/><Relationship Id="rId11" Type="http://schemas.openxmlformats.org/officeDocument/2006/relationships/oleObject" Target="../embeddings/oleObject13.bin"/><Relationship Id="rId24" Type="http://schemas.openxmlformats.org/officeDocument/2006/relationships/image" Target="../media/image117.wmf"/><Relationship Id="rId5" Type="http://schemas.openxmlformats.org/officeDocument/2006/relationships/oleObject" Target="../embeddings/oleObject10.bin"/><Relationship Id="rId15" Type="http://schemas.openxmlformats.org/officeDocument/2006/relationships/oleObject" Target="../embeddings/oleObject15.bin"/><Relationship Id="rId23" Type="http://schemas.openxmlformats.org/officeDocument/2006/relationships/oleObject" Target="../embeddings/oleObject19.bin"/><Relationship Id="rId10" Type="http://schemas.openxmlformats.org/officeDocument/2006/relationships/image" Target="../media/image110.wmf"/><Relationship Id="rId19" Type="http://schemas.openxmlformats.org/officeDocument/2006/relationships/oleObject" Target="../embeddings/oleObject17.bin"/><Relationship Id="rId4" Type="http://schemas.openxmlformats.org/officeDocument/2006/relationships/image" Target="../media/image107.emf"/><Relationship Id="rId9" Type="http://schemas.openxmlformats.org/officeDocument/2006/relationships/oleObject" Target="../embeddings/oleObject12.bin"/><Relationship Id="rId14" Type="http://schemas.openxmlformats.org/officeDocument/2006/relationships/image" Target="../media/image112.wmf"/><Relationship Id="rId22" Type="http://schemas.openxmlformats.org/officeDocument/2006/relationships/image" Target="../media/image116.wmf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1.emf"/><Relationship Id="rId3" Type="http://schemas.openxmlformats.org/officeDocument/2006/relationships/oleObject" Target="../embeddings/oleObject21.bin"/><Relationship Id="rId7" Type="http://schemas.openxmlformats.org/officeDocument/2006/relationships/package" Target="../embeddings/Microsoft_Word_Document7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3.vml"/><Relationship Id="rId6" Type="http://schemas.openxmlformats.org/officeDocument/2006/relationships/image" Target="../media/image120.emf"/><Relationship Id="rId5" Type="http://schemas.openxmlformats.org/officeDocument/2006/relationships/package" Target="../embeddings/Microsoft_Word_Document71.docx"/><Relationship Id="rId4" Type="http://schemas.openxmlformats.org/officeDocument/2006/relationships/image" Target="../media/image119.emf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4.emf"/><Relationship Id="rId3" Type="http://schemas.openxmlformats.org/officeDocument/2006/relationships/package" Target="../embeddings/Microsoft_Word_Document73.docx"/><Relationship Id="rId7" Type="http://schemas.openxmlformats.org/officeDocument/2006/relationships/package" Target="../embeddings/Microsoft_Word_Document7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4.vml"/><Relationship Id="rId6" Type="http://schemas.openxmlformats.org/officeDocument/2006/relationships/image" Target="../media/image123.emf"/><Relationship Id="rId5" Type="http://schemas.openxmlformats.org/officeDocument/2006/relationships/package" Target="../embeddings/Microsoft_Word_Document74.docx"/><Relationship Id="rId4" Type="http://schemas.openxmlformats.org/officeDocument/2006/relationships/image" Target="../media/image122.emf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7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5.vml"/><Relationship Id="rId6" Type="http://schemas.openxmlformats.org/officeDocument/2006/relationships/image" Target="../media/image126.emf"/><Relationship Id="rId5" Type="http://schemas.openxmlformats.org/officeDocument/2006/relationships/package" Target="../embeddings/Microsoft_Word_Document77.docx"/><Relationship Id="rId4" Type="http://schemas.openxmlformats.org/officeDocument/2006/relationships/image" Target="../media/image125.emf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9.emf"/><Relationship Id="rId3" Type="http://schemas.openxmlformats.org/officeDocument/2006/relationships/package" Target="../embeddings/Microsoft_Word_Document78.docx"/><Relationship Id="rId7" Type="http://schemas.openxmlformats.org/officeDocument/2006/relationships/package" Target="../embeddings/Microsoft_Word_Document8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6.vml"/><Relationship Id="rId6" Type="http://schemas.openxmlformats.org/officeDocument/2006/relationships/image" Target="../media/image128.emf"/><Relationship Id="rId5" Type="http://schemas.openxmlformats.org/officeDocument/2006/relationships/package" Target="../embeddings/Microsoft_Word_Document79.docx"/><Relationship Id="rId10" Type="http://schemas.openxmlformats.org/officeDocument/2006/relationships/image" Target="../media/image130.emf"/><Relationship Id="rId4" Type="http://schemas.openxmlformats.org/officeDocument/2006/relationships/image" Target="../media/image127.emf"/><Relationship Id="rId9" Type="http://schemas.openxmlformats.org/officeDocument/2006/relationships/package" Target="../embeddings/Microsoft_Word_Document81.docx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スライド番号プレースホルダ 7">
            <a:extLst>
              <a:ext uri="{FF2B5EF4-FFF2-40B4-BE49-F238E27FC236}">
                <a16:creationId xmlns:a16="http://schemas.microsoft.com/office/drawing/2014/main" id="{772C90EF-953E-4920-82E8-8CB33EB7B6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13C97F5E-CDD1-4ED5-A669-FD8B7811B484}" type="slidenum">
              <a:rPr lang="en-US" altLang="ja-JP" sz="140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ja-JP" sz="1400"/>
          </a:p>
        </p:txBody>
      </p:sp>
      <p:graphicFrame>
        <p:nvGraphicFramePr>
          <p:cNvPr id="3077" name="オブジェクト 1">
            <a:extLst>
              <a:ext uri="{FF2B5EF4-FFF2-40B4-BE49-F238E27FC236}">
                <a16:creationId xmlns:a16="http://schemas.microsoft.com/office/drawing/2014/main" id="{16937AAA-F8E4-4465-9F42-92C75F969F1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0422691"/>
              </p:ext>
            </p:extLst>
          </p:nvPr>
        </p:nvGraphicFramePr>
        <p:xfrm>
          <a:off x="1284003" y="728662"/>
          <a:ext cx="4570742" cy="4834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1" name="Document" r:id="rId3" imgW="2539301" imgH="268598" progId="Word.Document.12">
                  <p:embed/>
                </p:oleObj>
              </mc:Choice>
              <mc:Fallback>
                <p:oleObj name="Document" r:id="rId3" imgW="2539301" imgH="268598" progId="Word.Document.12">
                  <p:embed/>
                  <p:pic>
                    <p:nvPicPr>
                      <p:cNvPr id="3077" name="オブジェクト 1">
                        <a:extLst>
                          <a:ext uri="{FF2B5EF4-FFF2-40B4-BE49-F238E27FC236}">
                            <a16:creationId xmlns:a16="http://schemas.microsoft.com/office/drawing/2014/main" id="{16937AAA-F8E4-4465-9F42-92C75F969F18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84003" y="728662"/>
                        <a:ext cx="4570742" cy="483476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E8E7B0F9-D319-4614-BD23-4F022144202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38685933"/>
              </p:ext>
            </p:extLst>
          </p:nvPr>
        </p:nvGraphicFramePr>
        <p:xfrm>
          <a:off x="1822256" y="1619070"/>
          <a:ext cx="6014240" cy="74199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2" name="Document" r:id="rId5" imgW="3758900" imgH="463746" progId="Word.Document.12">
                  <p:embed/>
                </p:oleObj>
              </mc:Choice>
              <mc:Fallback>
                <p:oleObj name="Document" r:id="rId5" imgW="3758900" imgH="46374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822256" y="1619070"/>
                        <a:ext cx="6014240" cy="74199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オブジェクト 6">
            <a:extLst>
              <a:ext uri="{FF2B5EF4-FFF2-40B4-BE49-F238E27FC236}">
                <a16:creationId xmlns:a16="http://schemas.microsoft.com/office/drawing/2014/main" id="{AD28E98A-0ACC-42D5-9169-0732F766E4B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2454634"/>
              </p:ext>
            </p:extLst>
          </p:nvPr>
        </p:nvGraphicFramePr>
        <p:xfrm>
          <a:off x="1822255" y="2751895"/>
          <a:ext cx="8641976" cy="3456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3" name="Document" r:id="rId7" imgW="5401235" imgH="216031" progId="Word.Document.12">
                  <p:embed/>
                </p:oleObj>
              </mc:Choice>
              <mc:Fallback>
                <p:oleObj name="Document" r:id="rId7" imgW="5401235" imgH="21603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822255" y="2751895"/>
                        <a:ext cx="8641976" cy="3456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" name="オブジェクト 7">
            <a:extLst>
              <a:ext uri="{FF2B5EF4-FFF2-40B4-BE49-F238E27FC236}">
                <a16:creationId xmlns:a16="http://schemas.microsoft.com/office/drawing/2014/main" id="{F88E5D4A-8580-4AC2-8D99-986D3EE4E4A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21787048"/>
              </p:ext>
            </p:extLst>
          </p:nvPr>
        </p:nvGraphicFramePr>
        <p:xfrm>
          <a:off x="1822248" y="3761599"/>
          <a:ext cx="8641976" cy="32491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4" name="Document" r:id="rId9" imgW="5401235" imgH="203069" progId="Word.Document.12">
                  <p:embed/>
                </p:oleObj>
              </mc:Choice>
              <mc:Fallback>
                <p:oleObj name="Document" r:id="rId9" imgW="5401235" imgH="20306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1822248" y="3761599"/>
                        <a:ext cx="8641976" cy="32491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オブジェクト 8">
            <a:extLst>
              <a:ext uri="{FF2B5EF4-FFF2-40B4-BE49-F238E27FC236}">
                <a16:creationId xmlns:a16="http://schemas.microsoft.com/office/drawing/2014/main" id="{9E569B2D-DC03-4E4C-BB32-C4D2563E530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07596715"/>
              </p:ext>
            </p:extLst>
          </p:nvPr>
        </p:nvGraphicFramePr>
        <p:xfrm>
          <a:off x="1822241" y="4606215"/>
          <a:ext cx="8641976" cy="73162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5" name="Document" r:id="rId11" imgW="5401235" imgH="457265" progId="Word.Document.12">
                  <p:embed/>
                </p:oleObj>
              </mc:Choice>
              <mc:Fallback>
                <p:oleObj name="Document" r:id="rId11" imgW="5401235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1822241" y="4606215"/>
                        <a:ext cx="8641976" cy="73162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" name="オブジェクト 9">
            <a:extLst>
              <a:ext uri="{FF2B5EF4-FFF2-40B4-BE49-F238E27FC236}">
                <a16:creationId xmlns:a16="http://schemas.microsoft.com/office/drawing/2014/main" id="{21BE4731-881A-4525-8935-24B6A9092F8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24963953"/>
              </p:ext>
            </p:extLst>
          </p:nvPr>
        </p:nvGraphicFramePr>
        <p:xfrm>
          <a:off x="1822234" y="5798810"/>
          <a:ext cx="8641976" cy="32491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66" name="Document" r:id="rId13" imgW="5401235" imgH="203069" progId="Word.Document.12">
                  <p:embed/>
                </p:oleObj>
              </mc:Choice>
              <mc:Fallback>
                <p:oleObj name="Document" r:id="rId13" imgW="5401235" imgH="20306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4"/>
                      <a:stretch>
                        <a:fillRect/>
                      </a:stretch>
                    </p:blipFill>
                    <p:spPr>
                      <a:xfrm>
                        <a:off x="1822234" y="5798810"/>
                        <a:ext cx="8641976" cy="32491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28ECB20B-C490-4A98-9244-9A7E626B07B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09097436"/>
              </p:ext>
            </p:extLst>
          </p:nvPr>
        </p:nvGraphicFramePr>
        <p:xfrm>
          <a:off x="823768" y="620587"/>
          <a:ext cx="6390130" cy="78836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70" name="Document" r:id="rId3" imgW="3758900" imgH="463746" progId="Word.Document.12">
                  <p:embed/>
                </p:oleObj>
              </mc:Choice>
              <mc:Fallback>
                <p:oleObj name="Document" r:id="rId3" imgW="3758900" imgH="463746" progId="Word.Document.12">
                  <p:embed/>
                  <p:pic>
                    <p:nvPicPr>
                      <p:cNvPr id="6" name="オブジェクト 5">
                        <a:extLst>
                          <a:ext uri="{FF2B5EF4-FFF2-40B4-BE49-F238E27FC236}">
                            <a16:creationId xmlns:a16="http://schemas.microsoft.com/office/drawing/2014/main" id="{E8E7B0F9-D319-4614-BD23-4F0221442029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23768" y="620587"/>
                        <a:ext cx="6390130" cy="78836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247BEF1E-F042-4BE4-AECE-6012CF0079E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22373474"/>
              </p:ext>
            </p:extLst>
          </p:nvPr>
        </p:nvGraphicFramePr>
        <p:xfrm>
          <a:off x="1311275" y="1804988"/>
          <a:ext cx="9151938" cy="1285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71" name="Document" r:id="rId5" imgW="5401235" imgH="762229" progId="Word.Document.12">
                  <p:embed/>
                </p:oleObj>
              </mc:Choice>
              <mc:Fallback>
                <p:oleObj name="Document" r:id="rId5" imgW="5401235" imgH="76222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11275" y="1804988"/>
                        <a:ext cx="9151938" cy="128587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BE1C041E-E6DD-405F-8BE9-2752E16BD22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86328959"/>
              </p:ext>
            </p:extLst>
          </p:nvPr>
        </p:nvGraphicFramePr>
        <p:xfrm>
          <a:off x="1191663" y="3625234"/>
          <a:ext cx="4488211" cy="40091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72" name="Document" r:id="rId7" imgW="2640124" imgH="235834" progId="Word.Document.12">
                  <p:embed/>
                </p:oleObj>
              </mc:Choice>
              <mc:Fallback>
                <p:oleObj name="Document" r:id="rId7" imgW="2640124" imgH="23583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191663" y="3625234"/>
                        <a:ext cx="4488211" cy="40091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31B30FE3-E053-47F4-95F0-CF35AB77498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98860270"/>
              </p:ext>
            </p:extLst>
          </p:nvPr>
        </p:nvGraphicFramePr>
        <p:xfrm>
          <a:off x="1314444" y="4591953"/>
          <a:ext cx="9182100" cy="64759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73" name="Document" r:id="rId9" imgW="5401235" imgH="380935" progId="Word.Document.12">
                  <p:embed/>
                </p:oleObj>
              </mc:Choice>
              <mc:Fallback>
                <p:oleObj name="Document" r:id="rId9" imgW="5401235" imgH="38093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1314444" y="4591953"/>
                        <a:ext cx="9182100" cy="64759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6948407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B03CD41-0DB4-47EE-9416-44ADA7F143E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83940587"/>
              </p:ext>
            </p:extLst>
          </p:nvPr>
        </p:nvGraphicFramePr>
        <p:xfrm>
          <a:off x="1187768" y="590396"/>
          <a:ext cx="10045929" cy="571556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78" name="Document" r:id="rId3" imgW="5909370" imgH="3362099" progId="Word.Document.12">
                  <p:embed/>
                </p:oleObj>
              </mc:Choice>
              <mc:Fallback>
                <p:oleObj name="Document" r:id="rId3" imgW="5909370" imgH="336209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187768" y="590396"/>
                        <a:ext cx="10045929" cy="571556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6A1676D8-CFB3-423B-9095-79FB2BB86B54}"/>
              </a:ext>
            </a:extLst>
          </p:cNvPr>
          <p:cNvCxnSpPr/>
          <p:nvPr/>
        </p:nvCxnSpPr>
        <p:spPr>
          <a:xfrm>
            <a:off x="1189529" y="922492"/>
            <a:ext cx="2290046" cy="0"/>
          </a:xfrm>
          <a:prstGeom prst="line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23E1E237-87C8-4F78-97B0-3612CCA5DE37}"/>
              </a:ext>
            </a:extLst>
          </p:cNvPr>
          <p:cNvSpPr/>
          <p:nvPr/>
        </p:nvSpPr>
        <p:spPr>
          <a:xfrm>
            <a:off x="887450" y="2367280"/>
            <a:ext cx="10657840" cy="1341076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85DF1ECB-EED5-47C5-B9E0-96D6AF0912FA}"/>
              </a:ext>
            </a:extLst>
          </p:cNvPr>
          <p:cNvSpPr/>
          <p:nvPr/>
        </p:nvSpPr>
        <p:spPr>
          <a:xfrm>
            <a:off x="863600" y="3647440"/>
            <a:ext cx="10657840" cy="1341076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0244A6EE-B8E0-4F8E-9A72-7903C34E9431}"/>
              </a:ext>
            </a:extLst>
          </p:cNvPr>
          <p:cNvSpPr/>
          <p:nvPr/>
        </p:nvSpPr>
        <p:spPr>
          <a:xfrm>
            <a:off x="975360" y="4988560"/>
            <a:ext cx="10657840" cy="1341076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039C50FA-B747-4E6C-B7C0-749E56E19C4C}"/>
              </a:ext>
            </a:extLst>
          </p:cNvPr>
          <p:cNvCxnSpPr/>
          <p:nvPr/>
        </p:nvCxnSpPr>
        <p:spPr>
          <a:xfrm>
            <a:off x="1341929" y="1257772"/>
            <a:ext cx="529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322CACA5-F0A2-4822-89AF-BC523C5A840E}"/>
              </a:ext>
            </a:extLst>
          </p:cNvPr>
          <p:cNvCxnSpPr/>
          <p:nvPr/>
        </p:nvCxnSpPr>
        <p:spPr>
          <a:xfrm>
            <a:off x="1159049" y="1877532"/>
            <a:ext cx="727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387A9EA4-8930-4871-9A62-951A6A27EFCF}"/>
              </a:ext>
            </a:extLst>
          </p:cNvPr>
          <p:cNvCxnSpPr/>
          <p:nvPr/>
        </p:nvCxnSpPr>
        <p:spPr>
          <a:xfrm>
            <a:off x="2073449" y="2222972"/>
            <a:ext cx="478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直線コネクタ 10">
            <a:extLst>
              <a:ext uri="{FF2B5EF4-FFF2-40B4-BE49-F238E27FC236}">
                <a16:creationId xmlns:a16="http://schemas.microsoft.com/office/drawing/2014/main" id="{340F47D4-6B95-4A6A-A346-3BE421EE51C9}"/>
              </a:ext>
            </a:extLst>
          </p:cNvPr>
          <p:cNvCxnSpPr/>
          <p:nvPr/>
        </p:nvCxnSpPr>
        <p:spPr>
          <a:xfrm>
            <a:off x="6281415" y="3205685"/>
            <a:ext cx="720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正方形/長方形 11">
            <a:extLst>
              <a:ext uri="{FF2B5EF4-FFF2-40B4-BE49-F238E27FC236}">
                <a16:creationId xmlns:a16="http://schemas.microsoft.com/office/drawing/2014/main" id="{BB42A734-42D9-4D43-84B3-7C3DFA7B56C1}"/>
              </a:ext>
            </a:extLst>
          </p:cNvPr>
          <p:cNvSpPr/>
          <p:nvPr/>
        </p:nvSpPr>
        <p:spPr>
          <a:xfrm>
            <a:off x="1187767" y="590396"/>
            <a:ext cx="2290045" cy="308419"/>
          </a:xfrm>
          <a:prstGeom prst="rect">
            <a:avLst/>
          </a:prstGeom>
          <a:solidFill>
            <a:srgbClr val="10179E">
              <a:alpha val="2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42555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12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DE0871C5-6D86-45AE-AFFD-FB8F72485C2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39224359"/>
              </p:ext>
            </p:extLst>
          </p:nvPr>
        </p:nvGraphicFramePr>
        <p:xfrm>
          <a:off x="1504950" y="622935"/>
          <a:ext cx="9182100" cy="550634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00" name="Document" r:id="rId3" imgW="5401235" imgH="3239024" progId="Word.Document.12">
                  <p:embed/>
                </p:oleObj>
              </mc:Choice>
              <mc:Fallback>
                <p:oleObj name="Document" r:id="rId3" imgW="5401235" imgH="323902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04950" y="622935"/>
                        <a:ext cx="9182100" cy="550634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B01D6A0A-52D4-49A8-B950-E88EAD489DC3}"/>
              </a:ext>
            </a:extLst>
          </p:cNvPr>
          <p:cNvSpPr/>
          <p:nvPr/>
        </p:nvSpPr>
        <p:spPr>
          <a:xfrm>
            <a:off x="922805" y="2812924"/>
            <a:ext cx="10657840" cy="2295104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36CD617A-F160-4574-80F4-763D8E13D740}"/>
              </a:ext>
            </a:extLst>
          </p:cNvPr>
          <p:cNvSpPr/>
          <p:nvPr/>
        </p:nvSpPr>
        <p:spPr>
          <a:xfrm>
            <a:off x="980620" y="5307724"/>
            <a:ext cx="10657840" cy="1003734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5" name="直線コネクタ 4">
            <a:extLst>
              <a:ext uri="{FF2B5EF4-FFF2-40B4-BE49-F238E27FC236}">
                <a16:creationId xmlns:a16="http://schemas.microsoft.com/office/drawing/2014/main" id="{297BB6B2-FED4-4C31-A600-69930ADC1C66}"/>
              </a:ext>
            </a:extLst>
          </p:cNvPr>
          <p:cNvCxnSpPr/>
          <p:nvPr/>
        </p:nvCxnSpPr>
        <p:spPr>
          <a:xfrm>
            <a:off x="1480841" y="946768"/>
            <a:ext cx="2290046" cy="0"/>
          </a:xfrm>
          <a:prstGeom prst="line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直線コネクタ 5">
            <a:extLst>
              <a:ext uri="{FF2B5EF4-FFF2-40B4-BE49-F238E27FC236}">
                <a16:creationId xmlns:a16="http://schemas.microsoft.com/office/drawing/2014/main" id="{75E6AEEB-E8E7-444F-8F16-F9AB54CCA707}"/>
              </a:ext>
            </a:extLst>
          </p:cNvPr>
          <p:cNvCxnSpPr/>
          <p:nvPr/>
        </p:nvCxnSpPr>
        <p:spPr>
          <a:xfrm>
            <a:off x="2172244" y="1257772"/>
            <a:ext cx="277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コネクタ 6">
            <a:extLst>
              <a:ext uri="{FF2B5EF4-FFF2-40B4-BE49-F238E27FC236}">
                <a16:creationId xmlns:a16="http://schemas.microsoft.com/office/drawing/2014/main" id="{1B9158B9-5FA6-47A7-8762-31896A6ED838}"/>
              </a:ext>
            </a:extLst>
          </p:cNvPr>
          <p:cNvCxnSpPr/>
          <p:nvPr/>
        </p:nvCxnSpPr>
        <p:spPr>
          <a:xfrm>
            <a:off x="2051377" y="1588850"/>
            <a:ext cx="712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128DA87C-4AAA-4B69-A25C-024D13C6188E}"/>
              </a:ext>
            </a:extLst>
          </p:cNvPr>
          <p:cNvCxnSpPr/>
          <p:nvPr/>
        </p:nvCxnSpPr>
        <p:spPr>
          <a:xfrm>
            <a:off x="1898975" y="1949074"/>
            <a:ext cx="241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2B34B6AA-1C41-4203-8C9D-6D57F9AAFBF0}"/>
              </a:ext>
            </a:extLst>
          </p:cNvPr>
          <p:cNvCxnSpPr/>
          <p:nvPr/>
        </p:nvCxnSpPr>
        <p:spPr>
          <a:xfrm>
            <a:off x="2618931" y="4193024"/>
            <a:ext cx="93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88B70444-63E0-47F7-A9B0-0CD2D7BBA868}"/>
              </a:ext>
            </a:extLst>
          </p:cNvPr>
          <p:cNvSpPr/>
          <p:nvPr/>
        </p:nvSpPr>
        <p:spPr>
          <a:xfrm>
            <a:off x="1524094" y="608998"/>
            <a:ext cx="2290045" cy="308419"/>
          </a:xfrm>
          <a:prstGeom prst="rect">
            <a:avLst/>
          </a:prstGeom>
          <a:solidFill>
            <a:srgbClr val="10179E">
              <a:alpha val="2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832614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  <p:bldP spid="1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17A1958F-D2D7-4548-A52A-4505B0ACBBC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57131246"/>
              </p:ext>
            </p:extLst>
          </p:nvPr>
        </p:nvGraphicFramePr>
        <p:xfrm>
          <a:off x="1013485" y="438625"/>
          <a:ext cx="5825125" cy="32379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616" name="Document" r:id="rId3" imgW="3426544" imgH="190467" progId="Word.Document.12">
                  <p:embed/>
                </p:oleObj>
              </mc:Choice>
              <mc:Fallback>
                <p:oleObj name="Document" r:id="rId3" imgW="3426544" imgH="19046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013485" y="438625"/>
                        <a:ext cx="5825125" cy="32379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E80EBF0F-4649-4447-B10A-1E157A77EA6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57232570"/>
              </p:ext>
            </p:extLst>
          </p:nvPr>
        </p:nvGraphicFramePr>
        <p:xfrm>
          <a:off x="1350963" y="1027113"/>
          <a:ext cx="9151937" cy="45164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617" name="Document" r:id="rId5" imgW="5401235" imgH="2667262" progId="Word.Document.12">
                  <p:embed/>
                </p:oleObj>
              </mc:Choice>
              <mc:Fallback>
                <p:oleObj name="Document" r:id="rId5" imgW="5401235" imgH="2667262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50963" y="1027113"/>
                        <a:ext cx="9151937" cy="451643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6" name="直線コネクタ 5">
            <a:extLst>
              <a:ext uri="{FF2B5EF4-FFF2-40B4-BE49-F238E27FC236}">
                <a16:creationId xmlns:a16="http://schemas.microsoft.com/office/drawing/2014/main" id="{4BF07736-B9DA-4B89-8AC6-5305A6EB98B4}"/>
              </a:ext>
            </a:extLst>
          </p:cNvPr>
          <p:cNvCxnSpPr/>
          <p:nvPr/>
        </p:nvCxnSpPr>
        <p:spPr>
          <a:xfrm>
            <a:off x="1341929" y="1388553"/>
            <a:ext cx="543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コネクタ 6">
            <a:extLst>
              <a:ext uri="{FF2B5EF4-FFF2-40B4-BE49-F238E27FC236}">
                <a16:creationId xmlns:a16="http://schemas.microsoft.com/office/drawing/2014/main" id="{04984E78-D6AB-48F4-8AE2-719CAE733EDB}"/>
              </a:ext>
            </a:extLst>
          </p:cNvPr>
          <p:cNvCxnSpPr/>
          <p:nvPr/>
        </p:nvCxnSpPr>
        <p:spPr>
          <a:xfrm>
            <a:off x="2034747" y="1985681"/>
            <a:ext cx="334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219A94C3-9ECF-47E3-9B13-B865F359CC64}"/>
              </a:ext>
            </a:extLst>
          </p:cNvPr>
          <p:cNvCxnSpPr/>
          <p:nvPr/>
        </p:nvCxnSpPr>
        <p:spPr>
          <a:xfrm>
            <a:off x="1799132" y="2653308"/>
            <a:ext cx="586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82037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495B074A-DE8D-494B-AD40-A544AE59989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16647138"/>
              </p:ext>
            </p:extLst>
          </p:nvPr>
        </p:nvGraphicFramePr>
        <p:xfrm>
          <a:off x="1335088" y="1003300"/>
          <a:ext cx="9517062" cy="4733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6350" name="Document" r:id="rId3" imgW="5617087" imgH="2802050" progId="Word.Document.12">
                  <p:embed/>
                </p:oleObj>
              </mc:Choice>
              <mc:Fallback>
                <p:oleObj name="Document" r:id="rId3" imgW="5617087" imgH="2802050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495B074A-DE8D-494B-AD40-A544AE59989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335088" y="1003300"/>
                        <a:ext cx="9517062" cy="473392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CAC3B059-259D-4425-A2B5-91CBEA574F72}"/>
              </a:ext>
            </a:extLst>
          </p:cNvPr>
          <p:cNvCxnSpPr/>
          <p:nvPr/>
        </p:nvCxnSpPr>
        <p:spPr>
          <a:xfrm>
            <a:off x="6264100" y="1408121"/>
            <a:ext cx="151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4953B068-CCA5-4DFD-998C-5E8B5456BEA2}"/>
              </a:ext>
            </a:extLst>
          </p:cNvPr>
          <p:cNvCxnSpPr/>
          <p:nvPr/>
        </p:nvCxnSpPr>
        <p:spPr>
          <a:xfrm>
            <a:off x="2694180" y="3575429"/>
            <a:ext cx="900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直線コネクタ 10">
            <a:extLst>
              <a:ext uri="{FF2B5EF4-FFF2-40B4-BE49-F238E27FC236}">
                <a16:creationId xmlns:a16="http://schemas.microsoft.com/office/drawing/2014/main" id="{5D1185F6-C22D-4AF5-99E1-0C71CCEF365B}"/>
              </a:ext>
            </a:extLst>
          </p:cNvPr>
          <p:cNvCxnSpPr/>
          <p:nvPr/>
        </p:nvCxnSpPr>
        <p:spPr>
          <a:xfrm>
            <a:off x="6277588" y="3574081"/>
            <a:ext cx="24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直線コネクタ 11">
            <a:extLst>
              <a:ext uri="{FF2B5EF4-FFF2-40B4-BE49-F238E27FC236}">
                <a16:creationId xmlns:a16="http://schemas.microsoft.com/office/drawing/2014/main" id="{9DC2D254-79DF-427F-BF3C-801C1A3727DB}"/>
              </a:ext>
            </a:extLst>
          </p:cNvPr>
          <p:cNvCxnSpPr/>
          <p:nvPr/>
        </p:nvCxnSpPr>
        <p:spPr>
          <a:xfrm>
            <a:off x="1332492" y="2791061"/>
            <a:ext cx="565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B06915AD-DF50-4891-81E6-25851A14F125}"/>
              </a:ext>
            </a:extLst>
          </p:cNvPr>
          <p:cNvCxnSpPr/>
          <p:nvPr/>
        </p:nvCxnSpPr>
        <p:spPr>
          <a:xfrm>
            <a:off x="1318635" y="3178986"/>
            <a:ext cx="565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083942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A47D3500-DF73-484E-AD08-3647D7B0590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00556402"/>
              </p:ext>
            </p:extLst>
          </p:nvPr>
        </p:nvGraphicFramePr>
        <p:xfrm>
          <a:off x="899477" y="503555"/>
          <a:ext cx="3488585" cy="37337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541" name="Document" r:id="rId3" imgW="2052109" imgH="219631" progId="Word.Document.12">
                  <p:embed/>
                </p:oleObj>
              </mc:Choice>
              <mc:Fallback>
                <p:oleObj name="Document" r:id="rId3" imgW="2052109" imgH="21963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99477" y="503555"/>
                        <a:ext cx="3488585" cy="37337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C0E092B5-3CBE-46E3-8649-CAB4D6C0F49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235805818"/>
              </p:ext>
            </p:extLst>
          </p:nvPr>
        </p:nvGraphicFramePr>
        <p:xfrm>
          <a:off x="1593850" y="1107440"/>
          <a:ext cx="9151938" cy="5422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542" name="Document" r:id="rId5" imgW="5401235" imgH="3200858" progId="Word.Document.12">
                  <p:embed/>
                </p:oleObj>
              </mc:Choice>
              <mc:Fallback>
                <p:oleObj name="Document" r:id="rId5" imgW="5401235" imgH="320085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93850" y="1107440"/>
                        <a:ext cx="9151938" cy="54229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0A2DDA7C-9509-4A96-9FE0-8F05662251C8}"/>
              </a:ext>
            </a:extLst>
          </p:cNvPr>
          <p:cNvSpPr/>
          <p:nvPr/>
        </p:nvSpPr>
        <p:spPr>
          <a:xfrm>
            <a:off x="980620" y="1702689"/>
            <a:ext cx="10657840" cy="7462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2D2E3E00-33B4-4DE3-A87D-0EE805883F03}"/>
              </a:ext>
            </a:extLst>
          </p:cNvPr>
          <p:cNvSpPr/>
          <p:nvPr/>
        </p:nvSpPr>
        <p:spPr>
          <a:xfrm>
            <a:off x="964855" y="2422643"/>
            <a:ext cx="10657840" cy="7462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CAA13EBA-5294-4FBA-A993-58B055ACCA33}"/>
              </a:ext>
            </a:extLst>
          </p:cNvPr>
          <p:cNvSpPr/>
          <p:nvPr/>
        </p:nvSpPr>
        <p:spPr>
          <a:xfrm>
            <a:off x="959599" y="3258214"/>
            <a:ext cx="10657840" cy="7462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4EA6B446-C9AA-4039-80B7-8D234FED0B51}"/>
              </a:ext>
            </a:extLst>
          </p:cNvPr>
          <p:cNvSpPr/>
          <p:nvPr/>
        </p:nvSpPr>
        <p:spPr>
          <a:xfrm>
            <a:off x="954342" y="3967658"/>
            <a:ext cx="10657840" cy="7462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正方形/長方形 10">
            <a:extLst>
              <a:ext uri="{FF2B5EF4-FFF2-40B4-BE49-F238E27FC236}">
                <a16:creationId xmlns:a16="http://schemas.microsoft.com/office/drawing/2014/main" id="{3ADB216E-A5A0-4C1C-A346-3966E54C91B1}"/>
              </a:ext>
            </a:extLst>
          </p:cNvPr>
          <p:cNvSpPr/>
          <p:nvPr/>
        </p:nvSpPr>
        <p:spPr>
          <a:xfrm>
            <a:off x="970112" y="4887309"/>
            <a:ext cx="10657840" cy="86325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2" name="正方形/長方形 11">
            <a:extLst>
              <a:ext uri="{FF2B5EF4-FFF2-40B4-BE49-F238E27FC236}">
                <a16:creationId xmlns:a16="http://schemas.microsoft.com/office/drawing/2014/main" id="{C3DEF368-7B8D-4C33-93DC-733504D05752}"/>
              </a:ext>
            </a:extLst>
          </p:cNvPr>
          <p:cNvSpPr/>
          <p:nvPr/>
        </p:nvSpPr>
        <p:spPr>
          <a:xfrm>
            <a:off x="964856" y="6017169"/>
            <a:ext cx="10657840" cy="6025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28143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  <p:bldP spid="10" grpId="0" animBg="1"/>
      <p:bldP spid="11" grpId="0" animBg="1"/>
      <p:bldP spid="12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19C23F7F-016A-4A42-9227-39EA09CD92A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53395469"/>
              </p:ext>
            </p:extLst>
          </p:nvPr>
        </p:nvGraphicFramePr>
        <p:xfrm>
          <a:off x="1222058" y="857250"/>
          <a:ext cx="9151937" cy="5122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460" name="Document" r:id="rId3" imgW="5401235" imgH="3022993" progId="Word.Document.12">
                  <p:embed/>
                </p:oleObj>
              </mc:Choice>
              <mc:Fallback>
                <p:oleObj name="Document" r:id="rId3" imgW="5401235" imgH="3022993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22058" y="857250"/>
                        <a:ext cx="9151937" cy="512286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6B364D59-9785-488B-9303-D7D4F97261E2}"/>
              </a:ext>
            </a:extLst>
          </p:cNvPr>
          <p:cNvSpPr/>
          <p:nvPr/>
        </p:nvSpPr>
        <p:spPr>
          <a:xfrm>
            <a:off x="980620" y="2522494"/>
            <a:ext cx="10657840" cy="74622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C4464E54-96DA-48E1-A60F-FB8A584783B0}"/>
              </a:ext>
            </a:extLst>
          </p:cNvPr>
          <p:cNvSpPr/>
          <p:nvPr/>
        </p:nvSpPr>
        <p:spPr>
          <a:xfrm>
            <a:off x="985877" y="3652356"/>
            <a:ext cx="10657840" cy="2243947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961667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83767AEB-D8F3-4A95-8C40-54D03983DC3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06592127"/>
              </p:ext>
            </p:extLst>
          </p:nvPr>
        </p:nvGraphicFramePr>
        <p:xfrm>
          <a:off x="1251902" y="685483"/>
          <a:ext cx="9177816" cy="57652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482" name="Document" r:id="rId3" imgW="5398715" imgH="3391326" progId="Word.Document.12">
                  <p:embed/>
                </p:oleObj>
              </mc:Choice>
              <mc:Fallback>
                <p:oleObj name="Document" r:id="rId3" imgW="5398715" imgH="339132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51902" y="685483"/>
                        <a:ext cx="9177816" cy="57652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25913990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83767AEB-D8F3-4A95-8C40-54D03983DC3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42486624"/>
              </p:ext>
            </p:extLst>
          </p:nvPr>
        </p:nvGraphicFramePr>
        <p:xfrm>
          <a:off x="1262062" y="685483"/>
          <a:ext cx="9177816" cy="57652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509" name="Document" r:id="rId3" imgW="5398715" imgH="3391326" progId="Word.Document.12">
                  <p:embed/>
                </p:oleObj>
              </mc:Choice>
              <mc:Fallback>
                <p:oleObj name="Document" r:id="rId3" imgW="5398715" imgH="3391326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83767AEB-D8F3-4A95-8C40-54D03983DC3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62062" y="685483"/>
                        <a:ext cx="9177816" cy="57652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57D18A36-8CAD-43EB-8327-425C2D63E8FB}"/>
              </a:ext>
            </a:extLst>
          </p:cNvPr>
          <p:cNvSpPr txBox="1"/>
          <p:nvPr/>
        </p:nvSpPr>
        <p:spPr>
          <a:xfrm>
            <a:off x="4450080" y="3403600"/>
            <a:ext cx="1168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solidFill>
                  <a:schemeClr val="accent5">
                    <a:lumMod val="75000"/>
                  </a:schemeClr>
                </a:solidFill>
              </a:rPr>
              <a:t>「私的財」</a:t>
            </a: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E51AE05C-D854-4D12-9F34-656D8B063445}"/>
              </a:ext>
            </a:extLst>
          </p:cNvPr>
          <p:cNvSpPr txBox="1"/>
          <p:nvPr/>
        </p:nvSpPr>
        <p:spPr>
          <a:xfrm>
            <a:off x="4998720" y="3769360"/>
            <a:ext cx="82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リンゴ</a:t>
            </a: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A57A10D3-5581-45C2-A4A3-56A2C0033781}"/>
              </a:ext>
            </a:extLst>
          </p:cNvPr>
          <p:cNvSpPr txBox="1"/>
          <p:nvPr/>
        </p:nvSpPr>
        <p:spPr>
          <a:xfrm>
            <a:off x="7467600" y="4531360"/>
            <a:ext cx="1584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solidFill>
                  <a:schemeClr val="accent5">
                    <a:lumMod val="75000"/>
                  </a:schemeClr>
                </a:solidFill>
              </a:rPr>
              <a:t>「純粋公共財」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E397408C-3364-4B0A-9A0E-F3299528A153}"/>
              </a:ext>
            </a:extLst>
          </p:cNvPr>
          <p:cNvSpPr txBox="1"/>
          <p:nvPr/>
        </p:nvSpPr>
        <p:spPr>
          <a:xfrm>
            <a:off x="8046720" y="4876800"/>
            <a:ext cx="16560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灯台、景色</a:t>
            </a:r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73330577-B50C-42A3-BD44-1A7B870CA7F1}"/>
              </a:ext>
            </a:extLst>
          </p:cNvPr>
          <p:cNvSpPr/>
          <p:nvPr/>
        </p:nvSpPr>
        <p:spPr>
          <a:xfrm>
            <a:off x="4976698" y="4107934"/>
            <a:ext cx="1168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kumimoji="1" lang="ja-JP" altLang="en-US" dirty="0"/>
              <a:t>自家用車</a:t>
            </a:r>
            <a:endParaRPr lang="ja-JP" altLang="en-US" dirty="0"/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B9693F99-578C-45E4-81C2-38FDE9130350}"/>
              </a:ext>
            </a:extLst>
          </p:cNvPr>
          <p:cNvSpPr txBox="1"/>
          <p:nvPr/>
        </p:nvSpPr>
        <p:spPr>
          <a:xfrm>
            <a:off x="8046720" y="5242560"/>
            <a:ext cx="16560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外交、国防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9F52AE28-D5A8-4968-98BF-8622B536A157}"/>
              </a:ext>
            </a:extLst>
          </p:cNvPr>
          <p:cNvSpPr txBox="1"/>
          <p:nvPr/>
        </p:nvSpPr>
        <p:spPr>
          <a:xfrm>
            <a:off x="7467600" y="3423920"/>
            <a:ext cx="25095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solidFill>
                  <a:schemeClr val="accent5">
                    <a:lumMod val="75000"/>
                  </a:schemeClr>
                </a:solidFill>
              </a:rPr>
              <a:t>「コモン・プール財」</a:t>
            </a: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AEB0DB1F-7F40-4D02-99B5-4C17F51EBB93}"/>
              </a:ext>
            </a:extLst>
          </p:cNvPr>
          <p:cNvSpPr txBox="1"/>
          <p:nvPr/>
        </p:nvSpPr>
        <p:spPr>
          <a:xfrm>
            <a:off x="8128000" y="3718560"/>
            <a:ext cx="209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入会地（共有資源）</a:t>
            </a:r>
          </a:p>
        </p:txBody>
      </p:sp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6F8E7002-BC20-47C5-BDED-186E94E37E01}"/>
              </a:ext>
            </a:extLst>
          </p:cNvPr>
          <p:cNvSpPr txBox="1"/>
          <p:nvPr/>
        </p:nvSpPr>
        <p:spPr>
          <a:xfrm>
            <a:off x="8158480" y="4064000"/>
            <a:ext cx="209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都市部の一般道</a:t>
            </a: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221305B8-E5B7-4E83-BB70-FE4DA17EAA60}"/>
              </a:ext>
            </a:extLst>
          </p:cNvPr>
          <p:cNvSpPr txBox="1"/>
          <p:nvPr/>
        </p:nvSpPr>
        <p:spPr>
          <a:xfrm>
            <a:off x="4450080" y="4582160"/>
            <a:ext cx="1473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solidFill>
                  <a:schemeClr val="accent5">
                    <a:lumMod val="75000"/>
                  </a:schemeClr>
                </a:solidFill>
              </a:rPr>
              <a:t>「クラブ財」</a:t>
            </a:r>
          </a:p>
        </p:txBody>
      </p:sp>
      <p:sp>
        <p:nvSpPr>
          <p:cNvPr id="14" name="テキスト ボックス 13">
            <a:extLst>
              <a:ext uri="{FF2B5EF4-FFF2-40B4-BE49-F238E27FC236}">
                <a16:creationId xmlns:a16="http://schemas.microsoft.com/office/drawing/2014/main" id="{B26AF04A-F019-4C8D-A428-D7DF9B316DE1}"/>
              </a:ext>
            </a:extLst>
          </p:cNvPr>
          <p:cNvSpPr txBox="1"/>
          <p:nvPr/>
        </p:nvSpPr>
        <p:spPr>
          <a:xfrm>
            <a:off x="5069840" y="4926900"/>
            <a:ext cx="239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会員制テニスクラブ</a:t>
            </a:r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781D2399-7AB8-488A-A1F9-D0E4D6BC2822}"/>
              </a:ext>
            </a:extLst>
          </p:cNvPr>
          <p:cNvSpPr txBox="1"/>
          <p:nvPr/>
        </p:nvSpPr>
        <p:spPr>
          <a:xfrm>
            <a:off x="5069840" y="5242560"/>
            <a:ext cx="239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ケーブルテレビ</a:t>
            </a:r>
          </a:p>
        </p:txBody>
      </p: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A7D79D8C-DC1D-4EC3-B16F-83D545BBCD9B}"/>
              </a:ext>
            </a:extLst>
          </p:cNvPr>
          <p:cNvCxnSpPr/>
          <p:nvPr/>
        </p:nvCxnSpPr>
        <p:spPr>
          <a:xfrm>
            <a:off x="3728720" y="1422400"/>
            <a:ext cx="863600" cy="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直線矢印コネクタ 19">
            <a:extLst>
              <a:ext uri="{FF2B5EF4-FFF2-40B4-BE49-F238E27FC236}">
                <a16:creationId xmlns:a16="http://schemas.microsoft.com/office/drawing/2014/main" id="{5A82FC2C-9B36-4E48-B16B-B283C3112C65}"/>
              </a:ext>
            </a:extLst>
          </p:cNvPr>
          <p:cNvCxnSpPr>
            <a:cxnSpLocks/>
          </p:cNvCxnSpPr>
          <p:nvPr/>
        </p:nvCxnSpPr>
        <p:spPr>
          <a:xfrm>
            <a:off x="4185920" y="1422400"/>
            <a:ext cx="725610" cy="3031252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直線矢印コネクタ 20">
            <a:extLst>
              <a:ext uri="{FF2B5EF4-FFF2-40B4-BE49-F238E27FC236}">
                <a16:creationId xmlns:a16="http://schemas.microsoft.com/office/drawing/2014/main" id="{C71F2BDF-3D47-44CA-9FAB-12910274E2F7}"/>
              </a:ext>
            </a:extLst>
          </p:cNvPr>
          <p:cNvCxnSpPr>
            <a:cxnSpLocks/>
          </p:cNvCxnSpPr>
          <p:nvPr/>
        </p:nvCxnSpPr>
        <p:spPr>
          <a:xfrm>
            <a:off x="4338320" y="1422400"/>
            <a:ext cx="3723800" cy="181973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テキスト ボックス 26">
            <a:extLst>
              <a:ext uri="{FF2B5EF4-FFF2-40B4-BE49-F238E27FC236}">
                <a16:creationId xmlns:a16="http://schemas.microsoft.com/office/drawing/2014/main" id="{E98932AD-11AD-4E5A-AB1B-39926EB5ADC6}"/>
              </a:ext>
            </a:extLst>
          </p:cNvPr>
          <p:cNvSpPr txBox="1"/>
          <p:nvPr/>
        </p:nvSpPr>
        <p:spPr>
          <a:xfrm>
            <a:off x="6989375" y="3370670"/>
            <a:ext cx="3710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1</a:t>
            </a:r>
            <a:endParaRPr kumimoji="1" lang="ja-JP" altLang="en-US" dirty="0"/>
          </a:p>
        </p:txBody>
      </p:sp>
      <p:sp>
        <p:nvSpPr>
          <p:cNvPr id="28" name="テキスト ボックス 27">
            <a:extLst>
              <a:ext uri="{FF2B5EF4-FFF2-40B4-BE49-F238E27FC236}">
                <a16:creationId xmlns:a16="http://schemas.microsoft.com/office/drawing/2014/main" id="{4581CD45-E6A4-43DC-A078-FE58B6EAA4C8}"/>
              </a:ext>
            </a:extLst>
          </p:cNvPr>
          <p:cNvSpPr txBox="1"/>
          <p:nvPr/>
        </p:nvSpPr>
        <p:spPr>
          <a:xfrm>
            <a:off x="10074152" y="4511040"/>
            <a:ext cx="3710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2</a:t>
            </a:r>
            <a:endParaRPr kumimoji="1" lang="ja-JP" altLang="en-US" dirty="0"/>
          </a:p>
        </p:txBody>
      </p:sp>
      <p:sp>
        <p:nvSpPr>
          <p:cNvPr id="29" name="テキスト ボックス 28">
            <a:extLst>
              <a:ext uri="{FF2B5EF4-FFF2-40B4-BE49-F238E27FC236}">
                <a16:creationId xmlns:a16="http://schemas.microsoft.com/office/drawing/2014/main" id="{4961C030-AA04-4B70-AFCB-E9CE807299D8}"/>
              </a:ext>
            </a:extLst>
          </p:cNvPr>
          <p:cNvSpPr txBox="1"/>
          <p:nvPr/>
        </p:nvSpPr>
        <p:spPr>
          <a:xfrm>
            <a:off x="7031417" y="4505788"/>
            <a:ext cx="3710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3</a:t>
            </a:r>
            <a:endParaRPr kumimoji="1" lang="ja-JP" altLang="en-US" dirty="0"/>
          </a:p>
        </p:txBody>
      </p:sp>
      <p:sp>
        <p:nvSpPr>
          <p:cNvPr id="30" name="テキスト ボックス 29">
            <a:extLst>
              <a:ext uri="{FF2B5EF4-FFF2-40B4-BE49-F238E27FC236}">
                <a16:creationId xmlns:a16="http://schemas.microsoft.com/office/drawing/2014/main" id="{C2559B75-BDF8-4A0A-AB5F-0D1D37DCC14C}"/>
              </a:ext>
            </a:extLst>
          </p:cNvPr>
          <p:cNvSpPr txBox="1"/>
          <p:nvPr/>
        </p:nvSpPr>
        <p:spPr>
          <a:xfrm>
            <a:off x="10063640" y="3333892"/>
            <a:ext cx="3710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4</a:t>
            </a:r>
            <a:endParaRPr kumimoji="1" lang="ja-JP" altLang="en-US" dirty="0"/>
          </a:p>
        </p:txBody>
      </p:sp>
      <p:sp>
        <p:nvSpPr>
          <p:cNvPr id="31" name="正方形/長方形 30">
            <a:extLst>
              <a:ext uri="{FF2B5EF4-FFF2-40B4-BE49-F238E27FC236}">
                <a16:creationId xmlns:a16="http://schemas.microsoft.com/office/drawing/2014/main" id="{5A7268E3-54B8-4377-94A7-28571B258D6C}"/>
              </a:ext>
            </a:extLst>
          </p:cNvPr>
          <p:cNvSpPr/>
          <p:nvPr/>
        </p:nvSpPr>
        <p:spPr>
          <a:xfrm>
            <a:off x="4450080" y="4515948"/>
            <a:ext cx="2952352" cy="1106104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2" name="正方形/長方形 31">
            <a:extLst>
              <a:ext uri="{FF2B5EF4-FFF2-40B4-BE49-F238E27FC236}">
                <a16:creationId xmlns:a16="http://schemas.microsoft.com/office/drawing/2014/main" id="{5C7DC8C1-C86C-4114-A77A-6D50BB2CA43A}"/>
              </a:ext>
            </a:extLst>
          </p:cNvPr>
          <p:cNvSpPr/>
          <p:nvPr/>
        </p:nvSpPr>
        <p:spPr>
          <a:xfrm>
            <a:off x="7447280" y="3333693"/>
            <a:ext cx="2952352" cy="1106104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6" name="テキスト ボックス 35">
            <a:extLst>
              <a:ext uri="{FF2B5EF4-FFF2-40B4-BE49-F238E27FC236}">
                <a16:creationId xmlns:a16="http://schemas.microsoft.com/office/drawing/2014/main" id="{B6CD03D8-B59D-427E-891B-D5894E0DB2CB}"/>
              </a:ext>
            </a:extLst>
          </p:cNvPr>
          <p:cNvSpPr txBox="1"/>
          <p:nvPr/>
        </p:nvSpPr>
        <p:spPr>
          <a:xfrm>
            <a:off x="1529098" y="5993321"/>
            <a:ext cx="15782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（追加問題）</a:t>
            </a:r>
          </a:p>
        </p:txBody>
      </p:sp>
      <p:sp>
        <p:nvSpPr>
          <p:cNvPr id="37" name="テキスト ボックス 36">
            <a:extLst>
              <a:ext uri="{FF2B5EF4-FFF2-40B4-BE49-F238E27FC236}">
                <a16:creationId xmlns:a16="http://schemas.microsoft.com/office/drawing/2014/main" id="{82FB03E2-119F-430A-BDAF-4C1770392358}"/>
              </a:ext>
            </a:extLst>
          </p:cNvPr>
          <p:cNvSpPr txBox="1"/>
          <p:nvPr/>
        </p:nvSpPr>
        <p:spPr>
          <a:xfrm>
            <a:off x="2613728" y="6003481"/>
            <a:ext cx="762755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　上記の財の中で、「社会資本」であるのはどれであろうか。</a:t>
            </a:r>
          </a:p>
        </p:txBody>
      </p:sp>
      <p:cxnSp>
        <p:nvCxnSpPr>
          <p:cNvPr id="38" name="直線コネクタ 37">
            <a:extLst>
              <a:ext uri="{FF2B5EF4-FFF2-40B4-BE49-F238E27FC236}">
                <a16:creationId xmlns:a16="http://schemas.microsoft.com/office/drawing/2014/main" id="{02A89573-3A4A-4B37-A14E-8E42BAC48CDE}"/>
              </a:ext>
            </a:extLst>
          </p:cNvPr>
          <p:cNvCxnSpPr/>
          <p:nvPr/>
        </p:nvCxnSpPr>
        <p:spPr>
          <a:xfrm>
            <a:off x="4632960" y="6360160"/>
            <a:ext cx="1080000" cy="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直線コネクタ 38">
            <a:extLst>
              <a:ext uri="{FF2B5EF4-FFF2-40B4-BE49-F238E27FC236}">
                <a16:creationId xmlns:a16="http://schemas.microsoft.com/office/drawing/2014/main" id="{C3AB7AAE-D9D0-4F11-B62E-D150C5AAEBF5}"/>
              </a:ext>
            </a:extLst>
          </p:cNvPr>
          <p:cNvCxnSpPr/>
          <p:nvPr/>
        </p:nvCxnSpPr>
        <p:spPr>
          <a:xfrm>
            <a:off x="8107680" y="5222240"/>
            <a:ext cx="540000" cy="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F4333AFE-4E29-4425-8F72-E28E200D2F13}"/>
              </a:ext>
            </a:extLst>
          </p:cNvPr>
          <p:cNvCxnSpPr/>
          <p:nvPr/>
        </p:nvCxnSpPr>
        <p:spPr>
          <a:xfrm>
            <a:off x="8209280" y="4064000"/>
            <a:ext cx="1800000" cy="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直線コネクタ 40">
            <a:extLst>
              <a:ext uri="{FF2B5EF4-FFF2-40B4-BE49-F238E27FC236}">
                <a16:creationId xmlns:a16="http://schemas.microsoft.com/office/drawing/2014/main" id="{921F2FAE-AF5D-4C30-B0DB-89C67E84109B}"/>
              </a:ext>
            </a:extLst>
          </p:cNvPr>
          <p:cNvCxnSpPr/>
          <p:nvPr/>
        </p:nvCxnSpPr>
        <p:spPr>
          <a:xfrm>
            <a:off x="8260080" y="4399280"/>
            <a:ext cx="1584000" cy="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直線コネクタ 41">
            <a:extLst>
              <a:ext uri="{FF2B5EF4-FFF2-40B4-BE49-F238E27FC236}">
                <a16:creationId xmlns:a16="http://schemas.microsoft.com/office/drawing/2014/main" id="{3CAB67D0-A08D-4CEF-B2D6-106DFEB37D0A}"/>
              </a:ext>
            </a:extLst>
          </p:cNvPr>
          <p:cNvCxnSpPr/>
          <p:nvPr/>
        </p:nvCxnSpPr>
        <p:spPr>
          <a:xfrm>
            <a:off x="8737600" y="5222240"/>
            <a:ext cx="540000" cy="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74280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  <p:bldP spid="5" grpId="0"/>
      <p:bldP spid="6" grpId="0"/>
      <p:bldP spid="7" grpId="0"/>
      <p:bldP spid="8" grpId="0"/>
      <p:bldP spid="9" grpId="0"/>
      <p:bldP spid="11" grpId="0"/>
      <p:bldP spid="12" grpId="0"/>
      <p:bldP spid="13" grpId="0"/>
      <p:bldP spid="14" grpId="0"/>
      <p:bldP spid="15" grpId="0"/>
      <p:bldP spid="31" grpId="0" animBg="1"/>
      <p:bldP spid="32" grpId="0" animBg="1"/>
      <p:bldP spid="36" grpId="0"/>
      <p:bldP spid="3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83767AEB-D8F3-4A95-8C40-54D03983DC3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75607685"/>
              </p:ext>
            </p:extLst>
          </p:nvPr>
        </p:nvGraphicFramePr>
        <p:xfrm>
          <a:off x="1245878" y="986146"/>
          <a:ext cx="9177816" cy="576525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30" name="Document" r:id="rId3" imgW="5398715" imgH="3391326" progId="Word.Document.12">
                  <p:embed/>
                </p:oleObj>
              </mc:Choice>
              <mc:Fallback>
                <p:oleObj name="Document" r:id="rId3" imgW="5398715" imgH="3391326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83767AEB-D8F3-4A95-8C40-54D03983DC30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45878" y="986146"/>
                        <a:ext cx="9177816" cy="576525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57D18A36-8CAD-43EB-8327-425C2D63E8FB}"/>
              </a:ext>
            </a:extLst>
          </p:cNvPr>
          <p:cNvSpPr txBox="1"/>
          <p:nvPr/>
        </p:nvSpPr>
        <p:spPr>
          <a:xfrm>
            <a:off x="4450080" y="2865120"/>
            <a:ext cx="1168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4472C4">
                    <a:lumMod val="75000"/>
                  </a:srgbClr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「私的財」</a:t>
            </a: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E51AE05C-D854-4D12-9F34-656D8B063445}"/>
              </a:ext>
            </a:extLst>
          </p:cNvPr>
          <p:cNvSpPr txBox="1"/>
          <p:nvPr/>
        </p:nvSpPr>
        <p:spPr>
          <a:xfrm>
            <a:off x="4998720" y="3241040"/>
            <a:ext cx="82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リンゴ</a:t>
            </a: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A57A10D3-5581-45C2-A4A3-56A2C0033781}"/>
              </a:ext>
            </a:extLst>
          </p:cNvPr>
          <p:cNvSpPr txBox="1"/>
          <p:nvPr/>
        </p:nvSpPr>
        <p:spPr>
          <a:xfrm>
            <a:off x="7467600" y="4074160"/>
            <a:ext cx="1584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4472C4">
                    <a:lumMod val="75000"/>
                  </a:srgbClr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「純粋公共財」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E397408C-3364-4B0A-9A0E-F3299528A153}"/>
              </a:ext>
            </a:extLst>
          </p:cNvPr>
          <p:cNvSpPr txBox="1"/>
          <p:nvPr/>
        </p:nvSpPr>
        <p:spPr>
          <a:xfrm>
            <a:off x="8046720" y="4399280"/>
            <a:ext cx="16560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灯台、景色</a:t>
            </a:r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73330577-B50C-42A3-BD44-1A7B870CA7F1}"/>
              </a:ext>
            </a:extLst>
          </p:cNvPr>
          <p:cNvSpPr/>
          <p:nvPr/>
        </p:nvSpPr>
        <p:spPr>
          <a:xfrm>
            <a:off x="4976698" y="3620254"/>
            <a:ext cx="1168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自家用車</a:t>
            </a:r>
            <a:endParaRPr kumimoji="0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B9693F99-578C-45E4-81C2-38FDE9130350}"/>
              </a:ext>
            </a:extLst>
          </p:cNvPr>
          <p:cNvSpPr txBox="1"/>
          <p:nvPr/>
        </p:nvSpPr>
        <p:spPr>
          <a:xfrm>
            <a:off x="8046720" y="4795520"/>
            <a:ext cx="165608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外交、国防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9F52AE28-D5A8-4968-98BF-8622B536A157}"/>
              </a:ext>
            </a:extLst>
          </p:cNvPr>
          <p:cNvSpPr txBox="1"/>
          <p:nvPr/>
        </p:nvSpPr>
        <p:spPr>
          <a:xfrm>
            <a:off x="7467600" y="2895600"/>
            <a:ext cx="25095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4472C4">
                    <a:lumMod val="75000"/>
                  </a:srgbClr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「コモン・プール財」</a:t>
            </a: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AEB0DB1F-7F40-4D02-99B5-4C17F51EBB93}"/>
              </a:ext>
            </a:extLst>
          </p:cNvPr>
          <p:cNvSpPr txBox="1"/>
          <p:nvPr/>
        </p:nvSpPr>
        <p:spPr>
          <a:xfrm>
            <a:off x="8128000" y="3210560"/>
            <a:ext cx="209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入会地（共有資源）</a:t>
            </a:r>
          </a:p>
        </p:txBody>
      </p:sp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6F8E7002-BC20-47C5-BDED-186E94E37E01}"/>
              </a:ext>
            </a:extLst>
          </p:cNvPr>
          <p:cNvSpPr txBox="1"/>
          <p:nvPr/>
        </p:nvSpPr>
        <p:spPr>
          <a:xfrm>
            <a:off x="8148320" y="3616960"/>
            <a:ext cx="20929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都市部の一般道</a:t>
            </a: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221305B8-E5B7-4E83-BB70-FE4DA17EAA60}"/>
              </a:ext>
            </a:extLst>
          </p:cNvPr>
          <p:cNvSpPr txBox="1"/>
          <p:nvPr/>
        </p:nvSpPr>
        <p:spPr>
          <a:xfrm>
            <a:off x="4450080" y="4064000"/>
            <a:ext cx="1473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4472C4">
                    <a:lumMod val="75000"/>
                  </a:srgbClr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「クラブ財」</a:t>
            </a:r>
          </a:p>
        </p:txBody>
      </p:sp>
      <p:sp>
        <p:nvSpPr>
          <p:cNvPr id="14" name="テキスト ボックス 13">
            <a:extLst>
              <a:ext uri="{FF2B5EF4-FFF2-40B4-BE49-F238E27FC236}">
                <a16:creationId xmlns:a16="http://schemas.microsoft.com/office/drawing/2014/main" id="{B26AF04A-F019-4C8D-A428-D7DF9B316DE1}"/>
              </a:ext>
            </a:extLst>
          </p:cNvPr>
          <p:cNvSpPr txBox="1"/>
          <p:nvPr/>
        </p:nvSpPr>
        <p:spPr>
          <a:xfrm>
            <a:off x="5069840" y="4389120"/>
            <a:ext cx="239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会員制テニスクラブ</a:t>
            </a:r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781D2399-7AB8-488A-A1F9-D0E4D6BC2822}"/>
              </a:ext>
            </a:extLst>
          </p:cNvPr>
          <p:cNvSpPr txBox="1"/>
          <p:nvPr/>
        </p:nvSpPr>
        <p:spPr>
          <a:xfrm>
            <a:off x="5069840" y="4795520"/>
            <a:ext cx="23977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ケーブルテレビ</a:t>
            </a:r>
          </a:p>
        </p:txBody>
      </p: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A7D79D8C-DC1D-4EC3-B16F-83D545BBCD9B}"/>
              </a:ext>
            </a:extLst>
          </p:cNvPr>
          <p:cNvCxnSpPr/>
          <p:nvPr/>
        </p:nvCxnSpPr>
        <p:spPr>
          <a:xfrm>
            <a:off x="7579360" y="1330960"/>
            <a:ext cx="2700000" cy="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直線矢印コネクタ 19">
            <a:extLst>
              <a:ext uri="{FF2B5EF4-FFF2-40B4-BE49-F238E27FC236}">
                <a16:creationId xmlns:a16="http://schemas.microsoft.com/office/drawing/2014/main" id="{5A82FC2C-9B36-4E48-B16B-B283C3112C65}"/>
              </a:ext>
            </a:extLst>
          </p:cNvPr>
          <p:cNvCxnSpPr>
            <a:cxnSpLocks/>
          </p:cNvCxnSpPr>
          <p:nvPr/>
        </p:nvCxnSpPr>
        <p:spPr>
          <a:xfrm>
            <a:off x="8768080" y="1361440"/>
            <a:ext cx="60960" cy="674132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正方形/長方形 16">
            <a:extLst>
              <a:ext uri="{FF2B5EF4-FFF2-40B4-BE49-F238E27FC236}">
                <a16:creationId xmlns:a16="http://schemas.microsoft.com/office/drawing/2014/main" id="{1C2A0B87-FC04-46D2-9BA1-5BD0CFE15245}"/>
              </a:ext>
            </a:extLst>
          </p:cNvPr>
          <p:cNvSpPr/>
          <p:nvPr/>
        </p:nvSpPr>
        <p:spPr>
          <a:xfrm>
            <a:off x="7437120" y="2066052"/>
            <a:ext cx="2972278" cy="3166332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2" name="テキスト ボックス 21">
            <a:extLst>
              <a:ext uri="{FF2B5EF4-FFF2-40B4-BE49-F238E27FC236}">
                <a16:creationId xmlns:a16="http://schemas.microsoft.com/office/drawing/2014/main" id="{16ABDE4C-9016-4553-8B2B-F88855082AEA}"/>
              </a:ext>
            </a:extLst>
          </p:cNvPr>
          <p:cNvSpPr txBox="1"/>
          <p:nvPr/>
        </p:nvSpPr>
        <p:spPr>
          <a:xfrm>
            <a:off x="1529098" y="5462125"/>
            <a:ext cx="15782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（追加問題）</a:t>
            </a:r>
          </a:p>
        </p:txBody>
      </p:sp>
      <p:sp>
        <p:nvSpPr>
          <p:cNvPr id="23" name="テキスト ボックス 22">
            <a:extLst>
              <a:ext uri="{FF2B5EF4-FFF2-40B4-BE49-F238E27FC236}">
                <a16:creationId xmlns:a16="http://schemas.microsoft.com/office/drawing/2014/main" id="{22E85ED0-75DB-49DF-8769-84BD19F4F41B}"/>
              </a:ext>
            </a:extLst>
          </p:cNvPr>
          <p:cNvSpPr txBox="1"/>
          <p:nvPr/>
        </p:nvSpPr>
        <p:spPr>
          <a:xfrm>
            <a:off x="2613728" y="5470217"/>
            <a:ext cx="762755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　「地上波デジタル放送」や「ポータルサイト」などの「排除可能性」は大きいのだろうか、小さいのだろうか。その費用回収の方法について、検討してみよう。</a:t>
            </a:r>
          </a:p>
        </p:txBody>
      </p:sp>
      <p:sp>
        <p:nvSpPr>
          <p:cNvPr id="24" name="テキスト ボックス 23">
            <a:extLst>
              <a:ext uri="{FF2B5EF4-FFF2-40B4-BE49-F238E27FC236}">
                <a16:creationId xmlns:a16="http://schemas.microsoft.com/office/drawing/2014/main" id="{837DE9B2-1B81-4062-895D-0CD672AC27C9}"/>
              </a:ext>
            </a:extLst>
          </p:cNvPr>
          <p:cNvSpPr txBox="1"/>
          <p:nvPr/>
        </p:nvSpPr>
        <p:spPr>
          <a:xfrm>
            <a:off x="1519658" y="6091953"/>
            <a:ext cx="157824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（追加問題）</a:t>
            </a:r>
          </a:p>
        </p:txBody>
      </p:sp>
      <p:sp>
        <p:nvSpPr>
          <p:cNvPr id="25" name="テキスト ボックス 24">
            <a:extLst>
              <a:ext uri="{FF2B5EF4-FFF2-40B4-BE49-F238E27FC236}">
                <a16:creationId xmlns:a16="http://schemas.microsoft.com/office/drawing/2014/main" id="{6763F780-459E-4BE5-B556-2A2111CECE56}"/>
              </a:ext>
            </a:extLst>
          </p:cNvPr>
          <p:cNvSpPr txBox="1"/>
          <p:nvPr/>
        </p:nvSpPr>
        <p:spPr>
          <a:xfrm>
            <a:off x="2636656" y="6083861"/>
            <a:ext cx="762755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　「電気」、「都市ガス」、「水道」などの「競合性」と「排除可能性」は大きいのだろうか、小さいのだろうか。</a:t>
            </a:r>
          </a:p>
        </p:txBody>
      </p:sp>
    </p:spTree>
    <p:extLst>
      <p:ext uri="{BB962C8B-B14F-4D97-AF65-F5344CB8AC3E}">
        <p14:creationId xmlns:p14="http://schemas.microsoft.com/office/powerpoint/2010/main" val="42767511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2" grpId="0"/>
      <p:bldP spid="23" grpId="0"/>
      <p:bldP spid="24" grpId="0"/>
      <p:bldP spid="2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B3818648-B47C-442D-A5D3-A3EF75DF326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43219550"/>
              </p:ext>
            </p:extLst>
          </p:nvPr>
        </p:nvGraphicFramePr>
        <p:xfrm>
          <a:off x="979488" y="736600"/>
          <a:ext cx="6363195" cy="37337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66" name="Document" r:id="rId3" imgW="3743056" imgH="219631" progId="Word.Document.12">
                  <p:embed/>
                </p:oleObj>
              </mc:Choice>
              <mc:Fallback>
                <p:oleObj name="Document" r:id="rId3" imgW="3743056" imgH="21963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979488" y="736600"/>
                        <a:ext cx="6363195" cy="37337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34ACEF5E-99BF-4368-A870-1A9538E9C3E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72387006"/>
              </p:ext>
            </p:extLst>
          </p:nvPr>
        </p:nvGraphicFramePr>
        <p:xfrm>
          <a:off x="1319213" y="1731963"/>
          <a:ext cx="9151937" cy="4449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67" name="Document" r:id="rId5" imgW="5401235" imgH="2629456" progId="Word.Document.12">
                  <p:embed/>
                </p:oleObj>
              </mc:Choice>
              <mc:Fallback>
                <p:oleObj name="Document" r:id="rId5" imgW="5401235" imgH="262945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19213" y="1731963"/>
                        <a:ext cx="9151937" cy="44497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3675DE40-025A-4E40-B9B0-5B32C47687BB}"/>
              </a:ext>
            </a:extLst>
          </p:cNvPr>
          <p:cNvSpPr/>
          <p:nvPr/>
        </p:nvSpPr>
        <p:spPr>
          <a:xfrm>
            <a:off x="980620" y="1587076"/>
            <a:ext cx="10657840" cy="2228179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9F2B9CDE-2634-46C7-BF01-A54D8BEC2144}"/>
              </a:ext>
            </a:extLst>
          </p:cNvPr>
          <p:cNvSpPr/>
          <p:nvPr/>
        </p:nvSpPr>
        <p:spPr>
          <a:xfrm>
            <a:off x="1212188" y="4361324"/>
            <a:ext cx="9151938" cy="663830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642E38B2-3AB4-4056-8C71-0493A4A29ED3}"/>
              </a:ext>
            </a:extLst>
          </p:cNvPr>
          <p:cNvCxnSpPr/>
          <p:nvPr/>
        </p:nvCxnSpPr>
        <p:spPr>
          <a:xfrm>
            <a:off x="2174531" y="5510189"/>
            <a:ext cx="187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01DFB10C-4BDF-48E3-8A48-ECB7EA33F595}"/>
              </a:ext>
            </a:extLst>
          </p:cNvPr>
          <p:cNvSpPr/>
          <p:nvPr/>
        </p:nvSpPr>
        <p:spPr>
          <a:xfrm>
            <a:off x="964859" y="3778477"/>
            <a:ext cx="10657840" cy="2548135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7315073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 animBg="1"/>
      <p:bldP spid="6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B18F10A-721D-4383-99BB-03824CAB788D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605089" y="242889"/>
          <a:ext cx="6157408" cy="65160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44" name="Document" r:id="rId3" imgW="5401235" imgH="5715818" progId="Word.Document.12">
                  <p:embed/>
                </p:oleObj>
              </mc:Choice>
              <mc:Fallback>
                <p:oleObj name="Document" r:id="rId3" imgW="5401235" imgH="5715818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4B18F10A-721D-4383-99BB-03824CAB788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05089" y="242889"/>
                        <a:ext cx="6157408" cy="651603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23C117FF-CD95-4971-8926-D73CA80A69B7}"/>
              </a:ext>
            </a:extLst>
          </p:cNvPr>
          <p:cNvCxnSpPr/>
          <p:nvPr/>
        </p:nvCxnSpPr>
        <p:spPr>
          <a:xfrm>
            <a:off x="3436883" y="525517"/>
            <a:ext cx="5325614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直線コネクタ 4">
            <a:extLst>
              <a:ext uri="{FF2B5EF4-FFF2-40B4-BE49-F238E27FC236}">
                <a16:creationId xmlns:a16="http://schemas.microsoft.com/office/drawing/2014/main" id="{8AA9F4D2-1336-4007-9974-FF4FAF7D56BB}"/>
              </a:ext>
            </a:extLst>
          </p:cNvPr>
          <p:cNvCxnSpPr/>
          <p:nvPr/>
        </p:nvCxnSpPr>
        <p:spPr>
          <a:xfrm>
            <a:off x="3263464" y="804040"/>
            <a:ext cx="46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12184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607502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268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7502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5628640" y="965199"/>
            <a:ext cx="0" cy="864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4972080" y="3391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5628640" y="1828799"/>
            <a:ext cx="0" cy="151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正方形/長方形 2">
                <a:extLst>
                  <a:ext uri="{FF2B5EF4-FFF2-40B4-BE49-F238E27FC236}">
                    <a16:creationId xmlns:a16="http://schemas.microsoft.com/office/drawing/2014/main" id="{6686067E-3A7F-4F1A-9826-5FF13435E952}"/>
                  </a:ext>
                </a:extLst>
              </p:cNvPr>
              <p:cNvSpPr/>
              <p:nvPr/>
            </p:nvSpPr>
            <p:spPr>
              <a:xfrm>
                <a:off x="3506700" y="820580"/>
                <a:ext cx="830227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𝑓</m:t>
                          </m:r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3" name="正方形/長方形 2">
                <a:extLst>
                  <a:ext uri="{FF2B5EF4-FFF2-40B4-BE49-F238E27FC236}">
                    <a16:creationId xmlns:a16="http://schemas.microsoft.com/office/drawing/2014/main" id="{6686067E-3A7F-4F1A-9826-5FF13435E95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06700" y="820580"/>
                <a:ext cx="830227" cy="369332"/>
              </a:xfrm>
              <a:prstGeom prst="rect">
                <a:avLst/>
              </a:prstGeom>
              <a:blipFill>
                <a:blip r:embed="rId7"/>
                <a:stretch>
                  <a:fillRect t="-121667" r="-62500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866683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34" grpId="0"/>
      <p:bldP spid="41" grpId="0"/>
      <p:bldP spid="3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正方形/長方形 12">
            <a:extLst>
              <a:ext uri="{FF2B5EF4-FFF2-40B4-BE49-F238E27FC236}">
                <a16:creationId xmlns:a16="http://schemas.microsoft.com/office/drawing/2014/main" id="{88622288-9CDB-4748-BD09-ABE6406DEF23}"/>
              </a:ext>
            </a:extLst>
          </p:cNvPr>
          <p:cNvSpPr/>
          <p:nvPr/>
        </p:nvSpPr>
        <p:spPr>
          <a:xfrm>
            <a:off x="993335" y="5755153"/>
            <a:ext cx="9087004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F04857E5-8DDB-4378-8B68-EB8FFFF2AEA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16785774"/>
              </p:ext>
            </p:extLst>
          </p:nvPr>
        </p:nvGraphicFramePr>
        <p:xfrm>
          <a:off x="979488" y="274638"/>
          <a:ext cx="8836025" cy="6442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92" name="Document" r:id="rId3" imgW="5551030" imgH="4049140" progId="Word.Document.12">
                  <p:embed/>
                </p:oleObj>
              </mc:Choice>
              <mc:Fallback>
                <p:oleObj name="Document" r:id="rId3" imgW="5551030" imgH="404914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979488" y="274638"/>
                        <a:ext cx="8836025" cy="644207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正方形/長方形 10">
            <a:extLst>
              <a:ext uri="{FF2B5EF4-FFF2-40B4-BE49-F238E27FC236}">
                <a16:creationId xmlns:a16="http://schemas.microsoft.com/office/drawing/2014/main" id="{6A82B4CA-F0A8-4965-8288-2DB9C216B647}"/>
              </a:ext>
            </a:extLst>
          </p:cNvPr>
          <p:cNvSpPr/>
          <p:nvPr/>
        </p:nvSpPr>
        <p:spPr>
          <a:xfrm>
            <a:off x="979488" y="2596319"/>
            <a:ext cx="9087004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A991C78F-64D5-4FF7-83FB-CEE3EDA6F78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6062950"/>
              </p:ext>
            </p:extLst>
          </p:nvPr>
        </p:nvGraphicFramePr>
        <p:xfrm>
          <a:off x="8221663" y="5211763"/>
          <a:ext cx="3245063" cy="37211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693" name="Document" r:id="rId5" imgW="2163375" imgH="248076" progId="Word.Document.12">
                  <p:embed/>
                </p:oleObj>
              </mc:Choice>
              <mc:Fallback>
                <p:oleObj name="Document" r:id="rId5" imgW="2163375" imgH="248076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11FEE079-F941-4DAA-898E-03506821F40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8221663" y="5211763"/>
                        <a:ext cx="3245063" cy="372114"/>
                      </a:xfrm>
                      <a:prstGeom prst="rect">
                        <a:avLst/>
                      </a:prstGeom>
                      <a:ln w="19050">
                        <a:solidFill>
                          <a:schemeClr val="accent1">
                            <a:lumMod val="75000"/>
                          </a:schemeClr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74CB3061-B467-447E-96FF-37B1D4078A98}"/>
              </a:ext>
            </a:extLst>
          </p:cNvPr>
          <p:cNvSpPr/>
          <p:nvPr/>
        </p:nvSpPr>
        <p:spPr>
          <a:xfrm>
            <a:off x="872388" y="2190140"/>
            <a:ext cx="10657840" cy="1238860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75DAFC7A-6434-4982-85EC-29CB71159212}"/>
              </a:ext>
            </a:extLst>
          </p:cNvPr>
          <p:cNvSpPr/>
          <p:nvPr/>
        </p:nvSpPr>
        <p:spPr>
          <a:xfrm>
            <a:off x="919734" y="5155320"/>
            <a:ext cx="10657840" cy="1564669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9A07A132-0B73-4322-99D0-92C0C893EB56}"/>
              </a:ext>
            </a:extLst>
          </p:cNvPr>
          <p:cNvCxnSpPr/>
          <p:nvPr/>
        </p:nvCxnSpPr>
        <p:spPr>
          <a:xfrm>
            <a:off x="1153025" y="1318822"/>
            <a:ext cx="4992786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2E5488BC-1B16-4871-875F-736FB6C1A1EB}"/>
              </a:ext>
            </a:extLst>
          </p:cNvPr>
          <p:cNvCxnSpPr/>
          <p:nvPr/>
        </p:nvCxnSpPr>
        <p:spPr>
          <a:xfrm>
            <a:off x="2717665" y="4133142"/>
            <a:ext cx="24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4B331C4B-A64C-4DAD-8E5C-D7C327631DE7}"/>
              </a:ext>
            </a:extLst>
          </p:cNvPr>
          <p:cNvSpPr/>
          <p:nvPr/>
        </p:nvSpPr>
        <p:spPr>
          <a:xfrm>
            <a:off x="879964" y="809309"/>
            <a:ext cx="10657840" cy="132429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2" name="正方形/長方形 11">
            <a:extLst>
              <a:ext uri="{FF2B5EF4-FFF2-40B4-BE49-F238E27FC236}">
                <a16:creationId xmlns:a16="http://schemas.microsoft.com/office/drawing/2014/main" id="{42D1B8A8-996F-4735-A62A-470E761E1602}"/>
              </a:ext>
            </a:extLst>
          </p:cNvPr>
          <p:cNvSpPr/>
          <p:nvPr/>
        </p:nvSpPr>
        <p:spPr>
          <a:xfrm>
            <a:off x="993340" y="4175736"/>
            <a:ext cx="9087004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11793228-C23D-4C2B-89A2-D095F3C54407}"/>
              </a:ext>
            </a:extLst>
          </p:cNvPr>
          <p:cNvSpPr/>
          <p:nvPr/>
        </p:nvSpPr>
        <p:spPr>
          <a:xfrm>
            <a:off x="865830" y="3647094"/>
            <a:ext cx="10657840" cy="1564669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029602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1" grpId="0" animBg="1"/>
      <p:bldP spid="5" grpId="0" animBg="1"/>
      <p:bldP spid="7" grpId="0" animBg="1"/>
      <p:bldP spid="4" grpId="0" animBg="1"/>
      <p:bldP spid="12" grpId="0" animBg="1"/>
      <p:bldP spid="6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B18F10A-721D-4383-99BB-03824CAB788D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605089" y="242889"/>
          <a:ext cx="6157408" cy="65160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290" name="Document" r:id="rId3" imgW="5401235" imgH="5715818" progId="Word.Document.12">
                  <p:embed/>
                </p:oleObj>
              </mc:Choice>
              <mc:Fallback>
                <p:oleObj name="Document" r:id="rId3" imgW="5401235" imgH="5715818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4B18F10A-721D-4383-99BB-03824CAB788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05089" y="242889"/>
                        <a:ext cx="6157408" cy="651603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32B5A8E4-6E00-44B2-A712-BC0C349F6ECC}"/>
              </a:ext>
            </a:extLst>
          </p:cNvPr>
          <p:cNvCxnSpPr/>
          <p:nvPr/>
        </p:nvCxnSpPr>
        <p:spPr>
          <a:xfrm>
            <a:off x="4477410" y="777763"/>
            <a:ext cx="327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925909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607502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315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7502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5628640" y="965199"/>
            <a:ext cx="0" cy="864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5628290" y="5598160"/>
            <a:ext cx="0" cy="835671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4982240" y="114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4992400" y="495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5628640" y="3769359"/>
            <a:ext cx="0" cy="18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4982240" y="34379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/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  <a:blipFill>
                <a:blip r:embed="rId6"/>
                <a:stretch>
                  <a:fillRect t="-121667" r="-43750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8" name="直線矢印コネクタ 37">
            <a:extLst>
              <a:ext uri="{FF2B5EF4-FFF2-40B4-BE49-F238E27FC236}">
                <a16:creationId xmlns:a16="http://schemas.microsoft.com/office/drawing/2014/main" id="{B08A0441-C994-4D9C-81C9-3F4C8A50FFF7}"/>
              </a:ext>
            </a:extLst>
          </p:cNvPr>
          <p:cNvCxnSpPr>
            <a:cxnSpLocks/>
          </p:cNvCxnSpPr>
          <p:nvPr/>
        </p:nvCxnSpPr>
        <p:spPr>
          <a:xfrm flipH="1">
            <a:off x="6238240" y="3877826"/>
            <a:ext cx="467360" cy="41814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4972080" y="3391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467343" y="100511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3023925" y="121976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23925" y="1219769"/>
                <a:ext cx="505010" cy="374783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144558"/>
            <a:ext cx="235458" cy="1440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  <a:blipFill>
                <a:blip r:embed="rId12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5628640" y="1828799"/>
            <a:ext cx="0" cy="151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63807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2B4FFE76-6533-4355-8241-EFC9B7CC49A3}"/>
                  </a:ext>
                </a:extLst>
              </p:cNvPr>
              <p:cNvSpPr/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𝑓</m:t>
                          </m:r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2B4FFE76-6533-4355-8241-EFC9B7CC49A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  <a:blipFill>
                <a:blip r:embed="rId13"/>
                <a:stretch>
                  <a:fillRect t="-121667" r="-61314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0" name="左中かっこ 69">
            <a:extLst>
              <a:ext uri="{FF2B5EF4-FFF2-40B4-BE49-F238E27FC236}">
                <a16:creationId xmlns:a16="http://schemas.microsoft.com/office/drawing/2014/main" id="{8EFD7134-FEF2-470F-B51F-1A293D84AA8F}"/>
              </a:ext>
            </a:extLst>
          </p:cNvPr>
          <p:cNvSpPr/>
          <p:nvPr/>
        </p:nvSpPr>
        <p:spPr>
          <a:xfrm>
            <a:off x="3652407" y="1869358"/>
            <a:ext cx="235458" cy="1440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6F58A132-3E0B-463A-BF49-C0586464958F}"/>
              </a:ext>
            </a:extLst>
          </p:cNvPr>
          <p:cNvSpPr txBox="1"/>
          <p:nvPr/>
        </p:nvSpPr>
        <p:spPr>
          <a:xfrm>
            <a:off x="5401425" y="1446414"/>
            <a:ext cx="36576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dirty="0">
                <a:solidFill>
                  <a:srgbClr val="FF0000"/>
                </a:solidFill>
              </a:rPr>
              <a:t>・</a:t>
            </a:r>
          </a:p>
        </p:txBody>
      </p:sp>
      <p:sp>
        <p:nvSpPr>
          <p:cNvPr id="71" name="テキスト ボックス 70">
            <a:extLst>
              <a:ext uri="{FF2B5EF4-FFF2-40B4-BE49-F238E27FC236}">
                <a16:creationId xmlns:a16="http://schemas.microsoft.com/office/drawing/2014/main" id="{368C1C64-B5F5-4DA2-892C-8F58EE9B08EC}"/>
              </a:ext>
            </a:extLst>
          </p:cNvPr>
          <p:cNvSpPr txBox="1"/>
          <p:nvPr/>
        </p:nvSpPr>
        <p:spPr>
          <a:xfrm>
            <a:off x="5425440" y="5262879"/>
            <a:ext cx="36576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dirty="0">
                <a:solidFill>
                  <a:srgbClr val="FF0000"/>
                </a:solidFill>
              </a:rPr>
              <a:t>・</a:t>
            </a:r>
          </a:p>
        </p:txBody>
      </p:sp>
    </p:spTree>
    <p:extLst>
      <p:ext uri="{BB962C8B-B14F-4D97-AF65-F5344CB8AC3E}">
        <p14:creationId xmlns:p14="http://schemas.microsoft.com/office/powerpoint/2010/main" val="33032594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6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1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7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8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1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2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37" grpId="0"/>
      <p:bldP spid="42" grpId="0"/>
      <p:bldP spid="43" grpId="0"/>
      <p:bldP spid="44" grpId="0"/>
      <p:bldP spid="45" grpId="0" animBg="1"/>
      <p:bldP spid="46" grpId="0"/>
      <p:bldP spid="52" grpId="0" animBg="1"/>
      <p:bldP spid="53" grpId="0"/>
      <p:bldP spid="58" grpId="0" animBg="1"/>
      <p:bldP spid="70" grpId="0" animBg="1"/>
      <p:bldP spid="2" grpId="0"/>
      <p:bldP spid="71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3246C52-27F7-4BE0-AF74-5C0847DF8D8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80271538"/>
              </p:ext>
            </p:extLst>
          </p:nvPr>
        </p:nvGraphicFramePr>
        <p:xfrm>
          <a:off x="1444929" y="979482"/>
          <a:ext cx="9604121" cy="440668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621" name="Document" r:id="rId3" imgW="5649483" imgH="2596855" progId="Word.Document.12">
                  <p:embed/>
                </p:oleObj>
              </mc:Choice>
              <mc:Fallback>
                <p:oleObj name="Document" r:id="rId3" imgW="5649483" imgH="259685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444929" y="979482"/>
                        <a:ext cx="9604121" cy="440668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24F03D08-EA4B-40B4-9B00-A7E0BBF7805A}"/>
              </a:ext>
            </a:extLst>
          </p:cNvPr>
          <p:cNvSpPr/>
          <p:nvPr/>
        </p:nvSpPr>
        <p:spPr>
          <a:xfrm>
            <a:off x="1395129" y="3870948"/>
            <a:ext cx="9792000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07AC7C59-245F-4168-A292-84323FEC01CF}"/>
              </a:ext>
            </a:extLst>
          </p:cNvPr>
          <p:cNvSpPr/>
          <p:nvPr/>
        </p:nvSpPr>
        <p:spPr>
          <a:xfrm>
            <a:off x="1238601" y="3011224"/>
            <a:ext cx="10657840" cy="2374942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95D092D3-CBE4-4EDE-AAE6-FADBDBD8DD26}"/>
              </a:ext>
            </a:extLst>
          </p:cNvPr>
          <p:cNvCxnSpPr/>
          <p:nvPr/>
        </p:nvCxnSpPr>
        <p:spPr>
          <a:xfrm>
            <a:off x="1443967" y="1388097"/>
            <a:ext cx="424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直線コネクタ 4">
            <a:extLst>
              <a:ext uri="{FF2B5EF4-FFF2-40B4-BE49-F238E27FC236}">
                <a16:creationId xmlns:a16="http://schemas.microsoft.com/office/drawing/2014/main" id="{BD887BE0-B72C-4ACE-8760-C002DF3436DB}"/>
              </a:ext>
            </a:extLst>
          </p:cNvPr>
          <p:cNvCxnSpPr/>
          <p:nvPr/>
        </p:nvCxnSpPr>
        <p:spPr>
          <a:xfrm>
            <a:off x="2580042" y="2496461"/>
            <a:ext cx="8280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30147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8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3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074A2F15-6B20-4DE2-AB4C-3129A6DD614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68767666"/>
              </p:ext>
            </p:extLst>
          </p:nvPr>
        </p:nvGraphicFramePr>
        <p:xfrm>
          <a:off x="8344909" y="3789084"/>
          <a:ext cx="3261626" cy="33016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771" name="Document" r:id="rId3" imgW="2329733" imgH="235834" progId="Word.Document.12">
                  <p:embed/>
                </p:oleObj>
              </mc:Choice>
              <mc:Fallback>
                <p:oleObj name="Document" r:id="rId3" imgW="2329733" imgH="23583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344909" y="3789084"/>
                        <a:ext cx="3261626" cy="330168"/>
                      </a:xfrm>
                      <a:prstGeom prst="rect">
                        <a:avLst/>
                      </a:prstGeom>
                      <a:ln w="12700">
                        <a:solidFill>
                          <a:schemeClr val="accent1">
                            <a:shade val="50000"/>
                          </a:schemeClr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88D48660-B602-49C9-83E7-9D6BF66F7E2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213098213"/>
              </p:ext>
            </p:extLst>
          </p:nvPr>
        </p:nvGraphicFramePr>
        <p:xfrm>
          <a:off x="1108075" y="736305"/>
          <a:ext cx="9151938" cy="5551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772" name="Document" r:id="rId5" imgW="5401235" imgH="3277189" progId="Word.Document.12">
                  <p:embed/>
                </p:oleObj>
              </mc:Choice>
              <mc:Fallback>
                <p:oleObj name="Document" r:id="rId5" imgW="5401235" imgH="327718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108075" y="736305"/>
                        <a:ext cx="9151938" cy="55514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6DA5C8F7-2AD5-4DE3-8482-103E7A67C90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95394184"/>
              </p:ext>
            </p:extLst>
          </p:nvPr>
        </p:nvGraphicFramePr>
        <p:xfrm>
          <a:off x="8616367" y="1543193"/>
          <a:ext cx="2964702" cy="28429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773" name="Document" r:id="rId7" imgW="2117644" imgH="203069" progId="Word.Document.12">
                  <p:embed/>
                </p:oleObj>
              </mc:Choice>
              <mc:Fallback>
                <p:oleObj name="Document" r:id="rId7" imgW="2117644" imgH="20306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8616367" y="1543193"/>
                        <a:ext cx="2964702" cy="284297"/>
                      </a:xfrm>
                      <a:prstGeom prst="rect">
                        <a:avLst/>
                      </a:prstGeom>
                      <a:ln w="12700">
                        <a:solidFill>
                          <a:schemeClr val="accent1">
                            <a:shade val="50000"/>
                          </a:schemeClr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F2F9DE00-90FA-4535-9B3D-2D4743992CAA}"/>
              </a:ext>
            </a:extLst>
          </p:cNvPr>
          <p:cNvSpPr/>
          <p:nvPr/>
        </p:nvSpPr>
        <p:spPr>
          <a:xfrm>
            <a:off x="1029820" y="3731177"/>
            <a:ext cx="10657840" cy="2592000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dirty="0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A97FB449-FF9F-409B-A5B0-B68CA2FFCC36}"/>
              </a:ext>
            </a:extLst>
          </p:cNvPr>
          <p:cNvSpPr/>
          <p:nvPr/>
        </p:nvSpPr>
        <p:spPr>
          <a:xfrm>
            <a:off x="924069" y="2388513"/>
            <a:ext cx="9792000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89F59A5B-4B93-4E50-A332-59EAA6C40EA0}"/>
              </a:ext>
            </a:extLst>
          </p:cNvPr>
          <p:cNvCxnSpPr/>
          <p:nvPr/>
        </p:nvCxnSpPr>
        <p:spPr>
          <a:xfrm>
            <a:off x="3342046" y="1124852"/>
            <a:ext cx="687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8C39B090-1700-4E8E-AB70-1A1C7DDA057F}"/>
              </a:ext>
            </a:extLst>
          </p:cNvPr>
          <p:cNvCxnSpPr/>
          <p:nvPr/>
        </p:nvCxnSpPr>
        <p:spPr>
          <a:xfrm>
            <a:off x="1139165" y="1485079"/>
            <a:ext cx="15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360327E3-98D6-4D68-A15C-63694B8367CE}"/>
              </a:ext>
            </a:extLst>
          </p:cNvPr>
          <p:cNvCxnSpPr/>
          <p:nvPr/>
        </p:nvCxnSpPr>
        <p:spPr>
          <a:xfrm>
            <a:off x="1125321" y="2219365"/>
            <a:ext cx="69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2BD93FDB-BD0F-42E2-9EEA-E1D7C6AB4C76}"/>
              </a:ext>
            </a:extLst>
          </p:cNvPr>
          <p:cNvSpPr/>
          <p:nvPr/>
        </p:nvSpPr>
        <p:spPr>
          <a:xfrm>
            <a:off x="812469" y="1498445"/>
            <a:ext cx="10967254" cy="1908000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42934498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3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B18F10A-721D-4383-99BB-03824CAB788D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605089" y="242889"/>
          <a:ext cx="6157408" cy="65160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432" name="Document" r:id="rId3" imgW="5401235" imgH="5715818" progId="Word.Document.12">
                  <p:embed/>
                </p:oleObj>
              </mc:Choice>
              <mc:Fallback>
                <p:oleObj name="Document" r:id="rId3" imgW="5401235" imgH="5715818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4B18F10A-721D-4383-99BB-03824CAB788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05089" y="242889"/>
                        <a:ext cx="6157408" cy="651603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4BB5DF7A-5B64-43DC-933A-794EB8071E17}"/>
              </a:ext>
            </a:extLst>
          </p:cNvPr>
          <p:cNvCxnSpPr/>
          <p:nvPr/>
        </p:nvCxnSpPr>
        <p:spPr>
          <a:xfrm>
            <a:off x="8434199" y="789289"/>
            <a:ext cx="32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E5CC7B16-F141-4A93-A0AB-5359E490C377}"/>
              </a:ext>
            </a:extLst>
          </p:cNvPr>
          <p:cNvCxnSpPr/>
          <p:nvPr/>
        </p:nvCxnSpPr>
        <p:spPr>
          <a:xfrm>
            <a:off x="3303247" y="1061001"/>
            <a:ext cx="471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489251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61979172"/>
              </p:ext>
            </p:extLst>
          </p:nvPr>
        </p:nvGraphicFramePr>
        <p:xfrm>
          <a:off x="1575134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384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75134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09AB783-1EBF-461E-AA3B-DBFFB04B0360}"/>
              </a:ext>
            </a:extLst>
          </p:cNvPr>
          <p:cNvSpPr/>
          <p:nvPr/>
        </p:nvSpPr>
        <p:spPr>
          <a:xfrm rot="10800000">
            <a:off x="4785360" y="-2164080"/>
            <a:ext cx="7172959" cy="4836160"/>
          </a:xfrm>
          <a:prstGeom prst="arc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5628640" y="965199"/>
            <a:ext cx="0" cy="864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5628290" y="5598160"/>
            <a:ext cx="0" cy="835671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円弧 14">
            <a:extLst>
              <a:ext uri="{FF2B5EF4-FFF2-40B4-BE49-F238E27FC236}">
                <a16:creationId xmlns:a16="http://schemas.microsoft.com/office/drawing/2014/main" id="{12838F5B-F25B-4BEC-9EE7-8E0EA367AE4B}"/>
              </a:ext>
            </a:extLst>
          </p:cNvPr>
          <p:cNvSpPr/>
          <p:nvPr/>
        </p:nvSpPr>
        <p:spPr>
          <a:xfrm rot="10800000">
            <a:off x="4531356" y="1800870"/>
            <a:ext cx="8249921" cy="4528809"/>
          </a:xfrm>
          <a:prstGeom prst="arc">
            <a:avLst>
              <a:gd name="adj1" fmla="val 17005216"/>
              <a:gd name="adj2" fmla="val 21319805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4982240" y="114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4992400" y="495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5628640" y="3769359"/>
            <a:ext cx="0" cy="18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4982240" y="34379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/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  <a:blipFill>
                <a:blip r:embed="rId6"/>
                <a:stretch>
                  <a:fillRect t="-121667" r="-43750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8" name="直線矢印コネクタ 37">
            <a:extLst>
              <a:ext uri="{FF2B5EF4-FFF2-40B4-BE49-F238E27FC236}">
                <a16:creationId xmlns:a16="http://schemas.microsoft.com/office/drawing/2014/main" id="{B08A0441-C994-4D9C-81C9-3F4C8A50FFF7}"/>
              </a:ext>
            </a:extLst>
          </p:cNvPr>
          <p:cNvCxnSpPr>
            <a:cxnSpLocks/>
          </p:cNvCxnSpPr>
          <p:nvPr/>
        </p:nvCxnSpPr>
        <p:spPr>
          <a:xfrm flipH="1">
            <a:off x="6238240" y="3877826"/>
            <a:ext cx="467360" cy="41814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4972080" y="3391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446323" y="100511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2971371" y="121976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71371" y="1219769"/>
                <a:ext cx="505010" cy="374783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/>
              <p:nvPr/>
            </p:nvSpPr>
            <p:spPr>
              <a:xfrm>
                <a:off x="8692017" y="1707738"/>
                <a:ext cx="1330685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2017" y="1707738"/>
                <a:ext cx="1330685" cy="374205"/>
              </a:xfrm>
              <a:prstGeom prst="rect">
                <a:avLst/>
              </a:prstGeom>
              <a:blipFill>
                <a:blip r:embed="rId12"/>
                <a:stretch>
                  <a:fillRect t="-116129" r="-38073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8" name="直線矢印コネクタ 47">
            <a:extLst>
              <a:ext uri="{FF2B5EF4-FFF2-40B4-BE49-F238E27FC236}">
                <a16:creationId xmlns:a16="http://schemas.microsoft.com/office/drawing/2014/main" id="{926EFE95-FC94-4FF8-A5C3-DA45631933BF}"/>
              </a:ext>
            </a:extLst>
          </p:cNvPr>
          <p:cNvCxnSpPr/>
          <p:nvPr/>
        </p:nvCxnSpPr>
        <p:spPr>
          <a:xfrm flipH="1">
            <a:off x="8087360" y="2074400"/>
            <a:ext cx="762000" cy="514693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144558"/>
            <a:ext cx="235458" cy="1440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  <a:blipFill>
                <a:blip r:embed="rId13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/>
              <p:nvPr/>
            </p:nvSpPr>
            <p:spPr>
              <a:xfrm>
                <a:off x="9014669" y="5365049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14669" y="5365049"/>
                <a:ext cx="1335622" cy="374783"/>
              </a:xfrm>
              <a:prstGeom prst="rect">
                <a:avLst/>
              </a:prstGeom>
              <a:blipFill>
                <a:blip r:embed="rId1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直線矢印コネクタ 54">
            <a:extLst>
              <a:ext uri="{FF2B5EF4-FFF2-40B4-BE49-F238E27FC236}">
                <a16:creationId xmlns:a16="http://schemas.microsoft.com/office/drawing/2014/main" id="{51ECC838-2510-4984-9563-EFCC49C48A23}"/>
              </a:ext>
            </a:extLst>
          </p:cNvPr>
          <p:cNvCxnSpPr>
            <a:cxnSpLocks/>
          </p:cNvCxnSpPr>
          <p:nvPr/>
        </p:nvCxnSpPr>
        <p:spPr>
          <a:xfrm flipH="1">
            <a:off x="8046720" y="5758720"/>
            <a:ext cx="1076959" cy="42701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5628640" y="1828799"/>
            <a:ext cx="0" cy="151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63807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10ABE2A8-1012-4D56-9704-7F26CED3ABB3}"/>
                  </a:ext>
                </a:extLst>
              </p:cNvPr>
              <p:cNvSpPr/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sSup>
                            <m:s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10ABE2A8-1012-4D56-9704-7F26CED3ABB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  <a:blipFill>
                <a:blip r:embed="rId15"/>
                <a:stretch>
                  <a:fillRect t="-121667" r="-61314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72" name="正方形/長方形 71">
                <a:extLst>
                  <a:ext uri="{FF2B5EF4-FFF2-40B4-BE49-F238E27FC236}">
                    <a16:creationId xmlns:a16="http://schemas.microsoft.com/office/drawing/2014/main" id="{3ED2CCCF-66AA-412F-89BC-21B5071FEE50}"/>
                  </a:ext>
                </a:extLst>
              </p:cNvPr>
              <p:cNvSpPr/>
              <p:nvPr/>
            </p:nvSpPr>
            <p:spPr>
              <a:xfrm>
                <a:off x="8220033" y="998388"/>
                <a:ext cx="1330685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</a:rPr>
                            <m:t>≥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72" name="正方形/長方形 71">
                <a:extLst>
                  <a:ext uri="{FF2B5EF4-FFF2-40B4-BE49-F238E27FC236}">
                    <a16:creationId xmlns:a16="http://schemas.microsoft.com/office/drawing/2014/main" id="{3ED2CCCF-66AA-412F-89BC-21B5071FEE5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20033" y="998388"/>
                <a:ext cx="1330685" cy="374205"/>
              </a:xfrm>
              <a:prstGeom prst="rect">
                <a:avLst/>
              </a:prstGeom>
              <a:blipFill>
                <a:blip r:embed="rId16"/>
                <a:stretch>
                  <a:fillRect t="-118033" r="-37900" b="-185246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96" name="グループ化 95">
            <a:extLst>
              <a:ext uri="{FF2B5EF4-FFF2-40B4-BE49-F238E27FC236}">
                <a16:creationId xmlns:a16="http://schemas.microsoft.com/office/drawing/2014/main" id="{EF235D76-DE17-4F91-A91B-AA61167DAD0D}"/>
              </a:ext>
            </a:extLst>
          </p:cNvPr>
          <p:cNvGrpSpPr/>
          <p:nvPr/>
        </p:nvGrpSpPr>
        <p:grpSpPr>
          <a:xfrm>
            <a:off x="4840776" y="581891"/>
            <a:ext cx="4621384" cy="1981200"/>
            <a:chOff x="4840776" y="581891"/>
            <a:chExt cx="4621384" cy="1981200"/>
          </a:xfrm>
        </p:grpSpPr>
        <p:cxnSp>
          <p:nvCxnSpPr>
            <p:cNvPr id="3" name="直線コネクタ 2">
              <a:extLst>
                <a:ext uri="{FF2B5EF4-FFF2-40B4-BE49-F238E27FC236}">
                  <a16:creationId xmlns:a16="http://schemas.microsoft.com/office/drawing/2014/main" id="{5923C4DF-AF1C-41A3-AEE6-DFC30EA9538B}"/>
                </a:ext>
              </a:extLst>
            </p:cNvPr>
            <p:cNvCxnSpPr/>
            <p:nvPr/>
          </p:nvCxnSpPr>
          <p:spPr>
            <a:xfrm>
              <a:off x="4840776" y="581891"/>
              <a:ext cx="2124000" cy="0"/>
            </a:xfrm>
            <a:prstGeom prst="line">
              <a:avLst/>
            </a:prstGeom>
            <a:ln>
              <a:solidFill>
                <a:srgbClr val="10179E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95" name="グループ化 94">
              <a:extLst>
                <a:ext uri="{FF2B5EF4-FFF2-40B4-BE49-F238E27FC236}">
                  <a16:creationId xmlns:a16="http://schemas.microsoft.com/office/drawing/2014/main" id="{36A2DB0A-5386-4EE7-BDBE-5119F55B3D61}"/>
                </a:ext>
              </a:extLst>
            </p:cNvPr>
            <p:cNvGrpSpPr/>
            <p:nvPr/>
          </p:nvGrpSpPr>
          <p:grpSpPr>
            <a:xfrm>
              <a:off x="4854630" y="734291"/>
              <a:ext cx="4607530" cy="1828800"/>
              <a:chOff x="4854630" y="734291"/>
              <a:chExt cx="4607530" cy="1828800"/>
            </a:xfrm>
          </p:grpSpPr>
          <p:cxnSp>
            <p:nvCxnSpPr>
              <p:cNvPr id="73" name="直線コネクタ 72">
                <a:extLst>
                  <a:ext uri="{FF2B5EF4-FFF2-40B4-BE49-F238E27FC236}">
                    <a16:creationId xmlns:a16="http://schemas.microsoft.com/office/drawing/2014/main" id="{3F06A7F8-BF86-40D8-B7BE-4B86D1333186}"/>
                  </a:ext>
                </a:extLst>
              </p:cNvPr>
              <p:cNvCxnSpPr/>
              <p:nvPr/>
            </p:nvCxnSpPr>
            <p:spPr>
              <a:xfrm>
                <a:off x="4854630" y="734291"/>
                <a:ext cx="2124000" cy="0"/>
              </a:xfrm>
              <a:prstGeom prst="line">
                <a:avLst/>
              </a:prstGeom>
              <a:ln>
                <a:solidFill>
                  <a:srgbClr val="10179E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94" name="グループ化 93">
                <a:extLst>
                  <a:ext uri="{FF2B5EF4-FFF2-40B4-BE49-F238E27FC236}">
                    <a16:creationId xmlns:a16="http://schemas.microsoft.com/office/drawing/2014/main" id="{3A1D0F1F-B992-4F2D-9D46-F2F1CB1CF55F}"/>
                  </a:ext>
                </a:extLst>
              </p:cNvPr>
              <p:cNvGrpSpPr/>
              <p:nvPr/>
            </p:nvGrpSpPr>
            <p:grpSpPr>
              <a:xfrm>
                <a:off x="4979315" y="886691"/>
                <a:ext cx="4482845" cy="1676400"/>
                <a:chOff x="4979315" y="886691"/>
                <a:chExt cx="4482845" cy="1676400"/>
              </a:xfrm>
            </p:grpSpPr>
            <p:cxnSp>
              <p:nvCxnSpPr>
                <p:cNvPr id="74" name="直線コネクタ 73">
                  <a:extLst>
                    <a:ext uri="{FF2B5EF4-FFF2-40B4-BE49-F238E27FC236}">
                      <a16:creationId xmlns:a16="http://schemas.microsoft.com/office/drawing/2014/main" id="{7086DEE3-149A-4633-B5EE-B1C18E37BE33}"/>
                    </a:ext>
                  </a:extLst>
                </p:cNvPr>
                <p:cNvCxnSpPr/>
                <p:nvPr/>
              </p:nvCxnSpPr>
              <p:spPr>
                <a:xfrm>
                  <a:off x="4979316" y="886691"/>
                  <a:ext cx="2124000" cy="0"/>
                </a:xfrm>
                <a:prstGeom prst="line">
                  <a:avLst/>
                </a:prstGeom>
                <a:ln>
                  <a:solidFill>
                    <a:srgbClr val="10179E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grpSp>
              <p:nvGrpSpPr>
                <p:cNvPr id="93" name="グループ化 92">
                  <a:extLst>
                    <a:ext uri="{FF2B5EF4-FFF2-40B4-BE49-F238E27FC236}">
                      <a16:creationId xmlns:a16="http://schemas.microsoft.com/office/drawing/2014/main" id="{643CFD70-0CD1-45BB-BDFE-6D2DF8D138EE}"/>
                    </a:ext>
                  </a:extLst>
                </p:cNvPr>
                <p:cNvGrpSpPr/>
                <p:nvPr/>
              </p:nvGrpSpPr>
              <p:grpSpPr>
                <a:xfrm>
                  <a:off x="4979315" y="1039091"/>
                  <a:ext cx="4482845" cy="1524000"/>
                  <a:chOff x="4979315" y="1039091"/>
                  <a:chExt cx="4482845" cy="1524000"/>
                </a:xfrm>
              </p:grpSpPr>
              <p:cxnSp>
                <p:nvCxnSpPr>
                  <p:cNvPr id="75" name="直線コネクタ 74">
                    <a:extLst>
                      <a:ext uri="{FF2B5EF4-FFF2-40B4-BE49-F238E27FC236}">
                        <a16:creationId xmlns:a16="http://schemas.microsoft.com/office/drawing/2014/main" id="{E8051B6C-EBBE-45B6-9E91-627B60C6B120}"/>
                      </a:ext>
                    </a:extLst>
                  </p:cNvPr>
                  <p:cNvCxnSpPr/>
                  <p:nvPr/>
                </p:nvCxnSpPr>
                <p:spPr>
                  <a:xfrm>
                    <a:off x="4979315" y="1039091"/>
                    <a:ext cx="2124000" cy="0"/>
                  </a:xfrm>
                  <a:prstGeom prst="line">
                    <a:avLst/>
                  </a:prstGeom>
                  <a:ln>
                    <a:solidFill>
                      <a:srgbClr val="10179E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grpSp>
                <p:nvGrpSpPr>
                  <p:cNvPr id="92" name="グループ化 91">
                    <a:extLst>
                      <a:ext uri="{FF2B5EF4-FFF2-40B4-BE49-F238E27FC236}">
                        <a16:creationId xmlns:a16="http://schemas.microsoft.com/office/drawing/2014/main" id="{D4A5EBB2-58F2-4D7A-AE1D-9126B545B5B4}"/>
                      </a:ext>
                    </a:extLst>
                  </p:cNvPr>
                  <p:cNvGrpSpPr/>
                  <p:nvPr/>
                </p:nvGrpSpPr>
                <p:grpSpPr>
                  <a:xfrm>
                    <a:off x="5090150" y="1191491"/>
                    <a:ext cx="4372010" cy="1371600"/>
                    <a:chOff x="5090150" y="1191491"/>
                    <a:chExt cx="4372010" cy="1371600"/>
                  </a:xfrm>
                </p:grpSpPr>
                <p:cxnSp>
                  <p:nvCxnSpPr>
                    <p:cNvPr id="76" name="直線コネクタ 75">
                      <a:extLst>
                        <a:ext uri="{FF2B5EF4-FFF2-40B4-BE49-F238E27FC236}">
                          <a16:creationId xmlns:a16="http://schemas.microsoft.com/office/drawing/2014/main" id="{0267D683-AC78-4FAD-824E-5C84281B3D55}"/>
                        </a:ext>
                      </a:extLst>
                    </p:cNvPr>
                    <p:cNvCxnSpPr/>
                    <p:nvPr/>
                  </p:nvCxnSpPr>
                  <p:spPr>
                    <a:xfrm>
                      <a:off x="5090150" y="1191491"/>
                      <a:ext cx="2124000" cy="0"/>
                    </a:xfrm>
                    <a:prstGeom prst="line">
                      <a:avLst/>
                    </a:prstGeom>
                    <a:ln>
                      <a:solidFill>
                        <a:srgbClr val="10179E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grpSp>
                  <p:nvGrpSpPr>
                    <p:cNvPr id="91" name="グループ化 90">
                      <a:extLst>
                        <a:ext uri="{FF2B5EF4-FFF2-40B4-BE49-F238E27FC236}">
                          <a16:creationId xmlns:a16="http://schemas.microsoft.com/office/drawing/2014/main" id="{C3B4B65D-5899-48EA-B5EE-FA908EB85003}"/>
                        </a:ext>
                      </a:extLst>
                    </p:cNvPr>
                    <p:cNvGrpSpPr/>
                    <p:nvPr/>
                  </p:nvGrpSpPr>
                  <p:grpSpPr>
                    <a:xfrm>
                      <a:off x="5187130" y="1343891"/>
                      <a:ext cx="4275030" cy="1219200"/>
                      <a:chOff x="5187130" y="1343891"/>
                      <a:chExt cx="4275030" cy="1219200"/>
                    </a:xfrm>
                  </p:grpSpPr>
                  <p:cxnSp>
                    <p:nvCxnSpPr>
                      <p:cNvPr id="77" name="直線コネクタ 76">
                        <a:extLst>
                          <a:ext uri="{FF2B5EF4-FFF2-40B4-BE49-F238E27FC236}">
                            <a16:creationId xmlns:a16="http://schemas.microsoft.com/office/drawing/2014/main" id="{265CDC49-A73F-4A04-B98A-5383065F2038}"/>
                          </a:ext>
                        </a:extLst>
                      </p:cNvPr>
                      <p:cNvCxnSpPr/>
                      <p:nvPr/>
                    </p:nvCxnSpPr>
                    <p:spPr>
                      <a:xfrm>
                        <a:off x="5187130" y="1343891"/>
                        <a:ext cx="2124000" cy="0"/>
                      </a:xfrm>
                      <a:prstGeom prst="line">
                        <a:avLst/>
                      </a:prstGeom>
                      <a:ln>
                        <a:solidFill>
                          <a:srgbClr val="10179E"/>
                        </a:solidFill>
                      </a:ln>
                    </p:spPr>
                    <p:style>
                      <a:lnRef idx="1">
                        <a:schemeClr val="accent1"/>
                      </a:lnRef>
                      <a:fillRef idx="0">
                        <a:schemeClr val="accent1"/>
                      </a:fillRef>
                      <a:effectRef idx="0">
                        <a:schemeClr val="accent1"/>
                      </a:effectRef>
                      <a:fontRef idx="minor">
                        <a:schemeClr val="tx1"/>
                      </a:fontRef>
                    </p:style>
                  </p:cxnSp>
                  <p:grpSp>
                    <p:nvGrpSpPr>
                      <p:cNvPr id="90" name="グループ化 89">
                        <a:extLst>
                          <a:ext uri="{FF2B5EF4-FFF2-40B4-BE49-F238E27FC236}">
                            <a16:creationId xmlns:a16="http://schemas.microsoft.com/office/drawing/2014/main" id="{FF533AA9-1078-4BCF-8641-8F142A4FA1DE}"/>
                          </a:ext>
                        </a:extLst>
                      </p:cNvPr>
                      <p:cNvGrpSpPr/>
                      <p:nvPr/>
                    </p:nvGrpSpPr>
                    <p:grpSpPr>
                      <a:xfrm>
                        <a:off x="5311820" y="1496291"/>
                        <a:ext cx="4150340" cy="1066800"/>
                        <a:chOff x="5311820" y="1496291"/>
                        <a:chExt cx="4150340" cy="1066800"/>
                      </a:xfrm>
                    </p:grpSpPr>
                    <p:cxnSp>
                      <p:nvCxnSpPr>
                        <p:cNvPr id="78" name="直線コネクタ 77">
                          <a:extLst>
                            <a:ext uri="{FF2B5EF4-FFF2-40B4-BE49-F238E27FC236}">
                              <a16:creationId xmlns:a16="http://schemas.microsoft.com/office/drawing/2014/main" id="{0C83C47A-A847-45F9-AAD1-66848BE90BB1}"/>
                            </a:ext>
                          </a:extLst>
                        </p:cNvPr>
                        <p:cNvCxnSpPr/>
                        <p:nvPr/>
                      </p:nvCxnSpPr>
                      <p:spPr>
                        <a:xfrm>
                          <a:off x="5311820" y="1496291"/>
                          <a:ext cx="2124000" cy="0"/>
                        </a:xfrm>
                        <a:prstGeom prst="line">
                          <a:avLst/>
                        </a:prstGeom>
                        <a:ln>
                          <a:solidFill>
                            <a:srgbClr val="10179E"/>
                          </a:solidFill>
                        </a:ln>
                      </p:spPr>
                      <p:style>
                        <a:lnRef idx="1">
                          <a:schemeClr val="accent1"/>
                        </a:lnRef>
                        <a:fillRef idx="0">
                          <a:schemeClr val="accent1"/>
                        </a:fillRef>
                        <a:effectRef idx="0">
                          <a:schemeClr val="accent1"/>
                        </a:effectRef>
                        <a:fontRef idx="minor">
                          <a:schemeClr val="tx1"/>
                        </a:fontRef>
                      </p:style>
                    </p:cxnSp>
                    <p:grpSp>
                      <p:nvGrpSpPr>
                        <p:cNvPr id="89" name="グループ化 88">
                          <a:extLst>
                            <a:ext uri="{FF2B5EF4-FFF2-40B4-BE49-F238E27FC236}">
                              <a16:creationId xmlns:a16="http://schemas.microsoft.com/office/drawing/2014/main" id="{5951F538-0325-4B56-93A3-C433C4154DEC}"/>
                            </a:ext>
                          </a:extLst>
                        </p:cNvPr>
                        <p:cNvGrpSpPr/>
                        <p:nvPr/>
                      </p:nvGrpSpPr>
                      <p:grpSpPr>
                        <a:xfrm>
                          <a:off x="5450365" y="1648691"/>
                          <a:ext cx="4011795" cy="914400"/>
                          <a:chOff x="5450365" y="1648691"/>
                          <a:chExt cx="4011795" cy="914400"/>
                        </a:xfrm>
                      </p:grpSpPr>
                      <p:cxnSp>
                        <p:nvCxnSpPr>
                          <p:cNvPr id="79" name="直線コネクタ 78">
                            <a:extLst>
                              <a:ext uri="{FF2B5EF4-FFF2-40B4-BE49-F238E27FC236}">
                                <a16:creationId xmlns:a16="http://schemas.microsoft.com/office/drawing/2014/main" id="{B52D56C8-B6DA-4922-AFC3-51800A14C1BC}"/>
                              </a:ext>
                            </a:extLst>
                          </p:cNvPr>
                          <p:cNvCxnSpPr/>
                          <p:nvPr/>
                        </p:nvCxnSpPr>
                        <p:spPr>
                          <a:xfrm>
                            <a:off x="5450365" y="1648691"/>
                            <a:ext cx="2124000" cy="0"/>
                          </a:xfrm>
                          <a:prstGeom prst="line">
                            <a:avLst/>
                          </a:prstGeom>
                          <a:ln>
                            <a:solidFill>
                              <a:srgbClr val="10179E"/>
                            </a:solidFill>
                          </a:ln>
                        </p:spPr>
                        <p:style>
                          <a:lnRef idx="1">
                            <a:schemeClr val="accent1"/>
                          </a:lnRef>
                          <a:fillRef idx="0">
                            <a:schemeClr val="accent1"/>
                          </a:fillRef>
                          <a:effectRef idx="0">
                            <a:schemeClr val="accent1"/>
                          </a:effectRef>
                          <a:fontRef idx="minor">
                            <a:schemeClr val="tx1"/>
                          </a:fontRef>
                        </p:style>
                      </p:cxnSp>
                      <p:grpSp>
                        <p:nvGrpSpPr>
                          <p:cNvPr id="88" name="グループ化 87">
                            <a:extLst>
                              <a:ext uri="{FF2B5EF4-FFF2-40B4-BE49-F238E27FC236}">
                                <a16:creationId xmlns:a16="http://schemas.microsoft.com/office/drawing/2014/main" id="{BDA4CA80-29FB-4A0F-A58B-1AAA7DF4E0AF}"/>
                              </a:ext>
                            </a:extLst>
                          </p:cNvPr>
                          <p:cNvGrpSpPr/>
                          <p:nvPr/>
                        </p:nvGrpSpPr>
                        <p:grpSpPr>
                          <a:xfrm>
                            <a:off x="5602765" y="1801091"/>
                            <a:ext cx="3859395" cy="762000"/>
                            <a:chOff x="5602765" y="1801091"/>
                            <a:chExt cx="3859395" cy="762000"/>
                          </a:xfrm>
                        </p:grpSpPr>
                        <p:cxnSp>
                          <p:nvCxnSpPr>
                            <p:cNvPr id="80" name="直線コネクタ 79">
                              <a:extLst>
                                <a:ext uri="{FF2B5EF4-FFF2-40B4-BE49-F238E27FC236}">
                                  <a16:creationId xmlns:a16="http://schemas.microsoft.com/office/drawing/2014/main" id="{940BCD46-87A4-443A-A0AD-5B2E4AD22C0A}"/>
                                </a:ext>
                              </a:extLst>
                            </p:cNvPr>
                            <p:cNvCxnSpPr/>
                            <p:nvPr/>
                          </p:nvCxnSpPr>
                          <p:spPr>
                            <a:xfrm>
                              <a:off x="5602765" y="1801091"/>
                              <a:ext cx="2124000" cy="0"/>
                            </a:xfrm>
                            <a:prstGeom prst="line">
                              <a:avLst/>
                            </a:prstGeom>
                            <a:ln>
                              <a:solidFill>
                                <a:srgbClr val="10179E"/>
                              </a:solidFill>
                            </a:ln>
                          </p:spPr>
                          <p:style>
                            <a:lnRef idx="1">
                              <a:schemeClr val="accent1"/>
                            </a:lnRef>
                            <a:fillRef idx="0">
                              <a:schemeClr val="accent1"/>
                            </a:fillRef>
                            <a:effectRef idx="0">
                              <a:schemeClr val="accent1"/>
                            </a:effectRef>
                            <a:fontRef idx="minor">
                              <a:schemeClr val="tx1"/>
                            </a:fontRef>
                          </p:style>
                        </p:cxnSp>
                        <p:grpSp>
                          <p:nvGrpSpPr>
                            <p:cNvPr id="87" name="グループ化 86">
                              <a:extLst>
                                <a:ext uri="{FF2B5EF4-FFF2-40B4-BE49-F238E27FC236}">
                                  <a16:creationId xmlns:a16="http://schemas.microsoft.com/office/drawing/2014/main" id="{030B92D5-084A-45C4-B36C-B41768AA0118}"/>
                                </a:ext>
                              </a:extLst>
                            </p:cNvPr>
                            <p:cNvGrpSpPr/>
                            <p:nvPr/>
                          </p:nvGrpSpPr>
                          <p:grpSpPr>
                            <a:xfrm>
                              <a:off x="5772454" y="1953491"/>
                              <a:ext cx="3689706" cy="609600"/>
                              <a:chOff x="5772454" y="1953491"/>
                              <a:chExt cx="3689706" cy="609600"/>
                            </a:xfrm>
                          </p:grpSpPr>
                          <p:cxnSp>
                            <p:nvCxnSpPr>
                              <p:cNvPr id="81" name="直線コネクタ 80">
                                <a:extLst>
                                  <a:ext uri="{FF2B5EF4-FFF2-40B4-BE49-F238E27FC236}">
                                    <a16:creationId xmlns:a16="http://schemas.microsoft.com/office/drawing/2014/main" id="{8B90AB77-68F8-4F17-80D4-6F2F15E538F3}"/>
                                  </a:ext>
                                </a:extLst>
                              </p:cNvPr>
                              <p:cNvCxnSpPr/>
                              <p:nvPr/>
                            </p:nvCxnSpPr>
                            <p:spPr>
                              <a:xfrm>
                                <a:off x="5772454" y="1953491"/>
                                <a:ext cx="2124000" cy="0"/>
                              </a:xfrm>
                              <a:prstGeom prst="line">
                                <a:avLst/>
                              </a:prstGeom>
                              <a:ln>
                                <a:solidFill>
                                  <a:srgbClr val="10179E"/>
                                </a:solidFill>
                              </a:ln>
                            </p:spPr>
                            <p:style>
                              <a:lnRef idx="1">
                                <a:schemeClr val="accent1"/>
                              </a:lnRef>
                              <a:fillRef idx="0">
                                <a:schemeClr val="accent1"/>
                              </a:fillRef>
                              <a:effectRef idx="0">
                                <a:schemeClr val="accent1"/>
                              </a:effectRef>
                              <a:fontRef idx="minor">
                                <a:schemeClr val="tx1"/>
                              </a:fontRef>
                            </p:style>
                          </p:cxnSp>
                          <p:grpSp>
                            <p:nvGrpSpPr>
                              <p:cNvPr id="35" name="グループ化 34">
                                <a:extLst>
                                  <a:ext uri="{FF2B5EF4-FFF2-40B4-BE49-F238E27FC236}">
                                    <a16:creationId xmlns:a16="http://schemas.microsoft.com/office/drawing/2014/main" id="{C9EB7EE1-AD9E-41F9-A28F-6099EC4CB24F}"/>
                                  </a:ext>
                                </a:extLst>
                              </p:cNvPr>
                              <p:cNvGrpSpPr/>
                              <p:nvPr/>
                            </p:nvGrpSpPr>
                            <p:grpSpPr>
                              <a:xfrm>
                                <a:off x="6105088" y="2105891"/>
                                <a:ext cx="3357072" cy="457200"/>
                                <a:chOff x="6032260" y="2105891"/>
                                <a:chExt cx="3357072" cy="457200"/>
                              </a:xfrm>
                            </p:grpSpPr>
                            <p:cxnSp>
                              <p:nvCxnSpPr>
                                <p:cNvPr id="82" name="直線コネクタ 81">
                                  <a:extLst>
                                    <a:ext uri="{FF2B5EF4-FFF2-40B4-BE49-F238E27FC236}">
                                      <a16:creationId xmlns:a16="http://schemas.microsoft.com/office/drawing/2014/main" id="{836982ED-F4E9-42BF-8932-F8866DE0A090}"/>
                                    </a:ext>
                                  </a:extLst>
                                </p:cNvPr>
                                <p:cNvCxnSpPr/>
                                <p:nvPr/>
                              </p:nvCxnSpPr>
                              <p:spPr>
                                <a:xfrm>
                                  <a:off x="6032260" y="2105891"/>
                                  <a:ext cx="2124000" cy="0"/>
                                </a:xfrm>
                                <a:prstGeom prst="line">
                                  <a:avLst/>
                                </a:prstGeom>
                                <a:ln>
                                  <a:solidFill>
                                    <a:srgbClr val="10179E"/>
                                  </a:solidFill>
                                </a:ln>
                              </p:spPr>
                              <p:style>
                                <a:lnRef idx="1">
                                  <a:schemeClr val="accent1"/>
                                </a:lnRef>
                                <a:fillRef idx="0">
                                  <a:schemeClr val="accent1"/>
                                </a:fillRef>
                                <a:effectRef idx="0">
                                  <a:schemeClr val="accent1"/>
                                </a:effectRef>
                                <a:fontRef idx="minor">
                                  <a:schemeClr val="tx1"/>
                                </a:fontRef>
                              </p:style>
                            </p:cxnSp>
                            <p:grpSp>
                              <p:nvGrpSpPr>
                                <p:cNvPr id="32" name="グループ化 31">
                                  <a:extLst>
                                    <a:ext uri="{FF2B5EF4-FFF2-40B4-BE49-F238E27FC236}">
                                      <a16:creationId xmlns:a16="http://schemas.microsoft.com/office/drawing/2014/main" id="{3DCCF801-A598-4211-9A21-828FF77B0A51}"/>
                                    </a:ext>
                                  </a:extLst>
                                </p:cNvPr>
                                <p:cNvGrpSpPr/>
                                <p:nvPr/>
                              </p:nvGrpSpPr>
                              <p:grpSpPr>
                                <a:xfrm>
                                  <a:off x="6337065" y="2258291"/>
                                  <a:ext cx="3052267" cy="304800"/>
                                  <a:chOff x="6337065" y="2258291"/>
                                  <a:chExt cx="3052267" cy="304800"/>
                                </a:xfrm>
                              </p:grpSpPr>
                              <p:cxnSp>
                                <p:nvCxnSpPr>
                                  <p:cNvPr id="83" name="直線コネクタ 82">
                                    <a:extLst>
                                      <a:ext uri="{FF2B5EF4-FFF2-40B4-BE49-F238E27FC236}">
                                        <a16:creationId xmlns:a16="http://schemas.microsoft.com/office/drawing/2014/main" id="{B5530DFD-F070-4FB9-BE66-B3AC574CF8AF}"/>
                                      </a:ext>
                                    </a:extLst>
                                  </p:cNvPr>
                                  <p:cNvCxnSpPr/>
                                  <p:nvPr/>
                                </p:nvCxnSpPr>
                                <p:spPr>
                                  <a:xfrm>
                                    <a:off x="6337065" y="2258291"/>
                                    <a:ext cx="2124000" cy="0"/>
                                  </a:xfrm>
                                  <a:prstGeom prst="line">
                                    <a:avLst/>
                                  </a:prstGeom>
                                  <a:ln>
                                    <a:solidFill>
                                      <a:srgbClr val="10179E"/>
                                    </a:solidFill>
                                  </a:ln>
                                </p:spPr>
                                <p:style>
                                  <a:lnRef idx="1">
                                    <a:schemeClr val="accent1"/>
                                  </a:lnRef>
                                  <a:fillRef idx="0">
                                    <a:schemeClr val="accent1"/>
                                  </a:fillRef>
                                  <a:effectRef idx="0">
                                    <a:schemeClr val="accent1"/>
                                  </a:effectRef>
                                  <a:fontRef idx="minor">
                                    <a:schemeClr val="tx1"/>
                                  </a:fontRef>
                                </p:style>
                              </p:cxnSp>
                              <p:grpSp>
                                <p:nvGrpSpPr>
                                  <p:cNvPr id="12" name="グループ化 11">
                                    <a:extLst>
                                      <a:ext uri="{FF2B5EF4-FFF2-40B4-BE49-F238E27FC236}">
                                        <a16:creationId xmlns:a16="http://schemas.microsoft.com/office/drawing/2014/main" id="{3081781D-4589-4C93-ACB2-B00218E898A6}"/>
                                      </a:ext>
                                    </a:extLst>
                                  </p:cNvPr>
                                  <p:cNvGrpSpPr/>
                                  <p:nvPr/>
                                </p:nvGrpSpPr>
                                <p:grpSpPr>
                                  <a:xfrm>
                                    <a:off x="6711145" y="2410691"/>
                                    <a:ext cx="2678187" cy="152400"/>
                                    <a:chOff x="6711145" y="2410691"/>
                                    <a:chExt cx="2678187" cy="152400"/>
                                  </a:xfrm>
                                </p:grpSpPr>
                                <p:cxnSp>
                                  <p:nvCxnSpPr>
                                    <p:cNvPr id="84" name="直線コネクタ 83">
                                      <a:extLst>
                                        <a:ext uri="{FF2B5EF4-FFF2-40B4-BE49-F238E27FC236}">
                                          <a16:creationId xmlns:a16="http://schemas.microsoft.com/office/drawing/2014/main" id="{26B299AF-E53B-4385-BC5B-B3B5E32745D1}"/>
                                        </a:ext>
                                      </a:extLst>
                                    </p:cNvPr>
                                    <p:cNvCxnSpPr/>
                                    <p:nvPr/>
                                  </p:nvCxnSpPr>
                                  <p:spPr>
                                    <a:xfrm>
                                      <a:off x="6711145" y="2410691"/>
                                      <a:ext cx="2124000" cy="0"/>
                                    </a:xfrm>
                                    <a:prstGeom prst="line">
                                      <a:avLst/>
                                    </a:prstGeom>
                                    <a:ln>
                                      <a:solidFill>
                                        <a:srgbClr val="10179E"/>
                                      </a:solidFill>
                                    </a:ln>
                                  </p:spPr>
                                  <p:style>
                                    <a:lnRef idx="1">
                                      <a:schemeClr val="accent1"/>
                                    </a:lnRef>
                                    <a:fillRef idx="0">
                                      <a:schemeClr val="accent1"/>
                                    </a:fillRef>
                                    <a:effectRef idx="0">
                                      <a:schemeClr val="accent1"/>
                                    </a:effectRef>
                                    <a:fontRef idx="minor">
                                      <a:schemeClr val="tx1"/>
                                    </a:fontRef>
                                  </p:style>
                                </p:cxnSp>
                                <p:cxnSp>
                                  <p:nvCxnSpPr>
                                    <p:cNvPr id="85" name="直線コネクタ 84">
                                      <a:extLst>
                                        <a:ext uri="{FF2B5EF4-FFF2-40B4-BE49-F238E27FC236}">
                                          <a16:creationId xmlns:a16="http://schemas.microsoft.com/office/drawing/2014/main" id="{0C7AC318-7B7A-46D0-BE9A-CA29BB4D1D2E}"/>
                                        </a:ext>
                                      </a:extLst>
                                    </p:cNvPr>
                                    <p:cNvCxnSpPr/>
                                    <p:nvPr/>
                                  </p:nvCxnSpPr>
                                  <p:spPr>
                                    <a:xfrm>
                                      <a:off x="7265332" y="2563091"/>
                                      <a:ext cx="2124000" cy="0"/>
                                    </a:xfrm>
                                    <a:prstGeom prst="line">
                                      <a:avLst/>
                                    </a:prstGeom>
                                    <a:ln>
                                      <a:solidFill>
                                        <a:srgbClr val="10179E"/>
                                      </a:solidFill>
                                    </a:ln>
                                  </p:spPr>
                                  <p:style>
                                    <a:lnRef idx="1">
                                      <a:schemeClr val="accent1"/>
                                    </a:lnRef>
                                    <a:fillRef idx="0">
                                      <a:schemeClr val="accent1"/>
                                    </a:fillRef>
                                    <a:effectRef idx="0">
                                      <a:schemeClr val="accent1"/>
                                    </a:effectRef>
                                    <a:fontRef idx="minor">
                                      <a:schemeClr val="tx1"/>
                                    </a:fontRef>
                                  </p:style>
                                </p:cxnSp>
                              </p:grpSp>
                            </p:grpSp>
                          </p:grpSp>
                        </p:grpSp>
                      </p:grpSp>
                    </p:grpSp>
                  </p:grpSp>
                </p:grpSp>
              </p:grpSp>
            </p:grpSp>
          </p:grpSp>
        </p:grpSp>
      </p:grpSp>
      <p:sp>
        <p:nvSpPr>
          <p:cNvPr id="97" name="矢印: 左 96">
            <a:extLst>
              <a:ext uri="{FF2B5EF4-FFF2-40B4-BE49-F238E27FC236}">
                <a16:creationId xmlns:a16="http://schemas.microsoft.com/office/drawing/2014/main" id="{950B3D0A-A28A-4491-9A02-2A77436F4460}"/>
              </a:ext>
            </a:extLst>
          </p:cNvPr>
          <p:cNvSpPr/>
          <p:nvPr/>
        </p:nvSpPr>
        <p:spPr>
          <a:xfrm rot="20369293">
            <a:off x="7513250" y="1205470"/>
            <a:ext cx="651614" cy="195590"/>
          </a:xfrm>
          <a:prstGeom prst="leftArrow">
            <a:avLst/>
          </a:prstGeom>
          <a:solidFill>
            <a:srgbClr val="10179E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pSp>
        <p:nvGrpSpPr>
          <p:cNvPr id="102" name="グループ化 101">
            <a:extLst>
              <a:ext uri="{FF2B5EF4-FFF2-40B4-BE49-F238E27FC236}">
                <a16:creationId xmlns:a16="http://schemas.microsoft.com/office/drawing/2014/main" id="{1A54F656-C5EB-43CD-8F8C-68AA5D6025C1}"/>
              </a:ext>
            </a:extLst>
          </p:cNvPr>
          <p:cNvGrpSpPr/>
          <p:nvPr/>
        </p:nvGrpSpPr>
        <p:grpSpPr>
          <a:xfrm>
            <a:off x="4619087" y="4447306"/>
            <a:ext cx="4510554" cy="1676400"/>
            <a:chOff x="4951606" y="886691"/>
            <a:chExt cx="4510554" cy="1676400"/>
          </a:xfrm>
        </p:grpSpPr>
        <p:cxnSp>
          <p:nvCxnSpPr>
            <p:cNvPr id="103" name="直線コネクタ 102">
              <a:extLst>
                <a:ext uri="{FF2B5EF4-FFF2-40B4-BE49-F238E27FC236}">
                  <a16:creationId xmlns:a16="http://schemas.microsoft.com/office/drawing/2014/main" id="{A10FB8D2-880C-459F-816E-BC29C8F3EBA4}"/>
                </a:ext>
              </a:extLst>
            </p:cNvPr>
            <p:cNvCxnSpPr/>
            <p:nvPr/>
          </p:nvCxnSpPr>
          <p:spPr>
            <a:xfrm>
              <a:off x="4951606" y="886691"/>
              <a:ext cx="2124000" cy="0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04" name="グループ化 103">
              <a:extLst>
                <a:ext uri="{FF2B5EF4-FFF2-40B4-BE49-F238E27FC236}">
                  <a16:creationId xmlns:a16="http://schemas.microsoft.com/office/drawing/2014/main" id="{0885F7C9-2D11-43F5-A54A-43B36C27265E}"/>
                </a:ext>
              </a:extLst>
            </p:cNvPr>
            <p:cNvGrpSpPr/>
            <p:nvPr/>
          </p:nvGrpSpPr>
          <p:grpSpPr>
            <a:xfrm>
              <a:off x="4979315" y="1039091"/>
              <a:ext cx="4482845" cy="1524000"/>
              <a:chOff x="4979315" y="1039091"/>
              <a:chExt cx="4482845" cy="1524000"/>
            </a:xfrm>
          </p:grpSpPr>
          <p:cxnSp>
            <p:nvCxnSpPr>
              <p:cNvPr id="105" name="直線コネクタ 104">
                <a:extLst>
                  <a:ext uri="{FF2B5EF4-FFF2-40B4-BE49-F238E27FC236}">
                    <a16:creationId xmlns:a16="http://schemas.microsoft.com/office/drawing/2014/main" id="{4D6B4E4D-0064-4C96-814A-2B5846E89388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4979315" y="1039091"/>
                <a:ext cx="2124000" cy="0"/>
              </a:xfrm>
              <a:prstGeom prst="line">
                <a:avLst/>
              </a:prstGeom>
              <a:ln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106" name="グループ化 105">
                <a:extLst>
                  <a:ext uri="{FF2B5EF4-FFF2-40B4-BE49-F238E27FC236}">
                    <a16:creationId xmlns:a16="http://schemas.microsoft.com/office/drawing/2014/main" id="{2DCB47CB-838A-4123-BF04-3E3CD703FD0B}"/>
                  </a:ext>
                </a:extLst>
              </p:cNvPr>
              <p:cNvGrpSpPr/>
              <p:nvPr/>
            </p:nvGrpSpPr>
            <p:grpSpPr>
              <a:xfrm>
                <a:off x="5090150" y="1191491"/>
                <a:ext cx="4372010" cy="1371600"/>
                <a:chOff x="5090150" y="1191491"/>
                <a:chExt cx="4372010" cy="1371600"/>
              </a:xfrm>
            </p:grpSpPr>
            <p:cxnSp>
              <p:nvCxnSpPr>
                <p:cNvPr id="107" name="直線コネクタ 106">
                  <a:extLst>
                    <a:ext uri="{FF2B5EF4-FFF2-40B4-BE49-F238E27FC236}">
                      <a16:creationId xmlns:a16="http://schemas.microsoft.com/office/drawing/2014/main" id="{B569595F-4E3D-495B-9091-FF9980513695}"/>
                    </a:ext>
                  </a:extLst>
                </p:cNvPr>
                <p:cNvCxnSpPr/>
                <p:nvPr/>
              </p:nvCxnSpPr>
              <p:spPr>
                <a:xfrm>
                  <a:off x="5090150" y="1191491"/>
                  <a:ext cx="2124000" cy="0"/>
                </a:xfrm>
                <a:prstGeom prst="line">
                  <a:avLst/>
                </a:prstGeom>
                <a:ln>
                  <a:solidFill>
                    <a:srgbClr val="FF000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grpSp>
              <p:nvGrpSpPr>
                <p:cNvPr id="108" name="グループ化 107">
                  <a:extLst>
                    <a:ext uri="{FF2B5EF4-FFF2-40B4-BE49-F238E27FC236}">
                      <a16:creationId xmlns:a16="http://schemas.microsoft.com/office/drawing/2014/main" id="{A409BC82-2BDB-4805-AE5C-E4FE5E925FCF}"/>
                    </a:ext>
                  </a:extLst>
                </p:cNvPr>
                <p:cNvGrpSpPr/>
                <p:nvPr/>
              </p:nvGrpSpPr>
              <p:grpSpPr>
                <a:xfrm>
                  <a:off x="5187130" y="1343891"/>
                  <a:ext cx="4275030" cy="1219200"/>
                  <a:chOff x="5187130" y="1343891"/>
                  <a:chExt cx="4275030" cy="1219200"/>
                </a:xfrm>
              </p:grpSpPr>
              <p:cxnSp>
                <p:nvCxnSpPr>
                  <p:cNvPr id="109" name="直線コネクタ 108">
                    <a:extLst>
                      <a:ext uri="{FF2B5EF4-FFF2-40B4-BE49-F238E27FC236}">
                        <a16:creationId xmlns:a16="http://schemas.microsoft.com/office/drawing/2014/main" id="{E7DBC40D-E0F5-4E60-AB46-9714F7F5A353}"/>
                      </a:ext>
                    </a:extLst>
                  </p:cNvPr>
                  <p:cNvCxnSpPr/>
                  <p:nvPr/>
                </p:nvCxnSpPr>
                <p:spPr>
                  <a:xfrm>
                    <a:off x="5187130" y="1343891"/>
                    <a:ext cx="2124000" cy="0"/>
                  </a:xfrm>
                  <a:prstGeom prst="line">
                    <a:avLst/>
                  </a:prstGeom>
                  <a:ln>
                    <a:solidFill>
                      <a:srgbClr val="FF0000"/>
                    </a:solidFill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  <p:grpSp>
                <p:nvGrpSpPr>
                  <p:cNvPr id="110" name="グループ化 109">
                    <a:extLst>
                      <a:ext uri="{FF2B5EF4-FFF2-40B4-BE49-F238E27FC236}">
                        <a16:creationId xmlns:a16="http://schemas.microsoft.com/office/drawing/2014/main" id="{969AF93C-515E-4000-B235-8B9FEC9A2193}"/>
                      </a:ext>
                    </a:extLst>
                  </p:cNvPr>
                  <p:cNvGrpSpPr/>
                  <p:nvPr/>
                </p:nvGrpSpPr>
                <p:grpSpPr>
                  <a:xfrm>
                    <a:off x="5311820" y="1496291"/>
                    <a:ext cx="4150340" cy="1066800"/>
                    <a:chOff x="5311820" y="1496291"/>
                    <a:chExt cx="4150340" cy="1066800"/>
                  </a:xfrm>
                </p:grpSpPr>
                <p:cxnSp>
                  <p:nvCxnSpPr>
                    <p:cNvPr id="111" name="直線コネクタ 110">
                      <a:extLst>
                        <a:ext uri="{FF2B5EF4-FFF2-40B4-BE49-F238E27FC236}">
                          <a16:creationId xmlns:a16="http://schemas.microsoft.com/office/drawing/2014/main" id="{D7262651-6A19-4C90-BEB8-21868167BF0A}"/>
                        </a:ext>
                      </a:extLst>
                    </p:cNvPr>
                    <p:cNvCxnSpPr/>
                    <p:nvPr/>
                  </p:nvCxnSpPr>
                  <p:spPr>
                    <a:xfrm>
                      <a:off x="5311820" y="1496291"/>
                      <a:ext cx="2124000" cy="0"/>
                    </a:xfrm>
                    <a:prstGeom prst="line">
                      <a:avLst/>
                    </a:prstGeom>
                    <a:ln>
                      <a:solidFill>
                        <a:srgbClr val="FF0000"/>
                      </a:solidFill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  <p:grpSp>
                  <p:nvGrpSpPr>
                    <p:cNvPr id="112" name="グループ化 111">
                      <a:extLst>
                        <a:ext uri="{FF2B5EF4-FFF2-40B4-BE49-F238E27FC236}">
                          <a16:creationId xmlns:a16="http://schemas.microsoft.com/office/drawing/2014/main" id="{81305120-7791-4E27-A9C9-F6E9142066C2}"/>
                        </a:ext>
                      </a:extLst>
                    </p:cNvPr>
                    <p:cNvGrpSpPr/>
                    <p:nvPr/>
                  </p:nvGrpSpPr>
                  <p:grpSpPr>
                    <a:xfrm>
                      <a:off x="5450365" y="1648691"/>
                      <a:ext cx="4011795" cy="914400"/>
                      <a:chOff x="5450365" y="1648691"/>
                      <a:chExt cx="4011795" cy="914400"/>
                    </a:xfrm>
                  </p:grpSpPr>
                  <p:cxnSp>
                    <p:nvCxnSpPr>
                      <p:cNvPr id="113" name="直線コネクタ 112">
                        <a:extLst>
                          <a:ext uri="{FF2B5EF4-FFF2-40B4-BE49-F238E27FC236}">
                            <a16:creationId xmlns:a16="http://schemas.microsoft.com/office/drawing/2014/main" id="{0A9349BF-7FE9-40CC-9AF8-99A746C91BE3}"/>
                          </a:ext>
                        </a:extLst>
                      </p:cNvPr>
                      <p:cNvCxnSpPr/>
                      <p:nvPr/>
                    </p:nvCxnSpPr>
                    <p:spPr>
                      <a:xfrm>
                        <a:off x="5450365" y="1648691"/>
                        <a:ext cx="2124000" cy="0"/>
                      </a:xfrm>
                      <a:prstGeom prst="line">
                        <a:avLst/>
                      </a:prstGeom>
                      <a:ln>
                        <a:solidFill>
                          <a:srgbClr val="FF0000"/>
                        </a:solidFill>
                      </a:ln>
                    </p:spPr>
                    <p:style>
                      <a:lnRef idx="1">
                        <a:schemeClr val="accent1"/>
                      </a:lnRef>
                      <a:fillRef idx="0">
                        <a:schemeClr val="accent1"/>
                      </a:fillRef>
                      <a:effectRef idx="0">
                        <a:schemeClr val="accent1"/>
                      </a:effectRef>
                      <a:fontRef idx="minor">
                        <a:schemeClr val="tx1"/>
                      </a:fontRef>
                    </p:style>
                  </p:cxnSp>
                  <p:grpSp>
                    <p:nvGrpSpPr>
                      <p:cNvPr id="114" name="グループ化 113">
                        <a:extLst>
                          <a:ext uri="{FF2B5EF4-FFF2-40B4-BE49-F238E27FC236}">
                            <a16:creationId xmlns:a16="http://schemas.microsoft.com/office/drawing/2014/main" id="{BAE9AB2C-6F77-46A4-B161-4836103D736B}"/>
                          </a:ext>
                        </a:extLst>
                      </p:cNvPr>
                      <p:cNvGrpSpPr/>
                      <p:nvPr/>
                    </p:nvGrpSpPr>
                    <p:grpSpPr>
                      <a:xfrm>
                        <a:off x="5602765" y="1801091"/>
                        <a:ext cx="3859395" cy="762000"/>
                        <a:chOff x="5602765" y="1801091"/>
                        <a:chExt cx="3859395" cy="762000"/>
                      </a:xfrm>
                    </p:grpSpPr>
                    <p:cxnSp>
                      <p:nvCxnSpPr>
                        <p:cNvPr id="115" name="直線コネクタ 114">
                          <a:extLst>
                            <a:ext uri="{FF2B5EF4-FFF2-40B4-BE49-F238E27FC236}">
                              <a16:creationId xmlns:a16="http://schemas.microsoft.com/office/drawing/2014/main" id="{3DC4CFB7-0C76-4491-9707-6EB075D2F006}"/>
                            </a:ext>
                          </a:extLst>
                        </p:cNvPr>
                        <p:cNvCxnSpPr/>
                        <p:nvPr/>
                      </p:nvCxnSpPr>
                      <p:spPr>
                        <a:xfrm>
                          <a:off x="5602765" y="1801091"/>
                          <a:ext cx="2124000" cy="0"/>
                        </a:xfrm>
                        <a:prstGeom prst="line">
                          <a:avLst/>
                        </a:prstGeom>
                        <a:ln>
                          <a:solidFill>
                            <a:srgbClr val="FF0000"/>
                          </a:solidFill>
                        </a:ln>
                      </p:spPr>
                      <p:style>
                        <a:lnRef idx="1">
                          <a:schemeClr val="accent1"/>
                        </a:lnRef>
                        <a:fillRef idx="0">
                          <a:schemeClr val="accent1"/>
                        </a:fillRef>
                        <a:effectRef idx="0">
                          <a:schemeClr val="accent1"/>
                        </a:effectRef>
                        <a:fontRef idx="minor">
                          <a:schemeClr val="tx1"/>
                        </a:fontRef>
                      </p:style>
                    </p:cxnSp>
                    <p:grpSp>
                      <p:nvGrpSpPr>
                        <p:cNvPr id="116" name="グループ化 115">
                          <a:extLst>
                            <a:ext uri="{FF2B5EF4-FFF2-40B4-BE49-F238E27FC236}">
                              <a16:creationId xmlns:a16="http://schemas.microsoft.com/office/drawing/2014/main" id="{02113772-0205-4DE1-9859-C4C2956FB85C}"/>
                            </a:ext>
                          </a:extLst>
                        </p:cNvPr>
                        <p:cNvGrpSpPr/>
                        <p:nvPr/>
                      </p:nvGrpSpPr>
                      <p:grpSpPr>
                        <a:xfrm>
                          <a:off x="5772454" y="1953491"/>
                          <a:ext cx="3689706" cy="609600"/>
                          <a:chOff x="5772454" y="1953491"/>
                          <a:chExt cx="3689706" cy="609600"/>
                        </a:xfrm>
                      </p:grpSpPr>
                      <p:cxnSp>
                        <p:nvCxnSpPr>
                          <p:cNvPr id="117" name="直線コネクタ 116">
                            <a:extLst>
                              <a:ext uri="{FF2B5EF4-FFF2-40B4-BE49-F238E27FC236}">
                                <a16:creationId xmlns:a16="http://schemas.microsoft.com/office/drawing/2014/main" id="{8E3F89ED-B3BC-460B-A483-2E2515B5EE00}"/>
                              </a:ext>
                            </a:extLst>
                          </p:cNvPr>
                          <p:cNvCxnSpPr/>
                          <p:nvPr/>
                        </p:nvCxnSpPr>
                        <p:spPr>
                          <a:xfrm>
                            <a:off x="5772454" y="1953491"/>
                            <a:ext cx="2124000" cy="0"/>
                          </a:xfrm>
                          <a:prstGeom prst="line">
                            <a:avLst/>
                          </a:prstGeom>
                          <a:ln>
                            <a:solidFill>
                              <a:srgbClr val="FF0000"/>
                            </a:solidFill>
                          </a:ln>
                        </p:spPr>
                        <p:style>
                          <a:lnRef idx="1">
                            <a:schemeClr val="accent1"/>
                          </a:lnRef>
                          <a:fillRef idx="0">
                            <a:schemeClr val="accent1"/>
                          </a:fillRef>
                          <a:effectRef idx="0">
                            <a:schemeClr val="accent1"/>
                          </a:effectRef>
                          <a:fontRef idx="minor">
                            <a:schemeClr val="tx1"/>
                          </a:fontRef>
                        </p:style>
                      </p:cxnSp>
                      <p:grpSp>
                        <p:nvGrpSpPr>
                          <p:cNvPr id="118" name="グループ化 117">
                            <a:extLst>
                              <a:ext uri="{FF2B5EF4-FFF2-40B4-BE49-F238E27FC236}">
                                <a16:creationId xmlns:a16="http://schemas.microsoft.com/office/drawing/2014/main" id="{1B82CE65-DDCA-4638-A934-5EFD88ED052B}"/>
                              </a:ext>
                            </a:extLst>
                          </p:cNvPr>
                          <p:cNvGrpSpPr/>
                          <p:nvPr/>
                        </p:nvGrpSpPr>
                        <p:grpSpPr>
                          <a:xfrm>
                            <a:off x="6105088" y="2105891"/>
                            <a:ext cx="3357072" cy="457200"/>
                            <a:chOff x="6032260" y="2105891"/>
                            <a:chExt cx="3357072" cy="457200"/>
                          </a:xfrm>
                        </p:grpSpPr>
                        <p:cxnSp>
                          <p:nvCxnSpPr>
                            <p:cNvPr id="119" name="直線コネクタ 118">
                              <a:extLst>
                                <a:ext uri="{FF2B5EF4-FFF2-40B4-BE49-F238E27FC236}">
                                  <a16:creationId xmlns:a16="http://schemas.microsoft.com/office/drawing/2014/main" id="{ACB9D901-F175-46ED-B275-87869F9BF8C3}"/>
                                </a:ext>
                              </a:extLst>
                            </p:cNvPr>
                            <p:cNvCxnSpPr/>
                            <p:nvPr/>
                          </p:nvCxnSpPr>
                          <p:spPr>
                            <a:xfrm>
                              <a:off x="6032260" y="2105891"/>
                              <a:ext cx="2124000" cy="0"/>
                            </a:xfrm>
                            <a:prstGeom prst="line">
                              <a:avLst/>
                            </a:prstGeom>
                            <a:ln>
                              <a:solidFill>
                                <a:srgbClr val="FF0000"/>
                              </a:solidFill>
                            </a:ln>
                          </p:spPr>
                          <p:style>
                            <a:lnRef idx="1">
                              <a:schemeClr val="accent1"/>
                            </a:lnRef>
                            <a:fillRef idx="0">
                              <a:schemeClr val="accent1"/>
                            </a:fillRef>
                            <a:effectRef idx="0">
                              <a:schemeClr val="accent1"/>
                            </a:effectRef>
                            <a:fontRef idx="minor">
                              <a:schemeClr val="tx1"/>
                            </a:fontRef>
                          </p:style>
                        </p:cxnSp>
                        <p:grpSp>
                          <p:nvGrpSpPr>
                            <p:cNvPr id="120" name="グループ化 119">
                              <a:extLst>
                                <a:ext uri="{FF2B5EF4-FFF2-40B4-BE49-F238E27FC236}">
                                  <a16:creationId xmlns:a16="http://schemas.microsoft.com/office/drawing/2014/main" id="{716A5D89-97A5-4ED0-AFE8-9A0BE7AACFD3}"/>
                                </a:ext>
                              </a:extLst>
                            </p:cNvPr>
                            <p:cNvGrpSpPr/>
                            <p:nvPr/>
                          </p:nvGrpSpPr>
                          <p:grpSpPr>
                            <a:xfrm>
                              <a:off x="6337065" y="2258291"/>
                              <a:ext cx="3052267" cy="304800"/>
                              <a:chOff x="6337065" y="2258291"/>
                              <a:chExt cx="3052267" cy="304800"/>
                            </a:xfrm>
                          </p:grpSpPr>
                          <p:cxnSp>
                            <p:nvCxnSpPr>
                              <p:cNvPr id="121" name="直線コネクタ 120">
                                <a:extLst>
                                  <a:ext uri="{FF2B5EF4-FFF2-40B4-BE49-F238E27FC236}">
                                    <a16:creationId xmlns:a16="http://schemas.microsoft.com/office/drawing/2014/main" id="{B67AAEC1-571C-4DA6-9437-1B709F3CF175}"/>
                                  </a:ext>
                                </a:extLst>
                              </p:cNvPr>
                              <p:cNvCxnSpPr/>
                              <p:nvPr/>
                            </p:nvCxnSpPr>
                            <p:spPr>
                              <a:xfrm>
                                <a:off x="6337065" y="2258291"/>
                                <a:ext cx="2124000" cy="0"/>
                              </a:xfrm>
                              <a:prstGeom prst="line">
                                <a:avLst/>
                              </a:prstGeom>
                              <a:ln>
                                <a:solidFill>
                                  <a:srgbClr val="FF0000"/>
                                </a:solidFill>
                              </a:ln>
                            </p:spPr>
                            <p:style>
                              <a:lnRef idx="1">
                                <a:schemeClr val="accent1"/>
                              </a:lnRef>
                              <a:fillRef idx="0">
                                <a:schemeClr val="accent1"/>
                              </a:fillRef>
                              <a:effectRef idx="0">
                                <a:schemeClr val="accent1"/>
                              </a:effectRef>
                              <a:fontRef idx="minor">
                                <a:schemeClr val="tx1"/>
                              </a:fontRef>
                            </p:style>
                          </p:cxnSp>
                          <p:grpSp>
                            <p:nvGrpSpPr>
                              <p:cNvPr id="122" name="グループ化 121">
                                <a:extLst>
                                  <a:ext uri="{FF2B5EF4-FFF2-40B4-BE49-F238E27FC236}">
                                    <a16:creationId xmlns:a16="http://schemas.microsoft.com/office/drawing/2014/main" id="{E07073A8-47F1-4769-9212-4BE4650A2CE3}"/>
                                  </a:ext>
                                </a:extLst>
                              </p:cNvPr>
                              <p:cNvGrpSpPr/>
                              <p:nvPr/>
                            </p:nvGrpSpPr>
                            <p:grpSpPr>
                              <a:xfrm>
                                <a:off x="6711145" y="2410691"/>
                                <a:ext cx="2678187" cy="152400"/>
                                <a:chOff x="6711145" y="2410691"/>
                                <a:chExt cx="2678187" cy="152400"/>
                              </a:xfrm>
                            </p:grpSpPr>
                            <p:cxnSp>
                              <p:nvCxnSpPr>
                                <p:cNvPr id="123" name="直線コネクタ 122">
                                  <a:extLst>
                                    <a:ext uri="{FF2B5EF4-FFF2-40B4-BE49-F238E27FC236}">
                                      <a16:creationId xmlns:a16="http://schemas.microsoft.com/office/drawing/2014/main" id="{7361D121-1BFD-4881-BB46-4E9157A6CD46}"/>
                                    </a:ext>
                                  </a:extLst>
                                </p:cNvPr>
                                <p:cNvCxnSpPr/>
                                <p:nvPr/>
                              </p:nvCxnSpPr>
                              <p:spPr>
                                <a:xfrm>
                                  <a:off x="6711145" y="2410691"/>
                                  <a:ext cx="2124000" cy="0"/>
                                </a:xfrm>
                                <a:prstGeom prst="line">
                                  <a:avLst/>
                                </a:prstGeom>
                                <a:ln>
                                  <a:solidFill>
                                    <a:srgbClr val="FF0000"/>
                                  </a:solidFill>
                                </a:ln>
                              </p:spPr>
                              <p:style>
                                <a:lnRef idx="1">
                                  <a:schemeClr val="accent1"/>
                                </a:lnRef>
                                <a:fillRef idx="0">
                                  <a:schemeClr val="accent1"/>
                                </a:fillRef>
                                <a:effectRef idx="0">
                                  <a:schemeClr val="accent1"/>
                                </a:effectRef>
                                <a:fontRef idx="minor">
                                  <a:schemeClr val="tx1"/>
                                </a:fontRef>
                              </p:style>
                            </p:cxnSp>
                            <p:cxnSp>
                              <p:nvCxnSpPr>
                                <p:cNvPr id="124" name="直線コネクタ 123">
                                  <a:extLst>
                                    <a:ext uri="{FF2B5EF4-FFF2-40B4-BE49-F238E27FC236}">
                                      <a16:creationId xmlns:a16="http://schemas.microsoft.com/office/drawing/2014/main" id="{F1FE9B96-B6A6-4FD1-9C61-4663F8C8DC03}"/>
                                    </a:ext>
                                  </a:extLst>
                                </p:cNvPr>
                                <p:cNvCxnSpPr/>
                                <p:nvPr/>
                              </p:nvCxnSpPr>
                              <p:spPr>
                                <a:xfrm>
                                  <a:off x="7265332" y="2563091"/>
                                  <a:ext cx="2124000" cy="0"/>
                                </a:xfrm>
                                <a:prstGeom prst="line">
                                  <a:avLst/>
                                </a:prstGeom>
                                <a:ln>
                                  <a:solidFill>
                                    <a:srgbClr val="FF0000"/>
                                  </a:solidFill>
                                </a:ln>
                              </p:spPr>
                              <p:style>
                                <a:lnRef idx="1">
                                  <a:schemeClr val="accent1"/>
                                </a:lnRef>
                                <a:fillRef idx="0">
                                  <a:schemeClr val="accent1"/>
                                </a:fillRef>
                                <a:effectRef idx="0">
                                  <a:schemeClr val="accent1"/>
                                </a:effectRef>
                                <a:fontRef idx="minor">
                                  <a:schemeClr val="tx1"/>
                                </a:fontRef>
                              </p:style>
                            </p:cxnSp>
                          </p:grpSp>
                        </p:grpSp>
                      </p:grpSp>
                    </p:grpSp>
                  </p:grpSp>
                </p:grpSp>
              </p:grpSp>
            </p:grpSp>
          </p:grpSp>
        </p:grpSp>
      </p:grpSp>
      <p:sp>
        <p:nvSpPr>
          <p:cNvPr id="126" name="矢印: 左 125">
            <a:extLst>
              <a:ext uri="{FF2B5EF4-FFF2-40B4-BE49-F238E27FC236}">
                <a16:creationId xmlns:a16="http://schemas.microsoft.com/office/drawing/2014/main" id="{C1F3D768-F80B-486E-980B-2A969C57E947}"/>
              </a:ext>
            </a:extLst>
          </p:cNvPr>
          <p:cNvSpPr/>
          <p:nvPr/>
        </p:nvSpPr>
        <p:spPr>
          <a:xfrm rot="20369293">
            <a:off x="7319278" y="4641395"/>
            <a:ext cx="651614" cy="195590"/>
          </a:xfrm>
          <a:prstGeom prst="leftArrow">
            <a:avLst/>
          </a:prstGeom>
          <a:solidFill>
            <a:srgbClr val="FF0000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27" name="正方形/長方形 126">
                <a:extLst>
                  <a:ext uri="{FF2B5EF4-FFF2-40B4-BE49-F238E27FC236}">
                    <a16:creationId xmlns:a16="http://schemas.microsoft.com/office/drawing/2014/main" id="{8AB1F3D8-4F20-456B-97FC-2F0F5403585B}"/>
                  </a:ext>
                </a:extLst>
              </p:cNvPr>
              <p:cNvSpPr/>
              <p:nvPr/>
            </p:nvSpPr>
            <p:spPr>
              <a:xfrm>
                <a:off x="8003279" y="4422934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1" u="none" strike="noStrike" kern="1200" cap="none" spc="0" normalizeH="0" baseline="0" noProof="0" smtClean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</a:rPr>
                        <m:t>≥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127" name="正方形/長方形 126">
                <a:extLst>
                  <a:ext uri="{FF2B5EF4-FFF2-40B4-BE49-F238E27FC236}">
                    <a16:creationId xmlns:a16="http://schemas.microsoft.com/office/drawing/2014/main" id="{8AB1F3D8-4F20-456B-97FC-2F0F5403585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03279" y="4422934"/>
                <a:ext cx="1335622" cy="374783"/>
              </a:xfrm>
              <a:prstGeom prst="rect">
                <a:avLst/>
              </a:prstGeom>
              <a:blipFill>
                <a:blip r:embed="rId17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194978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7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15" grpId="0" animBg="1"/>
      <p:bldP spid="47" grpId="0"/>
      <p:bldP spid="54" grpId="0"/>
      <p:bldP spid="72" grpId="0"/>
      <p:bldP spid="97" grpId="0" animBg="1"/>
      <p:bldP spid="126" grpId="0" animBg="1"/>
      <p:bldP spid="127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074A2F15-6B20-4DE2-AB4C-3129A6DD6147}"/>
              </a:ext>
            </a:extLst>
          </p:cNvPr>
          <p:cNvGraphicFramePr>
            <a:graphicFrameLocks noChangeAspect="1"/>
          </p:cNvGraphicFramePr>
          <p:nvPr/>
        </p:nvGraphicFramePr>
        <p:xfrm>
          <a:off x="8344909" y="3789084"/>
          <a:ext cx="3261626" cy="33016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466" name="Document" r:id="rId3" imgW="2329733" imgH="235834" progId="Word.Document.12">
                  <p:embed/>
                </p:oleObj>
              </mc:Choice>
              <mc:Fallback>
                <p:oleObj name="Document" r:id="rId3" imgW="2329733" imgH="235834" progId="Word.Document.12">
                  <p:embed/>
                  <p:pic>
                    <p:nvPicPr>
                      <p:cNvPr id="6" name="オブジェクト 5">
                        <a:extLst>
                          <a:ext uri="{FF2B5EF4-FFF2-40B4-BE49-F238E27FC236}">
                            <a16:creationId xmlns:a16="http://schemas.microsoft.com/office/drawing/2014/main" id="{074A2F15-6B20-4DE2-AB4C-3129A6DD614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344909" y="3789084"/>
                        <a:ext cx="3261626" cy="330168"/>
                      </a:xfrm>
                      <a:prstGeom prst="rect">
                        <a:avLst/>
                      </a:prstGeom>
                      <a:ln w="12700">
                        <a:solidFill>
                          <a:schemeClr val="accent1">
                            <a:shade val="50000"/>
                          </a:schemeClr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88D48660-B602-49C9-83E7-9D6BF66F7E2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22387270"/>
              </p:ext>
            </p:extLst>
          </p:nvPr>
        </p:nvGraphicFramePr>
        <p:xfrm>
          <a:off x="1108075" y="736305"/>
          <a:ext cx="9151938" cy="5551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467" name="Document" r:id="rId5" imgW="5401235" imgH="3277189" progId="Word.Document.12">
                  <p:embed/>
                </p:oleObj>
              </mc:Choice>
              <mc:Fallback>
                <p:oleObj name="Document" r:id="rId5" imgW="5401235" imgH="3277189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88D48660-B602-49C9-83E7-9D6BF66F7E2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108075" y="736305"/>
                        <a:ext cx="9151938" cy="55514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6DA5C8F7-2AD5-4DE3-8482-103E7A67C907}"/>
              </a:ext>
            </a:extLst>
          </p:cNvPr>
          <p:cNvGraphicFramePr>
            <a:graphicFrameLocks noChangeAspect="1"/>
          </p:cNvGraphicFramePr>
          <p:nvPr/>
        </p:nvGraphicFramePr>
        <p:xfrm>
          <a:off x="8616367" y="1543193"/>
          <a:ext cx="2964702" cy="28429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468" name="Document" r:id="rId7" imgW="2117644" imgH="203069" progId="Word.Document.12">
                  <p:embed/>
                </p:oleObj>
              </mc:Choice>
              <mc:Fallback>
                <p:oleObj name="Document" r:id="rId7" imgW="2117644" imgH="203069" progId="Word.Document.12">
                  <p:embed/>
                  <p:pic>
                    <p:nvPicPr>
                      <p:cNvPr id="5" name="オブジェクト 4">
                        <a:extLst>
                          <a:ext uri="{FF2B5EF4-FFF2-40B4-BE49-F238E27FC236}">
                            <a16:creationId xmlns:a16="http://schemas.microsoft.com/office/drawing/2014/main" id="{6DA5C8F7-2AD5-4DE3-8482-103E7A67C90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8616367" y="1543193"/>
                        <a:ext cx="2964702" cy="284297"/>
                      </a:xfrm>
                      <a:prstGeom prst="rect">
                        <a:avLst/>
                      </a:prstGeom>
                      <a:ln w="12700">
                        <a:solidFill>
                          <a:schemeClr val="accent1">
                            <a:shade val="50000"/>
                          </a:schemeClr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A97FB449-FF9F-409B-A5B0-B68CA2FFCC36}"/>
              </a:ext>
            </a:extLst>
          </p:cNvPr>
          <p:cNvSpPr/>
          <p:nvPr/>
        </p:nvSpPr>
        <p:spPr>
          <a:xfrm>
            <a:off x="924069" y="2388513"/>
            <a:ext cx="9792000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8" name="直線コネクタ 7">
            <a:extLst>
              <a:ext uri="{FF2B5EF4-FFF2-40B4-BE49-F238E27FC236}">
                <a16:creationId xmlns:a16="http://schemas.microsoft.com/office/drawing/2014/main" id="{89F59A5B-4B93-4E50-A332-59EAA6C40EA0}"/>
              </a:ext>
            </a:extLst>
          </p:cNvPr>
          <p:cNvCxnSpPr/>
          <p:nvPr/>
        </p:nvCxnSpPr>
        <p:spPr>
          <a:xfrm>
            <a:off x="3342046" y="1124852"/>
            <a:ext cx="687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8C39B090-1700-4E8E-AB70-1A1C7DDA057F}"/>
              </a:ext>
            </a:extLst>
          </p:cNvPr>
          <p:cNvCxnSpPr/>
          <p:nvPr/>
        </p:nvCxnSpPr>
        <p:spPr>
          <a:xfrm>
            <a:off x="1139165" y="1485079"/>
            <a:ext cx="15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360327E3-98D6-4D68-A15C-63694B8367CE}"/>
              </a:ext>
            </a:extLst>
          </p:cNvPr>
          <p:cNvCxnSpPr/>
          <p:nvPr/>
        </p:nvCxnSpPr>
        <p:spPr>
          <a:xfrm>
            <a:off x="1125321" y="2219365"/>
            <a:ext cx="6984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正方形/長方形 10">
            <a:extLst>
              <a:ext uri="{FF2B5EF4-FFF2-40B4-BE49-F238E27FC236}">
                <a16:creationId xmlns:a16="http://schemas.microsoft.com/office/drawing/2014/main" id="{6771A52D-3DEB-447B-BEAE-933F7D5C7862}"/>
              </a:ext>
            </a:extLst>
          </p:cNvPr>
          <p:cNvSpPr/>
          <p:nvPr/>
        </p:nvSpPr>
        <p:spPr>
          <a:xfrm>
            <a:off x="929329" y="4422266"/>
            <a:ext cx="9792000" cy="432000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12" name="正方形/長方形 11">
            <a:extLst>
              <a:ext uri="{FF2B5EF4-FFF2-40B4-BE49-F238E27FC236}">
                <a16:creationId xmlns:a16="http://schemas.microsoft.com/office/drawing/2014/main" id="{389B7A63-4CCB-47C2-87B7-8ED836153FB6}"/>
              </a:ext>
            </a:extLst>
          </p:cNvPr>
          <p:cNvSpPr/>
          <p:nvPr/>
        </p:nvSpPr>
        <p:spPr>
          <a:xfrm>
            <a:off x="934584" y="5173751"/>
            <a:ext cx="9792000" cy="764594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F2F9DE00-90FA-4535-9B3D-2D4743992CAA}"/>
              </a:ext>
            </a:extLst>
          </p:cNvPr>
          <p:cNvSpPr/>
          <p:nvPr/>
        </p:nvSpPr>
        <p:spPr>
          <a:xfrm>
            <a:off x="798788" y="3731177"/>
            <a:ext cx="10951937" cy="2592000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50998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4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35C9B478-DB92-4DCD-B6FD-E0A01A60610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33256960"/>
              </p:ext>
            </p:extLst>
          </p:nvPr>
        </p:nvGraphicFramePr>
        <p:xfrm>
          <a:off x="1262063" y="1035050"/>
          <a:ext cx="9151937" cy="5486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793" name="Document" r:id="rId3" imgW="5401235" imgH="3242264" progId="Word.Document.12">
                  <p:embed/>
                </p:oleObj>
              </mc:Choice>
              <mc:Fallback>
                <p:oleObj name="Document" r:id="rId3" imgW="5401235" imgH="324226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62063" y="1035050"/>
                        <a:ext cx="9151937" cy="54864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0903E2C3-BDB8-4401-924D-353CCDE1B57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92345106"/>
              </p:ext>
            </p:extLst>
          </p:nvPr>
        </p:nvGraphicFramePr>
        <p:xfrm>
          <a:off x="5603548" y="305613"/>
          <a:ext cx="3387654" cy="31857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794" name="Document" r:id="rId5" imgW="2419753" imgH="227553" progId="Word.Document.12">
                  <p:embed/>
                </p:oleObj>
              </mc:Choice>
              <mc:Fallback>
                <p:oleObj name="Document" r:id="rId5" imgW="2419753" imgH="227553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5603548" y="305613"/>
                        <a:ext cx="3387654" cy="318574"/>
                      </a:xfrm>
                      <a:prstGeom prst="rect">
                        <a:avLst/>
                      </a:prstGeom>
                      <a:ln w="12700"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C09ACF7F-7150-42B1-92C7-9A91CA06C11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08266455"/>
              </p:ext>
            </p:extLst>
          </p:nvPr>
        </p:nvGraphicFramePr>
        <p:xfrm>
          <a:off x="6326175" y="1759600"/>
          <a:ext cx="2804393" cy="31857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795" name="Document" r:id="rId7" imgW="2003138" imgH="227553" progId="Word.Document.12">
                  <p:embed/>
                </p:oleObj>
              </mc:Choice>
              <mc:Fallback>
                <p:oleObj name="Document" r:id="rId7" imgW="2003138" imgH="227553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6326175" y="1759600"/>
                        <a:ext cx="2804393" cy="318574"/>
                      </a:xfrm>
                      <a:prstGeom prst="rect">
                        <a:avLst/>
                      </a:prstGeom>
                      <a:ln w="12700">
                        <a:solidFill>
                          <a:srgbClr val="10179E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760C02BA-1421-4431-AC3E-016CB25775E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42996820"/>
              </p:ext>
            </p:extLst>
          </p:nvPr>
        </p:nvGraphicFramePr>
        <p:xfrm>
          <a:off x="6215063" y="2171408"/>
          <a:ext cx="2921000" cy="306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4796" name="Document" r:id="rId9" imgW="2094239" imgH="219271" progId="Word.Document.12">
                  <p:embed/>
                </p:oleObj>
              </mc:Choice>
              <mc:Fallback>
                <p:oleObj name="Document" r:id="rId9" imgW="2094239" imgH="21927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6215063" y="2171408"/>
                        <a:ext cx="2921000" cy="306388"/>
                      </a:xfrm>
                      <a:prstGeom prst="rect">
                        <a:avLst/>
                      </a:prstGeom>
                      <a:ln w="12700">
                        <a:solidFill>
                          <a:srgbClr val="FF0000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矢印: 左 8">
            <a:extLst>
              <a:ext uri="{FF2B5EF4-FFF2-40B4-BE49-F238E27FC236}">
                <a16:creationId xmlns:a16="http://schemas.microsoft.com/office/drawing/2014/main" id="{D537CEAF-AA8A-42D8-A3BB-5635457420BE}"/>
              </a:ext>
            </a:extLst>
          </p:cNvPr>
          <p:cNvSpPr/>
          <p:nvPr/>
        </p:nvSpPr>
        <p:spPr>
          <a:xfrm>
            <a:off x="4223910" y="297521"/>
            <a:ext cx="1343770" cy="313836"/>
          </a:xfrm>
          <a:prstGeom prst="leftArrow">
            <a:avLst/>
          </a:prstGeom>
          <a:solidFill>
            <a:schemeClr val="tx1">
              <a:alpha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0" name="矢印: 左 9">
            <a:extLst>
              <a:ext uri="{FF2B5EF4-FFF2-40B4-BE49-F238E27FC236}">
                <a16:creationId xmlns:a16="http://schemas.microsoft.com/office/drawing/2014/main" id="{492CE6F1-B2A6-470A-B708-B35650244C71}"/>
              </a:ext>
            </a:extLst>
          </p:cNvPr>
          <p:cNvSpPr/>
          <p:nvPr/>
        </p:nvSpPr>
        <p:spPr>
          <a:xfrm>
            <a:off x="4731910" y="1736105"/>
            <a:ext cx="1343770" cy="313836"/>
          </a:xfrm>
          <a:prstGeom prst="leftArrow">
            <a:avLst/>
          </a:prstGeom>
          <a:solidFill>
            <a:srgbClr val="10179E">
              <a:alpha val="4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矢印: 左 10">
            <a:extLst>
              <a:ext uri="{FF2B5EF4-FFF2-40B4-BE49-F238E27FC236}">
                <a16:creationId xmlns:a16="http://schemas.microsoft.com/office/drawing/2014/main" id="{18A5D93C-13D4-469F-B4B5-10C52A92C6EE}"/>
              </a:ext>
            </a:extLst>
          </p:cNvPr>
          <p:cNvSpPr/>
          <p:nvPr/>
        </p:nvSpPr>
        <p:spPr>
          <a:xfrm>
            <a:off x="4711590" y="2140437"/>
            <a:ext cx="1343770" cy="313836"/>
          </a:xfrm>
          <a:prstGeom prst="leftArrow">
            <a:avLst/>
          </a:prstGeom>
          <a:solidFill>
            <a:srgbClr val="FF0000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2" name="矢印: 左 11">
            <a:extLst>
              <a:ext uri="{FF2B5EF4-FFF2-40B4-BE49-F238E27FC236}">
                <a16:creationId xmlns:a16="http://schemas.microsoft.com/office/drawing/2014/main" id="{CEFE349F-C6AC-4FBD-9450-654135DA4854}"/>
              </a:ext>
            </a:extLst>
          </p:cNvPr>
          <p:cNvSpPr/>
          <p:nvPr/>
        </p:nvSpPr>
        <p:spPr>
          <a:xfrm rot="16200000">
            <a:off x="2382438" y="1026526"/>
            <a:ext cx="1044000" cy="313836"/>
          </a:xfrm>
          <a:prstGeom prst="leftArrow">
            <a:avLst/>
          </a:prstGeom>
          <a:solidFill>
            <a:srgbClr val="10179E">
              <a:alpha val="4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3" name="正方形/長方形 12">
            <a:extLst>
              <a:ext uri="{FF2B5EF4-FFF2-40B4-BE49-F238E27FC236}">
                <a16:creationId xmlns:a16="http://schemas.microsoft.com/office/drawing/2014/main" id="{97CE65C7-BD74-4D4E-94F1-330AB0DB2AF5}"/>
              </a:ext>
            </a:extLst>
          </p:cNvPr>
          <p:cNvSpPr/>
          <p:nvPr/>
        </p:nvSpPr>
        <p:spPr>
          <a:xfrm>
            <a:off x="1575899" y="1717400"/>
            <a:ext cx="2996101" cy="360000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4" name="正方形/長方形 13">
            <a:extLst>
              <a:ext uri="{FF2B5EF4-FFF2-40B4-BE49-F238E27FC236}">
                <a16:creationId xmlns:a16="http://schemas.microsoft.com/office/drawing/2014/main" id="{B05F8892-C5E0-4795-850F-1A605FBFC4CB}"/>
              </a:ext>
            </a:extLst>
          </p:cNvPr>
          <p:cNvSpPr/>
          <p:nvPr/>
        </p:nvSpPr>
        <p:spPr>
          <a:xfrm>
            <a:off x="1575899" y="2133960"/>
            <a:ext cx="2996101" cy="3600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5" name="矢印: 左 14">
            <a:extLst>
              <a:ext uri="{FF2B5EF4-FFF2-40B4-BE49-F238E27FC236}">
                <a16:creationId xmlns:a16="http://schemas.microsoft.com/office/drawing/2014/main" id="{75B772CA-6FE2-4992-8551-CAF987B6301C}"/>
              </a:ext>
            </a:extLst>
          </p:cNvPr>
          <p:cNvSpPr/>
          <p:nvPr/>
        </p:nvSpPr>
        <p:spPr>
          <a:xfrm rot="16200000">
            <a:off x="2701218" y="1243450"/>
            <a:ext cx="1476000" cy="313836"/>
          </a:xfrm>
          <a:prstGeom prst="leftArrow">
            <a:avLst/>
          </a:prstGeom>
          <a:solidFill>
            <a:srgbClr val="FF0000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6" name="正方形/長方形 15">
                <a:extLst>
                  <a:ext uri="{FF2B5EF4-FFF2-40B4-BE49-F238E27FC236}">
                    <a16:creationId xmlns:a16="http://schemas.microsoft.com/office/drawing/2014/main" id="{7E16E906-8E85-4616-8EB7-3FF881954FB5}"/>
                  </a:ext>
                </a:extLst>
              </p:cNvPr>
              <p:cNvSpPr/>
              <p:nvPr/>
            </p:nvSpPr>
            <p:spPr>
              <a:xfrm>
                <a:off x="2415034" y="278211"/>
                <a:ext cx="1782860" cy="369332"/>
              </a:xfrm>
              <a:prstGeom prst="rect">
                <a:avLst/>
              </a:prstGeom>
              <a:ln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  <m:sub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ja-JP" altLang="en-US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ja-JP" altLang="en-US" i="1">
                          <a:latin typeface="Cambria Math" panose="02040503050406030204" pitchFamily="18" charset="0"/>
                        </a:rPr>
                        <m:t>𝑓</m:t>
                      </m:r>
                      <m:d>
                        <m:dPr>
                          <m:ctrlPr>
                            <a:rPr lang="ja-JP" altLang="en-US" i="1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</m:d>
                      <m:r>
                        <a:rPr lang="ja-JP" altLang="en-US">
                          <a:latin typeface="Cambria Math" panose="02040503050406030204" pitchFamily="18" charset="0"/>
                        </a:rPr>
                        <m:t>−</m:t>
                      </m:r>
                      <m:sSub>
                        <m:sSubPr>
                          <m:ctrlPr>
                            <a:rPr lang="ja-JP" altLang="en-US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𝑋</m:t>
                          </m:r>
                        </m:e>
                        <m:sub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16" name="正方形/長方形 15">
                <a:extLst>
                  <a:ext uri="{FF2B5EF4-FFF2-40B4-BE49-F238E27FC236}">
                    <a16:creationId xmlns:a16="http://schemas.microsoft.com/office/drawing/2014/main" id="{7E16E906-8E85-4616-8EB7-3FF881954FB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15034" y="278211"/>
                <a:ext cx="1782860" cy="369332"/>
              </a:xfrm>
              <a:prstGeom prst="rect">
                <a:avLst/>
              </a:prstGeom>
              <a:blipFill>
                <a:blip r:embed="rId11"/>
                <a:stretch>
                  <a:fillRect b="-11290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正方形/長方形 17">
            <a:extLst>
              <a:ext uri="{FF2B5EF4-FFF2-40B4-BE49-F238E27FC236}">
                <a16:creationId xmlns:a16="http://schemas.microsoft.com/office/drawing/2014/main" id="{7D35394A-4FE1-4B91-B4BE-A9C78BF86D34}"/>
              </a:ext>
            </a:extLst>
          </p:cNvPr>
          <p:cNvSpPr/>
          <p:nvPr/>
        </p:nvSpPr>
        <p:spPr>
          <a:xfrm>
            <a:off x="924069" y="3275006"/>
            <a:ext cx="9792000" cy="2547944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5287ACA5-2F28-4F24-B8D0-C960315D8262}"/>
              </a:ext>
            </a:extLst>
          </p:cNvPr>
          <p:cNvSpPr/>
          <p:nvPr/>
        </p:nvSpPr>
        <p:spPr>
          <a:xfrm>
            <a:off x="738377" y="2776090"/>
            <a:ext cx="10657840" cy="3794643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9610502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13" grpId="0" animBg="1"/>
      <p:bldP spid="14" grpId="0" animBg="1"/>
      <p:bldP spid="15" grpId="0" animBg="1"/>
      <p:bldP spid="16" grpId="0" animBg="1"/>
      <p:bldP spid="18" grpId="0" animBg="1"/>
      <p:bldP spid="3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B18F10A-721D-4383-99BB-03824CAB788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40806292"/>
              </p:ext>
            </p:extLst>
          </p:nvPr>
        </p:nvGraphicFramePr>
        <p:xfrm>
          <a:off x="2605089" y="242889"/>
          <a:ext cx="6157408" cy="65160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5692" name="Document" r:id="rId3" imgW="5401235" imgH="5715818" progId="Word.Document.12">
                  <p:embed/>
                </p:oleObj>
              </mc:Choice>
              <mc:Fallback>
                <p:oleObj name="Document" r:id="rId3" imgW="5401235" imgH="571581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605089" y="242889"/>
                        <a:ext cx="6157408" cy="651603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821A77FC-C57C-45EF-9E94-5500F0B9417B}"/>
              </a:ext>
            </a:extLst>
          </p:cNvPr>
          <p:cNvCxnSpPr/>
          <p:nvPr/>
        </p:nvCxnSpPr>
        <p:spPr>
          <a:xfrm>
            <a:off x="3870311" y="2059733"/>
            <a:ext cx="4860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A52B793F-75BC-4B3C-B014-09BCC8EB6D13}"/>
              </a:ext>
            </a:extLst>
          </p:cNvPr>
          <p:cNvCxnSpPr/>
          <p:nvPr/>
        </p:nvCxnSpPr>
        <p:spPr>
          <a:xfrm>
            <a:off x="3230231" y="2334053"/>
            <a:ext cx="154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157450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607502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9409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7502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09AB783-1EBF-461E-AA3B-DBFFB04B0360}"/>
              </a:ext>
            </a:extLst>
          </p:cNvPr>
          <p:cNvSpPr/>
          <p:nvPr/>
        </p:nvSpPr>
        <p:spPr>
          <a:xfrm rot="10800000">
            <a:off x="4785360" y="-2164080"/>
            <a:ext cx="7172959" cy="4836160"/>
          </a:xfrm>
          <a:prstGeom prst="arc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582931C6-DB42-40F7-8943-4194A691A48F}"/>
              </a:ext>
            </a:extLst>
          </p:cNvPr>
          <p:cNvCxnSpPr/>
          <p:nvPr/>
        </p:nvCxnSpPr>
        <p:spPr>
          <a:xfrm>
            <a:off x="4876800" y="812800"/>
            <a:ext cx="0" cy="560832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CB565CD6-45E9-4193-8654-42B0546E5BF6}"/>
              </a:ext>
            </a:extLst>
          </p:cNvPr>
          <p:cNvCxnSpPr/>
          <p:nvPr/>
        </p:nvCxnSpPr>
        <p:spPr>
          <a:xfrm>
            <a:off x="7467600" y="2621280"/>
            <a:ext cx="0" cy="381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円弧 10">
            <a:extLst>
              <a:ext uri="{FF2B5EF4-FFF2-40B4-BE49-F238E27FC236}">
                <a16:creationId xmlns:a16="http://schemas.microsoft.com/office/drawing/2014/main" id="{6C02F07E-441D-4851-89E8-59A2C1B3D3C4}"/>
              </a:ext>
            </a:extLst>
          </p:cNvPr>
          <p:cNvSpPr/>
          <p:nvPr/>
        </p:nvSpPr>
        <p:spPr>
          <a:xfrm rot="13320912" flipV="1">
            <a:off x="4852029" y="5381088"/>
            <a:ext cx="2540250" cy="2900653"/>
          </a:xfrm>
          <a:prstGeom prst="arc">
            <a:avLst>
              <a:gd name="adj1" fmla="val 14409729"/>
              <a:gd name="adj2" fmla="val 1495499"/>
            </a:avLst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5628640" y="965199"/>
            <a:ext cx="0" cy="864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5628290" y="5598160"/>
            <a:ext cx="0" cy="835671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円弧 14">
            <a:extLst>
              <a:ext uri="{FF2B5EF4-FFF2-40B4-BE49-F238E27FC236}">
                <a16:creationId xmlns:a16="http://schemas.microsoft.com/office/drawing/2014/main" id="{12838F5B-F25B-4BEC-9EE7-8E0EA367AE4B}"/>
              </a:ext>
            </a:extLst>
          </p:cNvPr>
          <p:cNvSpPr/>
          <p:nvPr/>
        </p:nvSpPr>
        <p:spPr>
          <a:xfrm rot="10800000">
            <a:off x="4531356" y="1800870"/>
            <a:ext cx="8249921" cy="4528809"/>
          </a:xfrm>
          <a:prstGeom prst="arc">
            <a:avLst>
              <a:gd name="adj1" fmla="val 17005216"/>
              <a:gd name="adj2" fmla="val 21319805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4982240" y="114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4992400" y="495175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5628640" y="3769359"/>
            <a:ext cx="0" cy="18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4982240" y="34379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8" name="グループ化 67">
            <a:extLst>
              <a:ext uri="{FF2B5EF4-FFF2-40B4-BE49-F238E27FC236}">
                <a16:creationId xmlns:a16="http://schemas.microsoft.com/office/drawing/2014/main" id="{8C3CCB94-2EE9-4C52-91D0-59D42D9B3506}"/>
              </a:ext>
            </a:extLst>
          </p:cNvPr>
          <p:cNvGrpSpPr/>
          <p:nvPr/>
        </p:nvGrpSpPr>
        <p:grpSpPr>
          <a:xfrm>
            <a:off x="5791200" y="5466080"/>
            <a:ext cx="1524000" cy="718480"/>
            <a:chOff x="5791200" y="5466080"/>
            <a:chExt cx="1524000" cy="718480"/>
          </a:xfrm>
        </p:grpSpPr>
        <p:grpSp>
          <p:nvGrpSpPr>
            <p:cNvPr id="67" name="グループ化 66">
              <a:extLst>
                <a:ext uri="{FF2B5EF4-FFF2-40B4-BE49-F238E27FC236}">
                  <a16:creationId xmlns:a16="http://schemas.microsoft.com/office/drawing/2014/main" id="{9C8549EF-D92A-4170-86D4-D94361AB1C9F}"/>
                </a:ext>
              </a:extLst>
            </p:cNvPr>
            <p:cNvGrpSpPr/>
            <p:nvPr/>
          </p:nvGrpSpPr>
          <p:grpSpPr>
            <a:xfrm>
              <a:off x="5791200" y="5466080"/>
              <a:ext cx="1371600" cy="710080"/>
              <a:chOff x="5791200" y="5466080"/>
              <a:chExt cx="1371600" cy="710080"/>
            </a:xfrm>
          </p:grpSpPr>
          <p:grpSp>
            <p:nvGrpSpPr>
              <p:cNvPr id="66" name="グループ化 65">
                <a:extLst>
                  <a:ext uri="{FF2B5EF4-FFF2-40B4-BE49-F238E27FC236}">
                    <a16:creationId xmlns:a16="http://schemas.microsoft.com/office/drawing/2014/main" id="{D27A952B-4061-49B3-9BAE-509E5D7FBAC5}"/>
                  </a:ext>
                </a:extLst>
              </p:cNvPr>
              <p:cNvGrpSpPr/>
              <p:nvPr/>
            </p:nvGrpSpPr>
            <p:grpSpPr>
              <a:xfrm>
                <a:off x="5791200" y="5466080"/>
                <a:ext cx="1219200" cy="665680"/>
                <a:chOff x="5791200" y="5466080"/>
                <a:chExt cx="1219200" cy="665680"/>
              </a:xfrm>
            </p:grpSpPr>
            <p:grpSp>
              <p:nvGrpSpPr>
                <p:cNvPr id="65" name="グループ化 64">
                  <a:extLst>
                    <a:ext uri="{FF2B5EF4-FFF2-40B4-BE49-F238E27FC236}">
                      <a16:creationId xmlns:a16="http://schemas.microsoft.com/office/drawing/2014/main" id="{5EC00357-628A-45C6-B3BE-ED3B99091D61}"/>
                    </a:ext>
                  </a:extLst>
                </p:cNvPr>
                <p:cNvGrpSpPr/>
                <p:nvPr/>
              </p:nvGrpSpPr>
              <p:grpSpPr>
                <a:xfrm>
                  <a:off x="5791200" y="5466080"/>
                  <a:ext cx="1066800" cy="610240"/>
                  <a:chOff x="5791200" y="5466080"/>
                  <a:chExt cx="1066800" cy="610240"/>
                </a:xfrm>
              </p:grpSpPr>
              <p:grpSp>
                <p:nvGrpSpPr>
                  <p:cNvPr id="64" name="グループ化 63">
                    <a:extLst>
                      <a:ext uri="{FF2B5EF4-FFF2-40B4-BE49-F238E27FC236}">
                        <a16:creationId xmlns:a16="http://schemas.microsoft.com/office/drawing/2014/main" id="{ADA710C1-FE83-4063-90E7-AA46C0EA42CC}"/>
                      </a:ext>
                    </a:extLst>
                  </p:cNvPr>
                  <p:cNvGrpSpPr/>
                  <p:nvPr/>
                </p:nvGrpSpPr>
                <p:grpSpPr>
                  <a:xfrm>
                    <a:off x="5791200" y="5466080"/>
                    <a:ext cx="914400" cy="585280"/>
                    <a:chOff x="5791200" y="5466080"/>
                    <a:chExt cx="914400" cy="585280"/>
                  </a:xfrm>
                </p:grpSpPr>
                <p:grpSp>
                  <p:nvGrpSpPr>
                    <p:cNvPr id="63" name="グループ化 62">
                      <a:extLst>
                        <a:ext uri="{FF2B5EF4-FFF2-40B4-BE49-F238E27FC236}">
                          <a16:creationId xmlns:a16="http://schemas.microsoft.com/office/drawing/2014/main" id="{3382584E-203B-41E9-9AA1-EDF527171AE2}"/>
                        </a:ext>
                      </a:extLst>
                    </p:cNvPr>
                    <p:cNvGrpSpPr/>
                    <p:nvPr/>
                  </p:nvGrpSpPr>
                  <p:grpSpPr>
                    <a:xfrm>
                      <a:off x="5791200" y="5466080"/>
                      <a:ext cx="762000" cy="534480"/>
                      <a:chOff x="5791200" y="5466080"/>
                      <a:chExt cx="762000" cy="534480"/>
                    </a:xfrm>
                  </p:grpSpPr>
                  <p:grpSp>
                    <p:nvGrpSpPr>
                      <p:cNvPr id="62" name="グループ化 61">
                        <a:extLst>
                          <a:ext uri="{FF2B5EF4-FFF2-40B4-BE49-F238E27FC236}">
                            <a16:creationId xmlns:a16="http://schemas.microsoft.com/office/drawing/2014/main" id="{F5A12CFC-15F7-4AC7-ADA6-68E6CE89EB4D}"/>
                          </a:ext>
                        </a:extLst>
                      </p:cNvPr>
                      <p:cNvGrpSpPr/>
                      <p:nvPr/>
                    </p:nvGrpSpPr>
                    <p:grpSpPr>
                      <a:xfrm>
                        <a:off x="5791200" y="5466080"/>
                        <a:ext cx="609600" cy="478160"/>
                        <a:chOff x="5791200" y="5466080"/>
                        <a:chExt cx="609600" cy="478160"/>
                      </a:xfrm>
                    </p:grpSpPr>
                    <p:grpSp>
                      <p:nvGrpSpPr>
                        <p:cNvPr id="61" name="グループ化 60">
                          <a:extLst>
                            <a:ext uri="{FF2B5EF4-FFF2-40B4-BE49-F238E27FC236}">
                              <a16:creationId xmlns:a16="http://schemas.microsoft.com/office/drawing/2014/main" id="{0129F089-E9B1-482F-AE76-6A2E5C99462C}"/>
                            </a:ext>
                          </a:extLst>
                        </p:cNvPr>
                        <p:cNvGrpSpPr/>
                        <p:nvPr/>
                      </p:nvGrpSpPr>
                      <p:grpSpPr>
                        <a:xfrm>
                          <a:off x="5791200" y="5466080"/>
                          <a:ext cx="457200" cy="432000"/>
                          <a:chOff x="5791200" y="5466080"/>
                          <a:chExt cx="457200" cy="432000"/>
                        </a:xfrm>
                      </p:grpSpPr>
                      <p:grpSp>
                        <p:nvGrpSpPr>
                          <p:cNvPr id="60" name="グループ化 59">
                            <a:extLst>
                              <a:ext uri="{FF2B5EF4-FFF2-40B4-BE49-F238E27FC236}">
                                <a16:creationId xmlns:a16="http://schemas.microsoft.com/office/drawing/2014/main" id="{71EA645A-244E-4878-B5EB-AB7C32121789}"/>
                              </a:ext>
                            </a:extLst>
                          </p:cNvPr>
                          <p:cNvGrpSpPr/>
                          <p:nvPr/>
                        </p:nvGrpSpPr>
                        <p:grpSpPr>
                          <a:xfrm>
                            <a:off x="5791200" y="5476240"/>
                            <a:ext cx="304800" cy="360000"/>
                            <a:chOff x="5791200" y="5476240"/>
                            <a:chExt cx="304800" cy="360000"/>
                          </a:xfrm>
                        </p:grpSpPr>
                        <p:grpSp>
                          <p:nvGrpSpPr>
                            <p:cNvPr id="59" name="グループ化 58">
                              <a:extLst>
                                <a:ext uri="{FF2B5EF4-FFF2-40B4-BE49-F238E27FC236}">
                                  <a16:creationId xmlns:a16="http://schemas.microsoft.com/office/drawing/2014/main" id="{1F486FCC-2CE5-4BCD-B9FB-0B0291AEEFDB}"/>
                                </a:ext>
                              </a:extLst>
                            </p:cNvPr>
                            <p:cNvGrpSpPr/>
                            <p:nvPr/>
                          </p:nvGrpSpPr>
                          <p:grpSpPr>
                            <a:xfrm>
                              <a:off x="5791200" y="5506720"/>
                              <a:ext cx="152400" cy="252000"/>
                              <a:chOff x="5791200" y="5506720"/>
                              <a:chExt cx="152400" cy="252000"/>
                            </a:xfrm>
                          </p:grpSpPr>
                          <p:cxnSp>
                            <p:nvCxnSpPr>
                              <p:cNvPr id="20" name="直線コネクタ 19">
                                <a:extLst>
                                  <a:ext uri="{FF2B5EF4-FFF2-40B4-BE49-F238E27FC236}">
                                    <a16:creationId xmlns:a16="http://schemas.microsoft.com/office/drawing/2014/main" id="{9A983BB3-2C61-48AF-B113-1C3026729C48}"/>
                                  </a:ext>
                                </a:extLst>
                              </p:cNvPr>
                              <p:cNvCxnSpPr/>
                              <p:nvPr/>
                            </p:nvCxnSpPr>
                            <p:spPr>
                              <a:xfrm>
                                <a:off x="5791200" y="5537200"/>
                                <a:ext cx="0" cy="144000"/>
                              </a:xfrm>
                              <a:prstGeom prst="line">
                                <a:avLst/>
                              </a:prstGeom>
                              <a:ln w="12700">
                                <a:solidFill>
                                  <a:srgbClr val="FF0000"/>
                                </a:solidFill>
                                <a:prstDash val="solid"/>
                              </a:ln>
                            </p:spPr>
                            <p:style>
                              <a:lnRef idx="1">
                                <a:schemeClr val="accent1"/>
                              </a:lnRef>
                              <a:fillRef idx="0">
                                <a:schemeClr val="accent1"/>
                              </a:fillRef>
                              <a:effectRef idx="0">
                                <a:schemeClr val="accent1"/>
                              </a:effectRef>
                              <a:fontRef idx="minor">
                                <a:schemeClr val="tx1"/>
                              </a:fontRef>
                            </p:style>
                          </p:cxnSp>
                          <p:cxnSp>
                            <p:nvCxnSpPr>
                              <p:cNvPr id="21" name="直線コネクタ 20">
                                <a:extLst>
                                  <a:ext uri="{FF2B5EF4-FFF2-40B4-BE49-F238E27FC236}">
                                    <a16:creationId xmlns:a16="http://schemas.microsoft.com/office/drawing/2014/main" id="{713763C2-1AA8-43C1-BDA6-F0606F2D09C6}"/>
                                  </a:ext>
                                </a:extLst>
                              </p:cNvPr>
                              <p:cNvCxnSpPr/>
                              <p:nvPr/>
                            </p:nvCxnSpPr>
                            <p:spPr>
                              <a:xfrm>
                                <a:off x="5943600" y="5506720"/>
                                <a:ext cx="0" cy="252000"/>
                              </a:xfrm>
                              <a:prstGeom prst="line">
                                <a:avLst/>
                              </a:prstGeom>
                              <a:ln w="12700">
                                <a:solidFill>
                                  <a:srgbClr val="FF0000"/>
                                </a:solidFill>
                                <a:prstDash val="solid"/>
                              </a:ln>
                            </p:spPr>
                            <p:style>
                              <a:lnRef idx="1">
                                <a:schemeClr val="accent1"/>
                              </a:lnRef>
                              <a:fillRef idx="0">
                                <a:schemeClr val="accent1"/>
                              </a:fillRef>
                              <a:effectRef idx="0">
                                <a:schemeClr val="accent1"/>
                              </a:effectRef>
                              <a:fontRef idx="minor">
                                <a:schemeClr val="tx1"/>
                              </a:fontRef>
                            </p:style>
                          </p:cxnSp>
                        </p:grpSp>
                        <p:cxnSp>
                          <p:nvCxnSpPr>
                            <p:cNvPr id="22" name="直線コネクタ 21">
                              <a:extLst>
                                <a:ext uri="{FF2B5EF4-FFF2-40B4-BE49-F238E27FC236}">
                                  <a16:creationId xmlns:a16="http://schemas.microsoft.com/office/drawing/2014/main" id="{4FC75EEA-CB41-47B1-8ABE-18911DF6D49A}"/>
                                </a:ext>
                              </a:extLst>
                            </p:cNvPr>
                            <p:cNvCxnSpPr/>
                            <p:nvPr/>
                          </p:nvCxnSpPr>
                          <p:spPr>
                            <a:xfrm>
                              <a:off x="6096000" y="5476240"/>
                              <a:ext cx="0" cy="360000"/>
                            </a:xfrm>
                            <a:prstGeom prst="line">
                              <a:avLst/>
                            </a:prstGeom>
                            <a:ln w="12700">
                              <a:solidFill>
                                <a:srgbClr val="FF0000"/>
                              </a:solidFill>
                              <a:prstDash val="solid"/>
                            </a:ln>
                          </p:spPr>
                          <p:style>
                            <a:lnRef idx="1">
                              <a:schemeClr val="accent1"/>
                            </a:lnRef>
                            <a:fillRef idx="0">
                              <a:schemeClr val="accent1"/>
                            </a:fillRef>
                            <a:effectRef idx="0">
                              <a:schemeClr val="accent1"/>
                            </a:effectRef>
                            <a:fontRef idx="minor">
                              <a:schemeClr val="tx1"/>
                            </a:fontRef>
                          </p:style>
                        </p:cxnSp>
                      </p:grpSp>
                      <p:cxnSp>
                        <p:nvCxnSpPr>
                          <p:cNvPr id="23" name="直線コネクタ 22">
                            <a:extLst>
                              <a:ext uri="{FF2B5EF4-FFF2-40B4-BE49-F238E27FC236}">
                                <a16:creationId xmlns:a16="http://schemas.microsoft.com/office/drawing/2014/main" id="{770D871B-B49D-43E4-9780-40E938276646}"/>
                              </a:ext>
                            </a:extLst>
                          </p:cNvPr>
                          <p:cNvCxnSpPr/>
                          <p:nvPr/>
                        </p:nvCxnSpPr>
                        <p:spPr>
                          <a:xfrm>
                            <a:off x="6248400" y="5466080"/>
                            <a:ext cx="0" cy="432000"/>
                          </a:xfrm>
                          <a:prstGeom prst="line">
                            <a:avLst/>
                          </a:prstGeom>
                          <a:ln w="12700">
                            <a:solidFill>
                              <a:srgbClr val="FF0000"/>
                            </a:solidFill>
                            <a:prstDash val="solid"/>
                          </a:ln>
                        </p:spPr>
                        <p:style>
                          <a:lnRef idx="1">
                            <a:schemeClr val="accent1"/>
                          </a:lnRef>
                          <a:fillRef idx="0">
                            <a:schemeClr val="accent1"/>
                          </a:fillRef>
                          <a:effectRef idx="0">
                            <a:schemeClr val="accent1"/>
                          </a:effectRef>
                          <a:fontRef idx="minor">
                            <a:schemeClr val="tx1"/>
                          </a:fontRef>
                        </p:style>
                      </p:cxnSp>
                    </p:grpSp>
                    <p:cxnSp>
                      <p:nvCxnSpPr>
                        <p:cNvPr id="24" name="直線コネクタ 23">
                          <a:extLst>
                            <a:ext uri="{FF2B5EF4-FFF2-40B4-BE49-F238E27FC236}">
                              <a16:creationId xmlns:a16="http://schemas.microsoft.com/office/drawing/2014/main" id="{59D3D295-2C50-4E7A-8108-FFAF720CD07E}"/>
                            </a:ext>
                          </a:extLst>
                        </p:cNvPr>
                        <p:cNvCxnSpPr/>
                        <p:nvPr/>
                      </p:nvCxnSpPr>
                      <p:spPr>
                        <a:xfrm>
                          <a:off x="6400800" y="5476240"/>
                          <a:ext cx="0" cy="468000"/>
                        </a:xfrm>
                        <a:prstGeom prst="line">
                          <a:avLst/>
                        </a:prstGeom>
                        <a:ln w="12700">
                          <a:solidFill>
                            <a:srgbClr val="FF0000"/>
                          </a:solidFill>
                          <a:prstDash val="solid"/>
                        </a:ln>
                      </p:spPr>
                      <p:style>
                        <a:lnRef idx="1">
                          <a:schemeClr val="accent1"/>
                        </a:lnRef>
                        <a:fillRef idx="0">
                          <a:schemeClr val="accent1"/>
                        </a:fillRef>
                        <a:effectRef idx="0">
                          <a:schemeClr val="accent1"/>
                        </a:effectRef>
                        <a:fontRef idx="minor">
                          <a:schemeClr val="tx1"/>
                        </a:fontRef>
                      </p:style>
                    </p:cxnSp>
                  </p:grpSp>
                  <p:cxnSp>
                    <p:nvCxnSpPr>
                      <p:cNvPr id="25" name="直線コネクタ 24">
                        <a:extLst>
                          <a:ext uri="{FF2B5EF4-FFF2-40B4-BE49-F238E27FC236}">
                            <a16:creationId xmlns:a16="http://schemas.microsoft.com/office/drawing/2014/main" id="{C5D2F1C9-D2FB-4A36-9BB8-562BA4765BFA}"/>
                          </a:ext>
                        </a:extLst>
                      </p:cNvPr>
                      <p:cNvCxnSpPr/>
                      <p:nvPr/>
                    </p:nvCxnSpPr>
                    <p:spPr>
                      <a:xfrm>
                        <a:off x="6553200" y="5496560"/>
                        <a:ext cx="0" cy="504000"/>
                      </a:xfrm>
                      <a:prstGeom prst="line">
                        <a:avLst/>
                      </a:prstGeom>
                      <a:ln w="12700">
                        <a:solidFill>
                          <a:srgbClr val="FF0000"/>
                        </a:solidFill>
                        <a:prstDash val="solid"/>
                      </a:ln>
                    </p:spPr>
                    <p:style>
                      <a:lnRef idx="1">
                        <a:schemeClr val="accent1"/>
                      </a:lnRef>
                      <a:fillRef idx="0">
                        <a:schemeClr val="accent1"/>
                      </a:fillRef>
                      <a:effectRef idx="0">
                        <a:schemeClr val="accent1"/>
                      </a:effectRef>
                      <a:fontRef idx="minor">
                        <a:schemeClr val="tx1"/>
                      </a:fontRef>
                    </p:style>
                  </p:cxnSp>
                </p:grpSp>
                <p:cxnSp>
                  <p:nvCxnSpPr>
                    <p:cNvPr id="26" name="直線コネクタ 25">
                      <a:extLst>
                        <a:ext uri="{FF2B5EF4-FFF2-40B4-BE49-F238E27FC236}">
                          <a16:creationId xmlns:a16="http://schemas.microsoft.com/office/drawing/2014/main" id="{0AAED2BF-CFE2-4C0A-85BC-321F20DCB1D6}"/>
                        </a:ext>
                      </a:extLst>
                    </p:cNvPr>
                    <p:cNvCxnSpPr/>
                    <p:nvPr/>
                  </p:nvCxnSpPr>
                  <p:spPr>
                    <a:xfrm>
                      <a:off x="6705600" y="5547360"/>
                      <a:ext cx="0" cy="504000"/>
                    </a:xfrm>
                    <a:prstGeom prst="line">
                      <a:avLst/>
                    </a:prstGeom>
                    <a:ln w="12700">
                      <a:solidFill>
                        <a:srgbClr val="FF0000"/>
                      </a:solidFill>
                      <a:prstDash val="solid"/>
                    </a:ln>
                  </p:spPr>
                  <p:style>
                    <a:lnRef idx="1">
                      <a:schemeClr val="accent1"/>
                    </a:lnRef>
                    <a:fillRef idx="0">
                      <a:schemeClr val="accent1"/>
                    </a:fillRef>
                    <a:effectRef idx="0">
                      <a:schemeClr val="accent1"/>
                    </a:effectRef>
                    <a:fontRef idx="minor">
                      <a:schemeClr val="tx1"/>
                    </a:fontRef>
                  </p:style>
                </p:cxnSp>
              </p:grpSp>
              <p:cxnSp>
                <p:nvCxnSpPr>
                  <p:cNvPr id="27" name="直線コネクタ 26">
                    <a:extLst>
                      <a:ext uri="{FF2B5EF4-FFF2-40B4-BE49-F238E27FC236}">
                        <a16:creationId xmlns:a16="http://schemas.microsoft.com/office/drawing/2014/main" id="{4C363D0A-B0ED-4B0D-B2BA-66DDD3B2F31E}"/>
                      </a:ext>
                    </a:extLst>
                  </p:cNvPr>
                  <p:cNvCxnSpPr/>
                  <p:nvPr/>
                </p:nvCxnSpPr>
                <p:spPr>
                  <a:xfrm>
                    <a:off x="6858000" y="5608320"/>
                    <a:ext cx="0" cy="468000"/>
                  </a:xfrm>
                  <a:prstGeom prst="line">
                    <a:avLst/>
                  </a:prstGeom>
                  <a:ln w="12700">
                    <a:solidFill>
                      <a:srgbClr val="FF0000"/>
                    </a:solidFill>
                    <a:prstDash val="solid"/>
                  </a:ln>
                </p:spPr>
                <p:style>
                  <a:lnRef idx="1">
                    <a:schemeClr val="accent1"/>
                  </a:lnRef>
                  <a:fillRef idx="0">
                    <a:schemeClr val="accent1"/>
                  </a:fillRef>
                  <a:effectRef idx="0">
                    <a:schemeClr val="accent1"/>
                  </a:effectRef>
                  <a:fontRef idx="minor">
                    <a:schemeClr val="tx1"/>
                  </a:fontRef>
                </p:style>
              </p:cxnSp>
            </p:grpSp>
            <p:cxnSp>
              <p:nvCxnSpPr>
                <p:cNvPr id="28" name="直線コネクタ 27">
                  <a:extLst>
                    <a:ext uri="{FF2B5EF4-FFF2-40B4-BE49-F238E27FC236}">
                      <a16:creationId xmlns:a16="http://schemas.microsoft.com/office/drawing/2014/main" id="{02850C1A-3976-41FD-9C73-D9AB01D9CE90}"/>
                    </a:ext>
                  </a:extLst>
                </p:cNvPr>
                <p:cNvCxnSpPr/>
                <p:nvPr/>
              </p:nvCxnSpPr>
              <p:spPr>
                <a:xfrm>
                  <a:off x="7010400" y="5699760"/>
                  <a:ext cx="0" cy="432000"/>
                </a:xfrm>
                <a:prstGeom prst="line">
                  <a:avLst/>
                </a:prstGeom>
                <a:ln w="12700">
                  <a:solidFill>
                    <a:srgbClr val="FF0000"/>
                  </a:solidFill>
                  <a:prstDash val="solid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cxnSp>
            <p:nvCxnSpPr>
              <p:cNvPr id="29" name="直線コネクタ 28">
                <a:extLst>
                  <a:ext uri="{FF2B5EF4-FFF2-40B4-BE49-F238E27FC236}">
                    <a16:creationId xmlns:a16="http://schemas.microsoft.com/office/drawing/2014/main" id="{06619452-272A-400A-BB6D-69FF0F08234C}"/>
                  </a:ext>
                </a:extLst>
              </p:cNvPr>
              <p:cNvCxnSpPr/>
              <p:nvPr/>
            </p:nvCxnSpPr>
            <p:spPr>
              <a:xfrm>
                <a:off x="7162800" y="5852160"/>
                <a:ext cx="0" cy="324000"/>
              </a:xfrm>
              <a:prstGeom prst="line">
                <a:avLst/>
              </a:prstGeom>
              <a:ln w="12700">
                <a:solidFill>
                  <a:srgbClr val="FF0000"/>
                </a:solidFill>
                <a:prstDash val="soli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30" name="直線コネクタ 29">
              <a:extLst>
                <a:ext uri="{FF2B5EF4-FFF2-40B4-BE49-F238E27FC236}">
                  <a16:creationId xmlns:a16="http://schemas.microsoft.com/office/drawing/2014/main" id="{AEBD0EAF-C8F9-4F33-9160-B79C6BCF45A5}"/>
                </a:ext>
              </a:extLst>
            </p:cNvPr>
            <p:cNvCxnSpPr/>
            <p:nvPr/>
          </p:nvCxnSpPr>
          <p:spPr>
            <a:xfrm>
              <a:off x="7315200" y="6004560"/>
              <a:ext cx="0" cy="180000"/>
            </a:xfrm>
            <a:prstGeom prst="line">
              <a:avLst/>
            </a:prstGeom>
            <a:ln w="12700">
              <a:solidFill>
                <a:srgbClr val="FF0000"/>
              </a:solidFill>
              <a:prstDash val="soli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1" name="楕円 30">
            <a:extLst>
              <a:ext uri="{FF2B5EF4-FFF2-40B4-BE49-F238E27FC236}">
                <a16:creationId xmlns:a16="http://schemas.microsoft.com/office/drawing/2014/main" id="{81F14E12-BF1B-42D9-AAAF-52691B12E674}"/>
              </a:ext>
            </a:extLst>
          </p:cNvPr>
          <p:cNvSpPr/>
          <p:nvPr/>
        </p:nvSpPr>
        <p:spPr>
          <a:xfrm>
            <a:off x="5598160" y="5547360"/>
            <a:ext cx="144000" cy="144000"/>
          </a:xfrm>
          <a:prstGeom prst="ellipse">
            <a:avLst/>
          </a:prstGeom>
          <a:solidFill>
            <a:srgbClr val="E7FCE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33" name="楕円 32">
            <a:extLst>
              <a:ext uri="{FF2B5EF4-FFF2-40B4-BE49-F238E27FC236}">
                <a16:creationId xmlns:a16="http://schemas.microsoft.com/office/drawing/2014/main" id="{DDECBDDC-720B-4B3A-A4CD-3B42124C21FB}"/>
              </a:ext>
            </a:extLst>
          </p:cNvPr>
          <p:cNvSpPr/>
          <p:nvPr/>
        </p:nvSpPr>
        <p:spPr>
          <a:xfrm>
            <a:off x="7345680" y="6136640"/>
            <a:ext cx="144000" cy="144000"/>
          </a:xfrm>
          <a:prstGeom prst="ellipse">
            <a:avLst/>
          </a:prstGeom>
          <a:solidFill>
            <a:srgbClr val="E7FCE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/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7" name="正方形/長方形 36">
                <a:extLst>
                  <a:ext uri="{FF2B5EF4-FFF2-40B4-BE49-F238E27FC236}">
                    <a16:creationId xmlns:a16="http://schemas.microsoft.com/office/drawing/2014/main" id="{6D02E69F-FB18-447B-8647-5592DEAFEB3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118099" y="3508494"/>
                <a:ext cx="1175002" cy="369332"/>
              </a:xfrm>
              <a:prstGeom prst="rect">
                <a:avLst/>
              </a:prstGeom>
              <a:blipFill>
                <a:blip r:embed="rId6"/>
                <a:stretch>
                  <a:fillRect t="-121667" r="-43750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8" name="直線矢印コネクタ 37">
            <a:extLst>
              <a:ext uri="{FF2B5EF4-FFF2-40B4-BE49-F238E27FC236}">
                <a16:creationId xmlns:a16="http://schemas.microsoft.com/office/drawing/2014/main" id="{B08A0441-C994-4D9C-81C9-3F4C8A50FFF7}"/>
              </a:ext>
            </a:extLst>
          </p:cNvPr>
          <p:cNvCxnSpPr>
            <a:cxnSpLocks/>
          </p:cNvCxnSpPr>
          <p:nvPr/>
        </p:nvCxnSpPr>
        <p:spPr>
          <a:xfrm flipH="1">
            <a:off x="6238240" y="3877826"/>
            <a:ext cx="467360" cy="418147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4972080" y="339119"/>
            <a:ext cx="0" cy="13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336625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86359" y="6434574"/>
                <a:ext cx="504882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1636618"/>
                <a:ext cx="505010" cy="374205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4158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446323" y="100511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2971371" y="121976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71371" y="1219769"/>
                <a:ext cx="505010" cy="374783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/>
              <p:nvPr/>
            </p:nvSpPr>
            <p:spPr>
              <a:xfrm>
                <a:off x="8692017" y="1707738"/>
                <a:ext cx="1330685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2017" y="1707738"/>
                <a:ext cx="1330685" cy="374205"/>
              </a:xfrm>
              <a:prstGeom prst="rect">
                <a:avLst/>
              </a:prstGeom>
              <a:blipFill>
                <a:blip r:embed="rId12"/>
                <a:stretch>
                  <a:fillRect t="-116129" r="-38073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8" name="直線矢印コネクタ 47">
            <a:extLst>
              <a:ext uri="{FF2B5EF4-FFF2-40B4-BE49-F238E27FC236}">
                <a16:creationId xmlns:a16="http://schemas.microsoft.com/office/drawing/2014/main" id="{926EFE95-FC94-4FF8-A5C3-DA45631933BF}"/>
              </a:ext>
            </a:extLst>
          </p:cNvPr>
          <p:cNvCxnSpPr/>
          <p:nvPr/>
        </p:nvCxnSpPr>
        <p:spPr>
          <a:xfrm flipH="1">
            <a:off x="8087360" y="2074400"/>
            <a:ext cx="762000" cy="514693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/>
              <p:nvPr/>
            </p:nvSpPr>
            <p:spPr>
              <a:xfrm>
                <a:off x="8341495" y="4623658"/>
                <a:ext cx="2092689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2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d>
                            <m:d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d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</m:d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−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1495" y="4623658"/>
                <a:ext cx="2092689" cy="374205"/>
              </a:xfrm>
              <a:prstGeom prst="rect">
                <a:avLst/>
              </a:prstGeom>
              <a:blipFill>
                <a:blip r:embed="rId13"/>
                <a:stretch>
                  <a:fillRect t="-116129" r="-24128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0" name="直線矢印コネクタ 49">
            <a:extLst>
              <a:ext uri="{FF2B5EF4-FFF2-40B4-BE49-F238E27FC236}">
                <a16:creationId xmlns:a16="http://schemas.microsoft.com/office/drawing/2014/main" id="{07F52BA8-1610-4710-A11A-EFA95D498452}"/>
              </a:ext>
            </a:extLst>
          </p:cNvPr>
          <p:cNvCxnSpPr>
            <a:cxnSpLocks/>
          </p:cNvCxnSpPr>
          <p:nvPr/>
        </p:nvCxnSpPr>
        <p:spPr>
          <a:xfrm flipH="1">
            <a:off x="7142480" y="4997863"/>
            <a:ext cx="1361439" cy="669710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144558"/>
            <a:ext cx="235458" cy="1440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674458"/>
                <a:ext cx="505010" cy="374205"/>
              </a:xfrm>
              <a:prstGeom prst="rect">
                <a:avLst/>
              </a:prstGeom>
              <a:blipFill>
                <a:blip r:embed="rId14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/>
              <p:nvPr/>
            </p:nvSpPr>
            <p:spPr>
              <a:xfrm>
                <a:off x="9014669" y="5365049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14669" y="5365049"/>
                <a:ext cx="1335622" cy="374783"/>
              </a:xfrm>
              <a:prstGeom prst="rect">
                <a:avLst/>
              </a:prstGeom>
              <a:blipFill>
                <a:blip r:embed="rId1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直線矢印コネクタ 54">
            <a:extLst>
              <a:ext uri="{FF2B5EF4-FFF2-40B4-BE49-F238E27FC236}">
                <a16:creationId xmlns:a16="http://schemas.microsoft.com/office/drawing/2014/main" id="{51ECC838-2510-4984-9563-EFCC49C48A23}"/>
              </a:ext>
            </a:extLst>
          </p:cNvPr>
          <p:cNvCxnSpPr>
            <a:cxnSpLocks/>
          </p:cNvCxnSpPr>
          <p:nvPr/>
        </p:nvCxnSpPr>
        <p:spPr>
          <a:xfrm flipH="1">
            <a:off x="8046720" y="5758720"/>
            <a:ext cx="1076959" cy="42701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5628640" y="1828799"/>
            <a:ext cx="0" cy="151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638079"/>
            <a:ext cx="235458" cy="802627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10ABE2A8-1012-4D56-9704-7F26CED3ABB3}"/>
                  </a:ext>
                </a:extLst>
              </p:cNvPr>
              <p:cNvSpPr/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sSup>
                            <m:s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  <m:sup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69" name="正方形/長方形 68">
                <a:extLst>
                  <a:ext uri="{FF2B5EF4-FFF2-40B4-BE49-F238E27FC236}">
                    <a16:creationId xmlns:a16="http://schemas.microsoft.com/office/drawing/2014/main" id="{10ABE2A8-1012-4D56-9704-7F26CED3ABB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80270" y="820580"/>
                <a:ext cx="830227" cy="369332"/>
              </a:xfrm>
              <a:prstGeom prst="rect">
                <a:avLst/>
              </a:prstGeom>
              <a:blipFill>
                <a:blip r:embed="rId16"/>
                <a:stretch>
                  <a:fillRect t="-121667" r="-61314" b="-188333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70" name="正方形/長方形 69">
                <a:extLst>
                  <a:ext uri="{FF2B5EF4-FFF2-40B4-BE49-F238E27FC236}">
                    <a16:creationId xmlns:a16="http://schemas.microsoft.com/office/drawing/2014/main" id="{DC0951A1-6C02-4899-9F54-2768B2C7E2F3}"/>
                  </a:ext>
                </a:extLst>
              </p:cNvPr>
              <p:cNvSpPr/>
              <p:nvPr/>
            </p:nvSpPr>
            <p:spPr>
              <a:xfrm>
                <a:off x="8158587" y="4000678"/>
                <a:ext cx="3543984" cy="374205"/>
              </a:xfrm>
              <a:prstGeom prst="rect">
                <a:avLst/>
              </a:prstGeom>
              <a:ln w="12700"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 xmlns:m="http://schemas.openxmlformats.org/officeDocument/2006/math">
                    <m:d>
                      <m:dPr>
                        <m:begChr m:val=""/>
                        <m:ctrlP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</m:ctrlPr>
                      </m:dPr>
                      <m:e>
                        <m:sSubSup>
                          <m:sSubSupPr>
                            <m:ctrlP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Sup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𝐼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1</m:t>
                            </m:r>
                          </m:sub>
                          <m:sup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0</m:t>
                            </m:r>
                          </m:sup>
                        </m:sSubSup>
                        <m:d>
                          <m:d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d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𝐺</m:t>
                            </m:r>
                          </m:e>
                        </m:d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≤</m:t>
                        </m:r>
                        <m:sSub>
                          <m:sSub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𝑋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2</m:t>
                            </m:r>
                          </m:sub>
                        </m:sSub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≤</m:t>
                        </m:r>
                        <m:r>
                          <a:rPr kumimoji="0" lang="ja-JP" altLang="en-US" sz="18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𝑓</m:t>
                        </m:r>
                        <m:d>
                          <m:d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d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𝐺</m:t>
                            </m:r>
                          </m:e>
                        </m:d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−</m:t>
                        </m:r>
                        <m:sSubSup>
                          <m:sSubSup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Sup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𝐼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1</m:t>
                            </m:r>
                          </m:sub>
                          <m:sup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0</m:t>
                            </m:r>
                          </m:sup>
                        </m:sSubSup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(</m:t>
                        </m:r>
                        <m:r>
                          <a:rPr kumimoji="0" lang="ja-JP" altLang="en-US" sz="18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𝐺</m:t>
                        </m:r>
                      </m:e>
                    </m:d>
                  </m:oMath>
                </a14:m>
                <a:r>
                  <a:rPr kumimoji="0" lang="ja-JP" altLang="en-US" sz="18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ＭＳ Ｐゴシック" panose="020B0600070205080204" pitchFamily="50" charset="-128"/>
                    <a:cs typeface="+mn-cs"/>
                  </a:rPr>
                  <a:t> 　</a:t>
                </a:r>
                <a:r>
                  <a:rPr kumimoji="0" lang="en-US" altLang="ja-JP" sz="18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ＭＳ Ｐゴシック" panose="020B0600070205080204" pitchFamily="50" charset="-128"/>
                    <a:cs typeface="+mn-cs"/>
                  </a:rPr>
                  <a:t>(4-7)</a:t>
                </a:r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70" name="正方形/長方形 69">
                <a:extLst>
                  <a:ext uri="{FF2B5EF4-FFF2-40B4-BE49-F238E27FC236}">
                    <a16:creationId xmlns:a16="http://schemas.microsoft.com/office/drawing/2014/main" id="{DC0951A1-6C02-4899-9F54-2768B2C7E2F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158587" y="4000678"/>
                <a:ext cx="3543984" cy="374205"/>
              </a:xfrm>
              <a:prstGeom prst="rect">
                <a:avLst/>
              </a:prstGeom>
              <a:blipFill>
                <a:blip r:embed="rId17"/>
                <a:stretch>
                  <a:fillRect t="-110938" r="-685" b="-173438"/>
                </a:stretch>
              </a:blipFill>
              <a:ln w="12700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71" name="直線矢印コネクタ 70">
            <a:extLst>
              <a:ext uri="{FF2B5EF4-FFF2-40B4-BE49-F238E27FC236}">
                <a16:creationId xmlns:a16="http://schemas.microsoft.com/office/drawing/2014/main" id="{2BFB87E4-31A9-4EBD-9E4F-5EF8FEE0BD09}"/>
              </a:ext>
            </a:extLst>
          </p:cNvPr>
          <p:cNvCxnSpPr>
            <a:cxnSpLocks/>
          </p:cNvCxnSpPr>
          <p:nvPr/>
        </p:nvCxnSpPr>
        <p:spPr>
          <a:xfrm flipH="1">
            <a:off x="6553200" y="4262430"/>
            <a:ext cx="1586802" cy="1528202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B46AC41C-DC7E-43AE-86DD-B52C701D4F0F}"/>
              </a:ext>
            </a:extLst>
          </p:cNvPr>
          <p:cNvSpPr txBox="1"/>
          <p:nvPr/>
        </p:nvSpPr>
        <p:spPr>
          <a:xfrm>
            <a:off x="10478816" y="4632418"/>
            <a:ext cx="76775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(4-6b)</a:t>
            </a:r>
            <a:endParaRPr kumimoji="1" lang="ja-JP" altLang="en-US" dirty="0"/>
          </a:p>
        </p:txBody>
      </p:sp>
      <p:sp>
        <p:nvSpPr>
          <p:cNvPr id="72" name="テキスト ボックス 71">
            <a:extLst>
              <a:ext uri="{FF2B5EF4-FFF2-40B4-BE49-F238E27FC236}">
                <a16:creationId xmlns:a16="http://schemas.microsoft.com/office/drawing/2014/main" id="{25A9A64E-04E8-4612-A729-ADA6CB3198EE}"/>
              </a:ext>
            </a:extLst>
          </p:cNvPr>
          <p:cNvSpPr txBox="1"/>
          <p:nvPr/>
        </p:nvSpPr>
        <p:spPr>
          <a:xfrm>
            <a:off x="10442032" y="5362883"/>
            <a:ext cx="76775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(4-6a)</a:t>
            </a:r>
            <a:endParaRPr kumimoji="1" lang="ja-JP" altLang="en-US" dirty="0"/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DF9C1DF9-553D-47FD-AFF1-D16E4FE7ECD3}"/>
              </a:ext>
            </a:extLst>
          </p:cNvPr>
          <p:cNvSpPr/>
          <p:nvPr/>
        </p:nvSpPr>
        <p:spPr>
          <a:xfrm>
            <a:off x="9014669" y="5362883"/>
            <a:ext cx="2211812" cy="376949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4" name="正方形/長方形 73">
            <a:extLst>
              <a:ext uri="{FF2B5EF4-FFF2-40B4-BE49-F238E27FC236}">
                <a16:creationId xmlns:a16="http://schemas.microsoft.com/office/drawing/2014/main" id="{C12A64AF-8E6F-4D75-B202-9AF78464F9BE}"/>
              </a:ext>
            </a:extLst>
          </p:cNvPr>
          <p:cNvSpPr/>
          <p:nvPr/>
        </p:nvSpPr>
        <p:spPr>
          <a:xfrm>
            <a:off x="8321947" y="4614732"/>
            <a:ext cx="3060000" cy="376949"/>
          </a:xfrm>
          <a:prstGeom prst="rect">
            <a:avLst/>
          </a:prstGeom>
          <a:noFill/>
          <a:ln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893463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31" grpId="0" animBg="1"/>
      <p:bldP spid="33" grpId="0" animBg="1"/>
      <p:bldP spid="49" grpId="0"/>
      <p:bldP spid="70" grpId="0" animBg="1"/>
      <p:bldP spid="2" grpId="0"/>
      <p:bldP spid="74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C27318D2-8F34-4916-9317-DE14E62A899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34106868"/>
              </p:ext>
            </p:extLst>
          </p:nvPr>
        </p:nvGraphicFramePr>
        <p:xfrm>
          <a:off x="1473200" y="671513"/>
          <a:ext cx="10009824" cy="272505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812" name="Document" r:id="rId3" imgW="5888132" imgH="1602974" progId="Word.Document.12">
                  <p:embed/>
                </p:oleObj>
              </mc:Choice>
              <mc:Fallback>
                <p:oleObj name="Document" r:id="rId3" imgW="5888132" imgH="1602974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473200" y="671513"/>
                        <a:ext cx="10009824" cy="272505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ABC3F1BE-4650-420B-A85D-508D03C4621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1997271"/>
              </p:ext>
            </p:extLst>
          </p:nvPr>
        </p:nvGraphicFramePr>
        <p:xfrm>
          <a:off x="1463039" y="4583576"/>
          <a:ext cx="9182100" cy="116602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813" name="Document" r:id="rId5" imgW="5401235" imgH="685898" progId="Word.Document.12">
                  <p:embed/>
                </p:oleObj>
              </mc:Choice>
              <mc:Fallback>
                <p:oleObj name="Document" r:id="rId5" imgW="5401235" imgH="68589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463039" y="4583576"/>
                        <a:ext cx="9182100" cy="116602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792A8552-2EE3-47EB-A299-07A294FBD1E1}"/>
              </a:ext>
            </a:extLst>
          </p:cNvPr>
          <p:cNvSpPr/>
          <p:nvPr/>
        </p:nvSpPr>
        <p:spPr>
          <a:xfrm>
            <a:off x="1463039" y="1310640"/>
            <a:ext cx="10170161" cy="1605280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FE140CEA-2AFA-410D-98FD-725F3B0F9FB6}"/>
              </a:ext>
            </a:extLst>
          </p:cNvPr>
          <p:cNvSpPr/>
          <p:nvPr/>
        </p:nvSpPr>
        <p:spPr>
          <a:xfrm>
            <a:off x="1321727" y="4174062"/>
            <a:ext cx="10657840" cy="2268309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7" name="正方形/長方形 6">
                <a:extLst>
                  <a:ext uri="{FF2B5EF4-FFF2-40B4-BE49-F238E27FC236}">
                    <a16:creationId xmlns:a16="http://schemas.microsoft.com/office/drawing/2014/main" id="{31CB186D-F5C6-419B-ACE8-DD8B62685FD4}"/>
                  </a:ext>
                </a:extLst>
              </p:cNvPr>
              <p:cNvSpPr/>
              <p:nvPr/>
            </p:nvSpPr>
            <p:spPr>
              <a:xfrm>
                <a:off x="8283282" y="809372"/>
                <a:ext cx="3543984" cy="374205"/>
              </a:xfrm>
              <a:prstGeom prst="rect">
                <a:avLst/>
              </a:prstGeom>
              <a:ln w="12700"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 xmlns:m="http://schemas.openxmlformats.org/officeDocument/2006/math">
                    <m:d>
                      <m:dPr>
                        <m:begChr m:val=""/>
                        <m:ctrlP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</m:ctrlPr>
                      </m:dPr>
                      <m:e>
                        <m:sSubSup>
                          <m:sSubSupPr>
                            <m:ctrlP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Sup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𝐼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1</m:t>
                            </m:r>
                          </m:sub>
                          <m:sup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0</m:t>
                            </m:r>
                          </m:sup>
                        </m:sSubSup>
                        <m:d>
                          <m:d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d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𝐺</m:t>
                            </m:r>
                          </m:e>
                        </m:d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≤</m:t>
                        </m:r>
                        <m:sSub>
                          <m:sSub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𝑋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2</m:t>
                            </m:r>
                          </m:sub>
                        </m:sSub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≤</m:t>
                        </m:r>
                        <m:r>
                          <a:rPr kumimoji="0" lang="ja-JP" altLang="en-US" sz="18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𝑓</m:t>
                        </m:r>
                        <m:d>
                          <m:d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d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𝐺</m:t>
                            </m:r>
                          </m:e>
                        </m:d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−</m:t>
                        </m:r>
                        <m:sSubSup>
                          <m:sSubSupPr>
                            <m:ctrlP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</m:ctrlPr>
                          </m:sSubSupPr>
                          <m:e>
                            <m:r>
                              <a:rPr kumimoji="0" lang="ja-JP" altLang="en-US" sz="1800" b="0" i="1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𝐼</m:t>
                            </m:r>
                          </m:e>
                          <m:sub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1</m:t>
                            </m:r>
                          </m:sub>
                          <m:sup>
                            <m:r>
                              <a:rPr kumimoji="0" lang="ja-JP" altLang="en-US" sz="1800" b="0" i="0" u="none" strike="noStrike" kern="1200" cap="none" spc="0" normalizeH="0" baseline="0" noProof="0">
                                <a:ln>
                                  <a:noFill/>
                                </a:ln>
                                <a:solidFill>
                                  <a:prstClr val="black"/>
                                </a:solidFill>
                                <a:effectLst/>
                                <a:uLnTx/>
                                <a:uFillTx/>
                                <a:latin typeface="Cambria Math" panose="02040503050406030204" pitchFamily="18" charset="0"/>
                                <a:cs typeface="+mn-cs"/>
                              </a:rPr>
                              <m:t>0</m:t>
                            </m:r>
                          </m:sup>
                        </m:sSubSup>
                        <m:r>
                          <a:rPr kumimoji="0" lang="ja-JP" altLang="en-US" sz="1800" b="0" i="0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(</m:t>
                        </m:r>
                        <m:r>
                          <a:rPr kumimoji="0" lang="ja-JP" altLang="en-US" sz="1800" b="0" i="1" u="none" strike="noStrike" kern="1200" cap="none" spc="0" normalizeH="0" baseline="0" noProof="0">
                            <a:ln>
                              <a:noFill/>
                            </a:ln>
                            <a:solidFill>
                              <a:prstClr val="black"/>
                            </a:solidFill>
                            <a:effectLst/>
                            <a:uLnTx/>
                            <a:uFillTx/>
                            <a:latin typeface="Cambria Math" panose="02040503050406030204" pitchFamily="18" charset="0"/>
                            <a:cs typeface="+mn-cs"/>
                          </a:rPr>
                          <m:t>𝐺</m:t>
                        </m:r>
                      </m:e>
                    </m:d>
                  </m:oMath>
                </a14:m>
                <a:r>
                  <a:rPr kumimoji="0" lang="ja-JP" altLang="en-US" sz="18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ＭＳ Ｐゴシック" panose="020B0600070205080204" pitchFamily="50" charset="-128"/>
                    <a:cs typeface="+mn-cs"/>
                  </a:rPr>
                  <a:t> 　</a:t>
                </a:r>
                <a:r>
                  <a:rPr kumimoji="0" lang="en-US" altLang="ja-JP" sz="18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Calibri"/>
                    <a:ea typeface="ＭＳ Ｐゴシック" panose="020B0600070205080204" pitchFamily="50" charset="-128"/>
                    <a:cs typeface="+mn-cs"/>
                  </a:rPr>
                  <a:t>(4-7)</a:t>
                </a:r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7" name="正方形/長方形 6">
                <a:extLst>
                  <a:ext uri="{FF2B5EF4-FFF2-40B4-BE49-F238E27FC236}">
                    <a16:creationId xmlns:a16="http://schemas.microsoft.com/office/drawing/2014/main" id="{31CB186D-F5C6-419B-ACE8-DD8B62685FD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83282" y="809372"/>
                <a:ext cx="3543984" cy="374205"/>
              </a:xfrm>
              <a:prstGeom prst="rect">
                <a:avLst/>
              </a:prstGeom>
              <a:blipFill>
                <a:blip r:embed="rId7"/>
                <a:stretch>
                  <a:fillRect t="-112698" r="-686" b="-177778"/>
                </a:stretch>
              </a:blipFill>
              <a:ln w="12700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7779" name="Picture 131">
            <a:extLst>
              <a:ext uri="{FF2B5EF4-FFF2-40B4-BE49-F238E27FC236}">
                <a16:creationId xmlns:a16="http://schemas.microsoft.com/office/drawing/2014/main" id="{A784ACA7-6317-4639-A4BE-6EC873A768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74862" y="3189721"/>
            <a:ext cx="997255" cy="3452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7780" name="Picture 132">
            <a:extLst>
              <a:ext uri="{FF2B5EF4-FFF2-40B4-BE49-F238E27FC236}">
                <a16:creationId xmlns:a16="http://schemas.microsoft.com/office/drawing/2014/main" id="{DC219432-5522-4975-AF44-985998E1527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47171" y="3591497"/>
            <a:ext cx="1676486" cy="3429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B357FB75-91A6-40CE-8348-8F53246AFD73}"/>
              </a:ext>
            </a:extLst>
          </p:cNvPr>
          <p:cNvSpPr txBox="1"/>
          <p:nvPr/>
        </p:nvSpPr>
        <p:spPr>
          <a:xfrm>
            <a:off x="10986662" y="3172688"/>
            <a:ext cx="8728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b="1" dirty="0"/>
              <a:t>(4-6a)</a:t>
            </a:r>
            <a:endParaRPr kumimoji="1" lang="ja-JP" altLang="en-US" b="1" dirty="0"/>
          </a:p>
        </p:txBody>
      </p:sp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EED1873E-CC43-4C56-B561-92061076E5EB}"/>
              </a:ext>
            </a:extLst>
          </p:cNvPr>
          <p:cNvSpPr txBox="1"/>
          <p:nvPr/>
        </p:nvSpPr>
        <p:spPr>
          <a:xfrm>
            <a:off x="10998438" y="3588333"/>
            <a:ext cx="96012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b="1" dirty="0"/>
              <a:t>(4-6b)</a:t>
            </a:r>
            <a:endParaRPr kumimoji="1" lang="ja-JP" altLang="en-US" b="1" dirty="0"/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4E9DF333-1693-477D-9614-8B3647EC1AA4}"/>
              </a:ext>
            </a:extLst>
          </p:cNvPr>
          <p:cNvSpPr/>
          <p:nvPr/>
        </p:nvSpPr>
        <p:spPr>
          <a:xfrm>
            <a:off x="8991606" y="3172688"/>
            <a:ext cx="2804753" cy="784977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270344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77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77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77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277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9" grpId="0"/>
      <p:bldP spid="12" grpId="0"/>
      <p:bldP spid="10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607502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773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7502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09AB783-1EBF-461E-AA3B-DBFFB04B0360}"/>
              </a:ext>
            </a:extLst>
          </p:cNvPr>
          <p:cNvSpPr/>
          <p:nvPr/>
        </p:nvSpPr>
        <p:spPr>
          <a:xfrm rot="10800000">
            <a:off x="4785360" y="-2164080"/>
            <a:ext cx="7172959" cy="4836160"/>
          </a:xfrm>
          <a:prstGeom prst="arc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582931C6-DB42-40F7-8943-4194A691A48F}"/>
              </a:ext>
            </a:extLst>
          </p:cNvPr>
          <p:cNvCxnSpPr/>
          <p:nvPr/>
        </p:nvCxnSpPr>
        <p:spPr>
          <a:xfrm>
            <a:off x="4876800" y="812800"/>
            <a:ext cx="0" cy="560832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CB565CD6-45E9-4193-8654-42B0546E5BF6}"/>
              </a:ext>
            </a:extLst>
          </p:cNvPr>
          <p:cNvCxnSpPr/>
          <p:nvPr/>
        </p:nvCxnSpPr>
        <p:spPr>
          <a:xfrm>
            <a:off x="7467600" y="2621280"/>
            <a:ext cx="0" cy="381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円弧 10">
            <a:extLst>
              <a:ext uri="{FF2B5EF4-FFF2-40B4-BE49-F238E27FC236}">
                <a16:creationId xmlns:a16="http://schemas.microsoft.com/office/drawing/2014/main" id="{6C02F07E-441D-4851-89E8-59A2C1B3D3C4}"/>
              </a:ext>
            </a:extLst>
          </p:cNvPr>
          <p:cNvSpPr/>
          <p:nvPr/>
        </p:nvSpPr>
        <p:spPr>
          <a:xfrm rot="13838794" flipV="1">
            <a:off x="4852029" y="5381088"/>
            <a:ext cx="2540250" cy="2900653"/>
          </a:xfrm>
          <a:prstGeom prst="arc">
            <a:avLst>
              <a:gd name="adj1" fmla="val 14917588"/>
              <a:gd name="adj2" fmla="val 1834919"/>
            </a:avLst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6573520" y="1493519"/>
            <a:ext cx="0" cy="82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6563010" y="5466079"/>
            <a:ext cx="0" cy="9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円弧 14">
            <a:extLst>
              <a:ext uri="{FF2B5EF4-FFF2-40B4-BE49-F238E27FC236}">
                <a16:creationId xmlns:a16="http://schemas.microsoft.com/office/drawing/2014/main" id="{12838F5B-F25B-4BEC-9EE7-8E0EA367AE4B}"/>
              </a:ext>
            </a:extLst>
          </p:cNvPr>
          <p:cNvSpPr/>
          <p:nvPr/>
        </p:nvSpPr>
        <p:spPr>
          <a:xfrm rot="10800000">
            <a:off x="4531356" y="1255925"/>
            <a:ext cx="8249921" cy="4528809"/>
          </a:xfrm>
          <a:prstGeom prst="arc">
            <a:avLst>
              <a:gd name="adj1" fmla="val 17005216"/>
              <a:gd name="adj2" fmla="val 21319805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5446640" y="12302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5436480" y="43798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6573520" y="3769359"/>
            <a:ext cx="0" cy="169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5446640" y="34654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楕円 30">
            <a:extLst>
              <a:ext uri="{FF2B5EF4-FFF2-40B4-BE49-F238E27FC236}">
                <a16:creationId xmlns:a16="http://schemas.microsoft.com/office/drawing/2014/main" id="{81F14E12-BF1B-42D9-AAAF-52691B12E674}"/>
              </a:ext>
            </a:extLst>
          </p:cNvPr>
          <p:cNvSpPr/>
          <p:nvPr/>
        </p:nvSpPr>
        <p:spPr>
          <a:xfrm>
            <a:off x="6492240" y="5435600"/>
            <a:ext cx="144000" cy="144000"/>
          </a:xfrm>
          <a:prstGeom prst="ellipse">
            <a:avLst/>
          </a:prstGeom>
          <a:solidFill>
            <a:srgbClr val="E7FCE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5456800" y="38695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635503" y="154359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/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lang="en-US" altLang="ja-JP" b="0" i="1" smtClean="0">
                                  <a:solidFill>
                                    <a:prstClr val="black"/>
                                  </a:solidFill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  <a:blipFill>
                <a:blip r:embed="rId11"/>
                <a:stretch>
                  <a:fillRect t="-116129" r="-38073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8" name="直線矢印コネクタ 47">
            <a:extLst>
              <a:ext uri="{FF2B5EF4-FFF2-40B4-BE49-F238E27FC236}">
                <a16:creationId xmlns:a16="http://schemas.microsoft.com/office/drawing/2014/main" id="{926EFE95-FC94-4FF8-A5C3-DA45631933BF}"/>
              </a:ext>
            </a:extLst>
          </p:cNvPr>
          <p:cNvCxnSpPr/>
          <p:nvPr/>
        </p:nvCxnSpPr>
        <p:spPr>
          <a:xfrm flipH="1">
            <a:off x="8087360" y="2074400"/>
            <a:ext cx="762000" cy="514693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/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2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d>
                            <m:d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d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</m:d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−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lang="en-US" altLang="ja-JP" b="0" i="1" smtClean="0">
                                  <a:solidFill>
                                    <a:prstClr val="black"/>
                                  </a:solidFill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  <a:blipFill>
                <a:blip r:embed="rId12"/>
                <a:stretch>
                  <a:fillRect t="-118033" r="-24128" b="-185246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0" name="直線矢印コネクタ 49">
            <a:extLst>
              <a:ext uri="{FF2B5EF4-FFF2-40B4-BE49-F238E27FC236}">
                <a16:creationId xmlns:a16="http://schemas.microsoft.com/office/drawing/2014/main" id="{07F52BA8-1610-4710-A11A-EFA95D498452}"/>
              </a:ext>
            </a:extLst>
          </p:cNvPr>
          <p:cNvCxnSpPr>
            <a:cxnSpLocks/>
          </p:cNvCxnSpPr>
          <p:nvPr/>
        </p:nvCxnSpPr>
        <p:spPr>
          <a:xfrm flipH="1">
            <a:off x="7162801" y="4664298"/>
            <a:ext cx="1229494" cy="1064235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581438"/>
            <a:ext cx="235458" cy="936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/>
              <p:nvPr/>
            </p:nvSpPr>
            <p:spPr>
              <a:xfrm>
                <a:off x="9034989" y="5314249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lang="en-US" altLang="ja-JP" b="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34989" y="5314249"/>
                <a:ext cx="1335622" cy="374783"/>
              </a:xfrm>
              <a:prstGeom prst="rect">
                <a:avLst/>
              </a:prstGeom>
              <a:blipFill>
                <a:blip r:embed="rId13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直線矢印コネクタ 54">
            <a:extLst>
              <a:ext uri="{FF2B5EF4-FFF2-40B4-BE49-F238E27FC236}">
                <a16:creationId xmlns:a16="http://schemas.microsoft.com/office/drawing/2014/main" id="{51ECC838-2510-4984-9563-EFCC49C48A23}"/>
              </a:ext>
            </a:extLst>
          </p:cNvPr>
          <p:cNvCxnSpPr>
            <a:cxnSpLocks/>
          </p:cNvCxnSpPr>
          <p:nvPr/>
        </p:nvCxnSpPr>
        <p:spPr>
          <a:xfrm flipH="1">
            <a:off x="8087360" y="5486400"/>
            <a:ext cx="927309" cy="19480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6563360" y="2336799"/>
            <a:ext cx="0" cy="100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58727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341499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31" grpId="0" animBg="1"/>
      <p:bldP spid="54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5D6854EC-B75E-4732-A673-5C0C747DC9B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1631716"/>
              </p:ext>
            </p:extLst>
          </p:nvPr>
        </p:nvGraphicFramePr>
        <p:xfrm>
          <a:off x="926782" y="715613"/>
          <a:ext cx="9182100" cy="3452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74" name="Document" r:id="rId3" imgW="5401235" imgH="203069" progId="Word.Document.12">
                  <p:embed/>
                </p:oleObj>
              </mc:Choice>
              <mc:Fallback>
                <p:oleObj name="Document" r:id="rId3" imgW="5401235" imgH="20306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926782" y="715613"/>
                        <a:ext cx="9182100" cy="3452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206D3A60-00A9-4299-8A1F-21CE749FB77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61515437"/>
              </p:ext>
            </p:extLst>
          </p:nvPr>
        </p:nvGraphicFramePr>
        <p:xfrm>
          <a:off x="1392237" y="1528761"/>
          <a:ext cx="9182100" cy="483671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75" name="Document" r:id="rId5" imgW="5401235" imgH="2845127" progId="Word.Document.12">
                  <p:embed/>
                </p:oleObj>
              </mc:Choice>
              <mc:Fallback>
                <p:oleObj name="Document" r:id="rId5" imgW="5401235" imgH="284512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92237" y="1528761"/>
                        <a:ext cx="9182100" cy="483671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7" name="直線コネクタ 6">
            <a:extLst>
              <a:ext uri="{FF2B5EF4-FFF2-40B4-BE49-F238E27FC236}">
                <a16:creationId xmlns:a16="http://schemas.microsoft.com/office/drawing/2014/main" id="{B904F24F-CDE4-4CDA-92F6-8C83FE563C2D}"/>
              </a:ext>
            </a:extLst>
          </p:cNvPr>
          <p:cNvCxnSpPr>
            <a:cxnSpLocks/>
          </p:cNvCxnSpPr>
          <p:nvPr/>
        </p:nvCxnSpPr>
        <p:spPr>
          <a:xfrm>
            <a:off x="2619588" y="3394545"/>
            <a:ext cx="7270648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3A169947-3561-4367-9865-09022FE77C60}"/>
              </a:ext>
            </a:extLst>
          </p:cNvPr>
          <p:cNvSpPr/>
          <p:nvPr/>
        </p:nvSpPr>
        <p:spPr>
          <a:xfrm>
            <a:off x="1090807" y="2134630"/>
            <a:ext cx="10170161" cy="2171326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B6555983-C1D2-4F59-9B12-D6F08D17695A}"/>
              </a:ext>
            </a:extLst>
          </p:cNvPr>
          <p:cNvSpPr/>
          <p:nvPr/>
        </p:nvSpPr>
        <p:spPr>
          <a:xfrm>
            <a:off x="1089459" y="5283536"/>
            <a:ext cx="10170161" cy="662190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16278054-FE93-4619-8B4A-B23BC9E7AE8B}"/>
              </a:ext>
            </a:extLst>
          </p:cNvPr>
          <p:cNvSpPr/>
          <p:nvPr/>
        </p:nvSpPr>
        <p:spPr>
          <a:xfrm>
            <a:off x="929492" y="4409593"/>
            <a:ext cx="10657840" cy="2171325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BA117FE8-2193-4DD4-AFE3-5C7EEE4EAD08}"/>
              </a:ext>
            </a:extLst>
          </p:cNvPr>
          <p:cNvSpPr/>
          <p:nvPr/>
        </p:nvSpPr>
        <p:spPr>
          <a:xfrm>
            <a:off x="975364" y="1347732"/>
            <a:ext cx="10657840" cy="3061861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935189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6" grpId="0" animBg="1"/>
      <p:bldP spid="4" grpId="0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スライド番号プレースホルダ 3">
            <a:extLst>
              <a:ext uri="{FF2B5EF4-FFF2-40B4-BE49-F238E27FC236}">
                <a16:creationId xmlns:a16="http://schemas.microsoft.com/office/drawing/2014/main" id="{B1360197-E6F8-4234-A14D-884BD3B622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fld id="{D78DEA77-49DD-42F6-B410-FF9C4D6CA189}" type="slidenum">
              <a:rPr lang="en-US" altLang="ja-JP" smtClean="0">
                <a:solidFill>
                  <a:srgbClr val="000000"/>
                </a:solidFill>
              </a:rPr>
              <a:pPr/>
              <a:t>29</a:t>
            </a:fld>
            <a:endParaRPr lang="en-US" altLang="ja-JP">
              <a:solidFill>
                <a:srgbClr val="000000"/>
              </a:solidFill>
            </a:endParaRPr>
          </a:p>
        </p:txBody>
      </p:sp>
      <p:sp>
        <p:nvSpPr>
          <p:cNvPr id="12291" name="Rectangle 9">
            <a:extLst>
              <a:ext uri="{FF2B5EF4-FFF2-40B4-BE49-F238E27FC236}">
                <a16:creationId xmlns:a16="http://schemas.microsoft.com/office/drawing/2014/main" id="{D0CE7210-2A11-4DF1-BECD-FFAEB18A71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3151188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>
              <a:solidFill>
                <a:srgbClr val="000000"/>
              </a:solidFill>
            </a:endParaRPr>
          </a:p>
        </p:txBody>
      </p:sp>
      <p:graphicFrame>
        <p:nvGraphicFramePr>
          <p:cNvPr id="571412" name="Object 20">
            <a:extLst>
              <a:ext uri="{FF2B5EF4-FFF2-40B4-BE49-F238E27FC236}">
                <a16:creationId xmlns:a16="http://schemas.microsoft.com/office/drawing/2014/main" id="{5620679E-D679-4BBD-9938-3D69693D7CBA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135189" y="2349500"/>
          <a:ext cx="7589837" cy="34877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68" name="Document" r:id="rId3" imgW="5458740" imgH="2521568" progId="Word.Document.8">
                  <p:embed/>
                </p:oleObj>
              </mc:Choice>
              <mc:Fallback>
                <p:oleObj name="Document" r:id="rId3" imgW="5458740" imgH="2521568" progId="Word.Document.8">
                  <p:embed/>
                  <p:pic>
                    <p:nvPicPr>
                      <p:cNvPr id="571412" name="Object 20">
                        <a:extLst>
                          <a:ext uri="{FF2B5EF4-FFF2-40B4-BE49-F238E27FC236}">
                            <a16:creationId xmlns:a16="http://schemas.microsoft.com/office/drawing/2014/main" id="{5620679E-D679-4BBD-9938-3D69693D7CBA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5189" y="2349500"/>
                        <a:ext cx="7589837" cy="34877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71413" name="Arc 21">
            <a:extLst>
              <a:ext uri="{FF2B5EF4-FFF2-40B4-BE49-F238E27FC236}">
                <a16:creationId xmlns:a16="http://schemas.microsoft.com/office/drawing/2014/main" id="{23677073-985F-4EF1-9386-78474F9E5116}"/>
              </a:ext>
            </a:extLst>
          </p:cNvPr>
          <p:cNvSpPr>
            <a:spLocks/>
          </p:cNvSpPr>
          <p:nvPr/>
        </p:nvSpPr>
        <p:spPr bwMode="auto">
          <a:xfrm>
            <a:off x="4367214" y="4148139"/>
            <a:ext cx="1512887" cy="1368425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p:sp>
        <p:nvSpPr>
          <p:cNvPr id="571414" name="Line 22">
            <a:extLst>
              <a:ext uri="{FF2B5EF4-FFF2-40B4-BE49-F238E27FC236}">
                <a16:creationId xmlns:a16="http://schemas.microsoft.com/office/drawing/2014/main" id="{F17892F5-59A9-4384-BDE9-96E5A5F46D41}"/>
              </a:ext>
            </a:extLst>
          </p:cNvPr>
          <p:cNvSpPr>
            <a:spLocks noChangeShapeType="1"/>
          </p:cNvSpPr>
          <p:nvPr/>
        </p:nvSpPr>
        <p:spPr bwMode="auto">
          <a:xfrm>
            <a:off x="4367214" y="3644901"/>
            <a:ext cx="3105641" cy="2598244"/>
          </a:xfrm>
          <a:prstGeom prst="line">
            <a:avLst/>
          </a:prstGeom>
          <a:noFill/>
          <a:ln w="9525">
            <a:solidFill>
              <a:schemeClr val="tx1"/>
            </a:solidFill>
            <a:prstDash val="lg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graphicFrame>
        <p:nvGraphicFramePr>
          <p:cNvPr id="571415" name="Object 23">
            <a:extLst>
              <a:ext uri="{FF2B5EF4-FFF2-40B4-BE49-F238E27FC236}">
                <a16:creationId xmlns:a16="http://schemas.microsoft.com/office/drawing/2014/main" id="{58270438-D6F8-4292-916F-B143EE79681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86210743"/>
              </p:ext>
            </p:extLst>
          </p:nvPr>
        </p:nvGraphicFramePr>
        <p:xfrm>
          <a:off x="6281852" y="5830389"/>
          <a:ext cx="609336" cy="28562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69" name="数式" r:id="rId5" imgW="406224" imgH="190417" progId="Equation.3">
                  <p:embed/>
                </p:oleObj>
              </mc:Choice>
              <mc:Fallback>
                <p:oleObj name="数式" r:id="rId5" imgW="406224" imgH="190417" progId="Equation.3">
                  <p:embed/>
                  <p:pic>
                    <p:nvPicPr>
                      <p:cNvPr id="571415" name="Object 23">
                        <a:extLst>
                          <a:ext uri="{FF2B5EF4-FFF2-40B4-BE49-F238E27FC236}">
                            <a16:creationId xmlns:a16="http://schemas.microsoft.com/office/drawing/2014/main" id="{58270438-D6F8-4292-916F-B143EE796817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281852" y="5830389"/>
                        <a:ext cx="609336" cy="285626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71416" name="Arc 24">
            <a:extLst>
              <a:ext uri="{FF2B5EF4-FFF2-40B4-BE49-F238E27FC236}">
                <a16:creationId xmlns:a16="http://schemas.microsoft.com/office/drawing/2014/main" id="{C35F1355-B91E-46FA-A4C4-676BA5C58A86}"/>
              </a:ext>
            </a:extLst>
          </p:cNvPr>
          <p:cNvSpPr>
            <a:spLocks/>
          </p:cNvSpPr>
          <p:nvPr/>
        </p:nvSpPr>
        <p:spPr bwMode="auto">
          <a:xfrm flipH="1">
            <a:off x="6167438" y="5300663"/>
            <a:ext cx="144462" cy="215900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p:sp>
        <p:nvSpPr>
          <p:cNvPr id="571417" name="Line 25">
            <a:extLst>
              <a:ext uri="{FF2B5EF4-FFF2-40B4-BE49-F238E27FC236}">
                <a16:creationId xmlns:a16="http://schemas.microsoft.com/office/drawing/2014/main" id="{E3392F1E-953C-4C2A-96EB-74157B33E6A5}"/>
              </a:ext>
            </a:extLst>
          </p:cNvPr>
          <p:cNvSpPr>
            <a:spLocks noChangeShapeType="1"/>
          </p:cNvSpPr>
          <p:nvPr/>
        </p:nvSpPr>
        <p:spPr bwMode="auto">
          <a:xfrm>
            <a:off x="5375275" y="4508501"/>
            <a:ext cx="0" cy="1008063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sp>
        <p:nvSpPr>
          <p:cNvPr id="571418" name="Line 26">
            <a:extLst>
              <a:ext uri="{FF2B5EF4-FFF2-40B4-BE49-F238E27FC236}">
                <a16:creationId xmlns:a16="http://schemas.microsoft.com/office/drawing/2014/main" id="{38ECF6FF-6273-48DF-9958-2C3EA4DF11F6}"/>
              </a:ext>
            </a:extLst>
          </p:cNvPr>
          <p:cNvSpPr>
            <a:spLocks noChangeShapeType="1"/>
          </p:cNvSpPr>
          <p:nvPr/>
        </p:nvSpPr>
        <p:spPr bwMode="auto">
          <a:xfrm flipH="1">
            <a:off x="4367213" y="4508500"/>
            <a:ext cx="1008062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sp>
        <p:nvSpPr>
          <p:cNvPr id="571419" name="Line 27">
            <a:extLst>
              <a:ext uri="{FF2B5EF4-FFF2-40B4-BE49-F238E27FC236}">
                <a16:creationId xmlns:a16="http://schemas.microsoft.com/office/drawing/2014/main" id="{0B79D7BC-49B5-4E3F-A8E4-8367A3914DFA}"/>
              </a:ext>
            </a:extLst>
          </p:cNvPr>
          <p:cNvSpPr>
            <a:spLocks noChangeShapeType="1"/>
          </p:cNvSpPr>
          <p:nvPr/>
        </p:nvSpPr>
        <p:spPr bwMode="auto">
          <a:xfrm flipH="1">
            <a:off x="4872038" y="3789363"/>
            <a:ext cx="863600" cy="431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graphicFrame>
        <p:nvGraphicFramePr>
          <p:cNvPr id="571420" name="Object 28">
            <a:extLst>
              <a:ext uri="{FF2B5EF4-FFF2-40B4-BE49-F238E27FC236}">
                <a16:creationId xmlns:a16="http://schemas.microsoft.com/office/drawing/2014/main" id="{3ED6B99E-307E-4725-9570-EC0102FF269E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718175" y="3589338"/>
          <a:ext cx="939800" cy="284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70" name="数式" r:id="rId7" imgW="660113" imgH="203112" progId="Equation.3">
                  <p:embed/>
                </p:oleObj>
              </mc:Choice>
              <mc:Fallback>
                <p:oleObj name="数式" r:id="rId7" imgW="660113" imgH="203112" progId="Equation.3">
                  <p:embed/>
                  <p:pic>
                    <p:nvPicPr>
                      <p:cNvPr id="571420" name="Object 28">
                        <a:extLst>
                          <a:ext uri="{FF2B5EF4-FFF2-40B4-BE49-F238E27FC236}">
                            <a16:creationId xmlns:a16="http://schemas.microsoft.com/office/drawing/2014/main" id="{3ED6B99E-307E-4725-9570-EC0102FF269E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18175" y="3589338"/>
                        <a:ext cx="939800" cy="284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71421" name="Line 29">
            <a:extLst>
              <a:ext uri="{FF2B5EF4-FFF2-40B4-BE49-F238E27FC236}">
                <a16:creationId xmlns:a16="http://schemas.microsoft.com/office/drawing/2014/main" id="{CB77BC55-58EE-4A50-8356-32CA5295FBAD}"/>
              </a:ext>
            </a:extLst>
          </p:cNvPr>
          <p:cNvSpPr>
            <a:spLocks noChangeShapeType="1"/>
          </p:cNvSpPr>
          <p:nvPr/>
        </p:nvSpPr>
        <p:spPr bwMode="auto">
          <a:xfrm flipH="1" flipV="1">
            <a:off x="6238875" y="5373686"/>
            <a:ext cx="285750" cy="45670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sp>
        <p:nvSpPr>
          <p:cNvPr id="12302" name="Rectangle 31">
            <a:extLst>
              <a:ext uri="{FF2B5EF4-FFF2-40B4-BE49-F238E27FC236}">
                <a16:creationId xmlns:a16="http://schemas.microsoft.com/office/drawing/2014/main" id="{2A59D19E-1EEA-49D7-8D0F-33B30CD834B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31369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>
              <a:solidFill>
                <a:srgbClr val="000000"/>
              </a:solidFill>
            </a:endParaRPr>
          </a:p>
        </p:txBody>
      </p:sp>
      <p:graphicFrame>
        <p:nvGraphicFramePr>
          <p:cNvPr id="571424" name="Object 32">
            <a:extLst>
              <a:ext uri="{FF2B5EF4-FFF2-40B4-BE49-F238E27FC236}">
                <a16:creationId xmlns:a16="http://schemas.microsoft.com/office/drawing/2014/main" id="{3CC9A8C1-113C-4176-B894-E07F1E8CB873}"/>
              </a:ext>
            </a:extLst>
          </p:cNvPr>
          <p:cNvGraphicFramePr>
            <a:graphicFrameLocks noChangeAspect="1"/>
          </p:cNvGraphicFramePr>
          <p:nvPr/>
        </p:nvGraphicFramePr>
        <p:xfrm>
          <a:off x="3762375" y="4378325"/>
          <a:ext cx="533400" cy="2746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71" name="数式" r:id="rId9" imgW="444307" imgH="228501" progId="Equation.3">
                  <p:embed/>
                </p:oleObj>
              </mc:Choice>
              <mc:Fallback>
                <p:oleObj name="数式" r:id="rId9" imgW="444307" imgH="228501" progId="Equation.3">
                  <p:embed/>
                  <p:pic>
                    <p:nvPicPr>
                      <p:cNvPr id="571424" name="Object 32">
                        <a:extLst>
                          <a:ext uri="{FF2B5EF4-FFF2-40B4-BE49-F238E27FC236}">
                            <a16:creationId xmlns:a16="http://schemas.microsoft.com/office/drawing/2014/main" id="{3CC9A8C1-113C-4176-B894-E07F1E8CB873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62375" y="4378325"/>
                        <a:ext cx="533400" cy="2746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71425" name="Object 33">
            <a:extLst>
              <a:ext uri="{FF2B5EF4-FFF2-40B4-BE49-F238E27FC236}">
                <a16:creationId xmlns:a16="http://schemas.microsoft.com/office/drawing/2014/main" id="{2A9CDCBA-92CC-4235-BB0A-644E866F866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233988" y="5516563"/>
          <a:ext cx="285750" cy="284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72" name="数式" r:id="rId11" imgW="203024" imgH="203024" progId="Equation.3">
                  <p:embed/>
                </p:oleObj>
              </mc:Choice>
              <mc:Fallback>
                <p:oleObj name="数式" r:id="rId11" imgW="203024" imgH="203024" progId="Equation.3">
                  <p:embed/>
                  <p:pic>
                    <p:nvPicPr>
                      <p:cNvPr id="571425" name="Object 33">
                        <a:extLst>
                          <a:ext uri="{FF2B5EF4-FFF2-40B4-BE49-F238E27FC236}">
                            <a16:creationId xmlns:a16="http://schemas.microsoft.com/office/drawing/2014/main" id="{2A9CDCBA-92CC-4235-BB0A-644E866F8668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33988" y="5516563"/>
                        <a:ext cx="285750" cy="284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" name="オブジェクト 19">
            <a:extLst>
              <a:ext uri="{FF2B5EF4-FFF2-40B4-BE49-F238E27FC236}">
                <a16:creationId xmlns:a16="http://schemas.microsoft.com/office/drawing/2014/main" id="{5F831CD6-9E30-49F8-BB16-77426A35DBB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80810076"/>
              </p:ext>
            </p:extLst>
          </p:nvPr>
        </p:nvGraphicFramePr>
        <p:xfrm>
          <a:off x="1414462" y="766763"/>
          <a:ext cx="9182100" cy="110114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73" name="Document" r:id="rId13" imgW="5401235" imgH="647733" progId="Word.Document.12">
                  <p:embed/>
                </p:oleObj>
              </mc:Choice>
              <mc:Fallback>
                <p:oleObj name="Document" r:id="rId13" imgW="5401235" imgH="647733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FC86BEAA-0303-493E-A163-89795B528412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4"/>
                      <a:stretch>
                        <a:fillRect/>
                      </a:stretch>
                    </p:blipFill>
                    <p:spPr>
                      <a:xfrm>
                        <a:off x="1414462" y="766763"/>
                        <a:ext cx="9182100" cy="110114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" name="Arc 24">
            <a:extLst>
              <a:ext uri="{FF2B5EF4-FFF2-40B4-BE49-F238E27FC236}">
                <a16:creationId xmlns:a16="http://schemas.microsoft.com/office/drawing/2014/main" id="{CF81CF82-8DC8-450C-99FA-A15CF11539C2}"/>
              </a:ext>
            </a:extLst>
          </p:cNvPr>
          <p:cNvSpPr>
            <a:spLocks/>
          </p:cNvSpPr>
          <p:nvPr/>
        </p:nvSpPr>
        <p:spPr bwMode="auto">
          <a:xfrm rot="10800000" flipH="1">
            <a:off x="6834847" y="5505613"/>
            <a:ext cx="144462" cy="215900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" name="正方形/長方形 4">
                <a:extLst>
                  <a:ext uri="{FF2B5EF4-FFF2-40B4-BE49-F238E27FC236}">
                    <a16:creationId xmlns:a16="http://schemas.microsoft.com/office/drawing/2014/main" id="{8AD58EAA-8975-42DB-9C39-8C8991CC6F1B}"/>
                  </a:ext>
                </a:extLst>
              </p:cNvPr>
              <p:cNvSpPr/>
              <p:nvPr/>
            </p:nvSpPr>
            <p:spPr>
              <a:xfrm>
                <a:off x="7839457" y="5787834"/>
                <a:ext cx="9064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𝑓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p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5" name="正方形/長方形 4">
                <a:extLst>
                  <a:ext uri="{FF2B5EF4-FFF2-40B4-BE49-F238E27FC236}">
                    <a16:creationId xmlns:a16="http://schemas.microsoft.com/office/drawing/2014/main" id="{8AD58EAA-8975-42DB-9C39-8C8991CC6F1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39457" y="5787834"/>
                <a:ext cx="906402" cy="369332"/>
              </a:xfrm>
              <a:prstGeom prst="rect">
                <a:avLst/>
              </a:prstGeom>
              <a:blipFill>
                <a:blip r:embed="rId15"/>
                <a:stretch>
                  <a:fillRect t="-119672" r="-55705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5" name="Line 29">
            <a:extLst>
              <a:ext uri="{FF2B5EF4-FFF2-40B4-BE49-F238E27FC236}">
                <a16:creationId xmlns:a16="http://schemas.microsoft.com/office/drawing/2014/main" id="{5AD517D6-01BB-4D61-B220-AFCD4E0142DB}"/>
              </a:ext>
            </a:extLst>
          </p:cNvPr>
          <p:cNvSpPr>
            <a:spLocks noChangeShapeType="1"/>
          </p:cNvSpPr>
          <p:nvPr/>
        </p:nvSpPr>
        <p:spPr bwMode="auto">
          <a:xfrm flipH="1" flipV="1">
            <a:off x="7053426" y="5715271"/>
            <a:ext cx="825393" cy="266699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sp>
        <p:nvSpPr>
          <p:cNvPr id="6" name="矢印: 右 5">
            <a:extLst>
              <a:ext uri="{FF2B5EF4-FFF2-40B4-BE49-F238E27FC236}">
                <a16:creationId xmlns:a16="http://schemas.microsoft.com/office/drawing/2014/main" id="{A2417F23-5FF4-45B7-9807-D2D48216E061}"/>
              </a:ext>
            </a:extLst>
          </p:cNvPr>
          <p:cNvSpPr/>
          <p:nvPr/>
        </p:nvSpPr>
        <p:spPr>
          <a:xfrm rot="18860015">
            <a:off x="6668591" y="4786392"/>
            <a:ext cx="709448" cy="266699"/>
          </a:xfrm>
          <a:prstGeom prst="rightArrow">
            <a:avLst/>
          </a:prstGeom>
          <a:solidFill>
            <a:schemeClr val="accent6">
              <a:alpha val="7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" name="Rectangle 9">
            <a:extLst>
              <a:ext uri="{FF2B5EF4-FFF2-40B4-BE49-F238E27FC236}">
                <a16:creationId xmlns:a16="http://schemas.microsoft.com/office/drawing/2014/main" id="{59242D66-1E72-4B6A-B77E-F5609972D03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8" name="オブジェクト 7">
            <a:extLst>
              <a:ext uri="{FF2B5EF4-FFF2-40B4-BE49-F238E27FC236}">
                <a16:creationId xmlns:a16="http://schemas.microsoft.com/office/drawing/2014/main" id="{33A706C9-483A-4CCD-A269-7CE7CFE7B2C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80118165"/>
              </p:ext>
            </p:extLst>
          </p:nvPr>
        </p:nvGraphicFramePr>
        <p:xfrm>
          <a:off x="6511925" y="4211638"/>
          <a:ext cx="1766888" cy="365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274" r:id="rId16" imgW="1104900" imgH="228600" progId="Equation.3">
                  <p:embed/>
                </p:oleObj>
              </mc:Choice>
              <mc:Fallback>
                <p:oleObj r:id="rId16" imgW="1104900" imgH="22860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11925" y="4211638"/>
                        <a:ext cx="1766888" cy="3651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77604FFF-DE2E-474D-B01B-7E9EC05BC775}"/>
              </a:ext>
            </a:extLst>
          </p:cNvPr>
          <p:cNvSpPr txBox="1"/>
          <p:nvPr/>
        </p:nvSpPr>
        <p:spPr>
          <a:xfrm>
            <a:off x="8439807" y="4221163"/>
            <a:ext cx="9064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(4-8)</a:t>
            </a:r>
            <a:endParaRPr kumimoji="1" lang="ja-JP" altLang="en-US" dirty="0"/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D0F85488-EEFE-494B-BCCD-7FC71E5E1B60}"/>
              </a:ext>
            </a:extLst>
          </p:cNvPr>
          <p:cNvSpPr/>
          <p:nvPr/>
        </p:nvSpPr>
        <p:spPr>
          <a:xfrm>
            <a:off x="6432331" y="4148139"/>
            <a:ext cx="2764221" cy="456703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71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71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714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714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714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714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714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714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714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714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5714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5714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5714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5714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 nodeType="clickPar">
                      <p:stCondLst>
                        <p:cond delay="indefinite"/>
                      </p:stCondLst>
                      <p:childTnLst>
                        <p:par>
                          <p:cTn id="4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5714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5714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714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714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 nodeType="clickPar">
                      <p:stCondLst>
                        <p:cond delay="indefinite"/>
                      </p:stCondLst>
                      <p:childTnLst>
                        <p:par>
                          <p:cTn id="5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5714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5714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 nodeType="clickPar">
                      <p:stCondLst>
                        <p:cond delay="indefinite"/>
                      </p:stCondLst>
                      <p:childTnLst>
                        <p:par>
                          <p:cTn id="6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5714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5714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 nodeType="clickPar">
                      <p:stCondLst>
                        <p:cond delay="indefinite"/>
                      </p:stCondLst>
                      <p:childTnLst>
                        <p:par>
                          <p:cTn id="7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14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5714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5714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  <p:bldP spid="9" grpId="0"/>
      <p:bldP spid="10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03E8233C-3A24-45E5-AE3D-56DE6CB7F8B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45026152"/>
              </p:ext>
            </p:extLst>
          </p:nvPr>
        </p:nvGraphicFramePr>
        <p:xfrm>
          <a:off x="1504950" y="768350"/>
          <a:ext cx="9151938" cy="5122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39" name="Document" r:id="rId3" imgW="5401235" imgH="3022993" progId="Word.Document.12">
                  <p:embed/>
                </p:oleObj>
              </mc:Choice>
              <mc:Fallback>
                <p:oleObj name="Document" r:id="rId3" imgW="5401235" imgH="3022993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04950" y="768350"/>
                        <a:ext cx="9151938" cy="512286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53DD6D02-D777-4B03-A666-A47682DDD02B}"/>
              </a:ext>
            </a:extLst>
          </p:cNvPr>
          <p:cNvSpPr/>
          <p:nvPr/>
        </p:nvSpPr>
        <p:spPr>
          <a:xfrm>
            <a:off x="1090807" y="558083"/>
            <a:ext cx="10170161" cy="2961951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BFF85539-FEC8-4EC6-B5C7-0E7CC04F1F96}"/>
              </a:ext>
            </a:extLst>
          </p:cNvPr>
          <p:cNvSpPr/>
          <p:nvPr/>
        </p:nvSpPr>
        <p:spPr>
          <a:xfrm>
            <a:off x="1089459" y="4652920"/>
            <a:ext cx="10170161" cy="662190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A8787D75-091A-42A1-AEB2-8D436B4BE277}"/>
              </a:ext>
            </a:extLst>
          </p:cNvPr>
          <p:cNvSpPr/>
          <p:nvPr/>
        </p:nvSpPr>
        <p:spPr>
          <a:xfrm>
            <a:off x="811471" y="3924683"/>
            <a:ext cx="10657840" cy="2171325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6" name="直線コネクタ 5">
            <a:extLst>
              <a:ext uri="{FF2B5EF4-FFF2-40B4-BE49-F238E27FC236}">
                <a16:creationId xmlns:a16="http://schemas.microsoft.com/office/drawing/2014/main" id="{0999DEB5-1CD7-4B38-9C47-7B48AE119388}"/>
              </a:ext>
            </a:extLst>
          </p:cNvPr>
          <p:cNvCxnSpPr>
            <a:cxnSpLocks/>
          </p:cNvCxnSpPr>
          <p:nvPr/>
        </p:nvCxnSpPr>
        <p:spPr>
          <a:xfrm>
            <a:off x="2577548" y="1881059"/>
            <a:ext cx="6012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コネクタ 6">
            <a:extLst>
              <a:ext uri="{FF2B5EF4-FFF2-40B4-BE49-F238E27FC236}">
                <a16:creationId xmlns:a16="http://schemas.microsoft.com/office/drawing/2014/main" id="{87514FB3-9A74-4F20-85C9-D376C5CB6033}"/>
              </a:ext>
            </a:extLst>
          </p:cNvPr>
          <p:cNvCxnSpPr>
            <a:cxnSpLocks/>
          </p:cNvCxnSpPr>
          <p:nvPr/>
        </p:nvCxnSpPr>
        <p:spPr>
          <a:xfrm>
            <a:off x="3276485" y="2254176"/>
            <a:ext cx="417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398622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3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スライド番号プレースホルダ 3">
            <a:extLst>
              <a:ext uri="{FF2B5EF4-FFF2-40B4-BE49-F238E27FC236}">
                <a16:creationId xmlns:a16="http://schemas.microsoft.com/office/drawing/2014/main" id="{3D811DDE-4ED6-4ADC-9061-36F474F1F6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fld id="{433EBD67-98E6-4B9A-96A0-AF8BE818C3F9}" type="slidenum">
              <a:rPr lang="en-US" altLang="ja-JP" smtClean="0"/>
              <a:pPr/>
              <a:t>31</a:t>
            </a:fld>
            <a:endParaRPr lang="en-US" altLang="ja-JP"/>
          </a:p>
        </p:txBody>
      </p:sp>
      <p:graphicFrame>
        <p:nvGraphicFramePr>
          <p:cNvPr id="23555" name="Object 2">
            <a:extLst>
              <a:ext uri="{FF2B5EF4-FFF2-40B4-BE49-F238E27FC236}">
                <a16:creationId xmlns:a16="http://schemas.microsoft.com/office/drawing/2014/main" id="{B44FE32E-BD79-4104-B1B2-A3D38A0BE48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13905629"/>
              </p:ext>
            </p:extLst>
          </p:nvPr>
        </p:nvGraphicFramePr>
        <p:xfrm>
          <a:off x="2136775" y="2194029"/>
          <a:ext cx="8034338" cy="41767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219" name="Document" r:id="rId3" imgW="5128293" imgH="2667262" progId="Word.Document.8">
                  <p:embed/>
                </p:oleObj>
              </mc:Choice>
              <mc:Fallback>
                <p:oleObj name="Document" r:id="rId3" imgW="5128293" imgH="2667262" progId="Word.Document.8">
                  <p:embed/>
                  <p:pic>
                    <p:nvPicPr>
                      <p:cNvPr id="23555" name="Object 2">
                        <a:extLst>
                          <a:ext uri="{FF2B5EF4-FFF2-40B4-BE49-F238E27FC236}">
                            <a16:creationId xmlns:a16="http://schemas.microsoft.com/office/drawing/2014/main" id="{B44FE32E-BD79-4104-B1B2-A3D38A0BE48C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6775" y="2194029"/>
                        <a:ext cx="8034338" cy="41767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7715" name="Arc 3">
            <a:extLst>
              <a:ext uri="{FF2B5EF4-FFF2-40B4-BE49-F238E27FC236}">
                <a16:creationId xmlns:a16="http://schemas.microsoft.com/office/drawing/2014/main" id="{DC27BC08-2AA0-423E-8A13-2E00682510C1}"/>
              </a:ext>
            </a:extLst>
          </p:cNvPr>
          <p:cNvSpPr>
            <a:spLocks/>
          </p:cNvSpPr>
          <p:nvPr/>
        </p:nvSpPr>
        <p:spPr bwMode="auto">
          <a:xfrm flipH="1" flipV="1">
            <a:off x="5591175" y="2997201"/>
            <a:ext cx="2089150" cy="1800225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p:graphicFrame>
        <p:nvGraphicFramePr>
          <p:cNvPr id="22533" name="Object 4">
            <a:extLst>
              <a:ext uri="{FF2B5EF4-FFF2-40B4-BE49-F238E27FC236}">
                <a16:creationId xmlns:a16="http://schemas.microsoft.com/office/drawing/2014/main" id="{B1CB5EE2-5D3E-447A-BEEC-8914CE079EA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7734301" y="4624388"/>
          <a:ext cx="1065213" cy="361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220" name="数式" r:id="rId5" imgW="723586" imgH="241195" progId="Equation.3">
                  <p:embed/>
                </p:oleObj>
              </mc:Choice>
              <mc:Fallback>
                <p:oleObj name="数式" r:id="rId5" imgW="723586" imgH="241195" progId="Equation.3">
                  <p:embed/>
                  <p:pic>
                    <p:nvPicPr>
                      <p:cNvPr id="22533" name="Object 4">
                        <a:extLst>
                          <a:ext uri="{FF2B5EF4-FFF2-40B4-BE49-F238E27FC236}">
                            <a16:creationId xmlns:a16="http://schemas.microsoft.com/office/drawing/2014/main" id="{B1CB5EE2-5D3E-447A-BEEC-8914CE079EA8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734301" y="4624388"/>
                        <a:ext cx="1065213" cy="361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27717" name="Line 5">
            <a:extLst>
              <a:ext uri="{FF2B5EF4-FFF2-40B4-BE49-F238E27FC236}">
                <a16:creationId xmlns:a16="http://schemas.microsoft.com/office/drawing/2014/main" id="{DE52F59B-8079-4568-BB5D-5FD5CFE1347D}"/>
              </a:ext>
            </a:extLst>
          </p:cNvPr>
          <p:cNvSpPr>
            <a:spLocks noChangeShapeType="1"/>
          </p:cNvSpPr>
          <p:nvPr/>
        </p:nvSpPr>
        <p:spPr bwMode="auto">
          <a:xfrm>
            <a:off x="4687889" y="3244851"/>
            <a:ext cx="3499670" cy="2493797"/>
          </a:xfrm>
          <a:prstGeom prst="line">
            <a:avLst/>
          </a:prstGeom>
          <a:noFill/>
          <a:ln w="9525">
            <a:solidFill>
              <a:schemeClr val="tx1"/>
            </a:solidFill>
            <a:prstDash val="lg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77901" tIns="38951" rIns="77901" bIns="38951"/>
          <a:lstStyle/>
          <a:p>
            <a:endParaRPr lang="ja-JP" altLang="en-US"/>
          </a:p>
        </p:txBody>
      </p:sp>
      <p:sp>
        <p:nvSpPr>
          <p:cNvPr id="627718" name="Arc 6">
            <a:extLst>
              <a:ext uri="{FF2B5EF4-FFF2-40B4-BE49-F238E27FC236}">
                <a16:creationId xmlns:a16="http://schemas.microsoft.com/office/drawing/2014/main" id="{05FABC08-74D1-400F-8A33-608D5AB78CA5}"/>
              </a:ext>
            </a:extLst>
          </p:cNvPr>
          <p:cNvSpPr>
            <a:spLocks/>
          </p:cNvSpPr>
          <p:nvPr/>
        </p:nvSpPr>
        <p:spPr bwMode="auto">
          <a:xfrm flipH="1">
            <a:off x="6886576" y="4838700"/>
            <a:ext cx="73025" cy="196850"/>
          </a:xfrm>
          <a:custGeom>
            <a:avLst/>
            <a:gdLst>
              <a:gd name="T0" fmla="*/ 0 w 21600"/>
              <a:gd name="T1" fmla="*/ 0 h 26351"/>
              <a:gd name="T2" fmla="*/ 2147483646 w 21600"/>
              <a:gd name="T3" fmla="*/ 2147483646 h 26351"/>
              <a:gd name="T4" fmla="*/ 0 w 21600"/>
              <a:gd name="T5" fmla="*/ 2147483646 h 26351"/>
              <a:gd name="T6" fmla="*/ 0 60000 65536"/>
              <a:gd name="T7" fmla="*/ 0 60000 65536"/>
              <a:gd name="T8" fmla="*/ 0 60000 65536"/>
              <a:gd name="T9" fmla="*/ 0 w 21600"/>
              <a:gd name="T10" fmla="*/ 0 h 26351"/>
              <a:gd name="T11" fmla="*/ 21600 w 21600"/>
              <a:gd name="T12" fmla="*/ 26351 h 26351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6351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cubicBezTo>
                  <a:pt x="21600" y="23198"/>
                  <a:pt x="21422" y="24791"/>
                  <a:pt x="21071" y="26351"/>
                </a:cubicBezTo>
              </a:path>
              <a:path w="21600" h="26351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cubicBezTo>
                  <a:pt x="21600" y="23198"/>
                  <a:pt x="21422" y="24791"/>
                  <a:pt x="21071" y="26351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p:graphicFrame>
        <p:nvGraphicFramePr>
          <p:cNvPr id="627719" name="Object 7">
            <a:extLst>
              <a:ext uri="{FF2B5EF4-FFF2-40B4-BE49-F238E27FC236}">
                <a16:creationId xmlns:a16="http://schemas.microsoft.com/office/drawing/2014/main" id="{9E47BD78-5437-4FDA-8CE4-E696835E1C1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91040986"/>
              </p:ext>
            </p:extLst>
          </p:nvPr>
        </p:nvGraphicFramePr>
        <p:xfrm>
          <a:off x="6334346" y="4714875"/>
          <a:ext cx="550863" cy="319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221" name="数式" r:id="rId7" imgW="393529" imgH="228501" progId="Equation.3">
                  <p:embed/>
                </p:oleObj>
              </mc:Choice>
              <mc:Fallback>
                <p:oleObj name="数式" r:id="rId7" imgW="393529" imgH="228501" progId="Equation.3">
                  <p:embed/>
                  <p:pic>
                    <p:nvPicPr>
                      <p:cNvPr id="627719" name="Object 7">
                        <a:extLst>
                          <a:ext uri="{FF2B5EF4-FFF2-40B4-BE49-F238E27FC236}">
                            <a16:creationId xmlns:a16="http://schemas.microsoft.com/office/drawing/2014/main" id="{9E47BD78-5437-4FDA-8CE4-E696835E1C11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34346" y="4714875"/>
                        <a:ext cx="550863" cy="3190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04B94FF8-2D53-418A-B50D-587D3441A32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273397536"/>
              </p:ext>
            </p:extLst>
          </p:nvPr>
        </p:nvGraphicFramePr>
        <p:xfrm>
          <a:off x="1619413" y="682568"/>
          <a:ext cx="9182100" cy="110114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222" name="Document" r:id="rId9" imgW="5401235" imgH="647733" progId="Word.Document.12">
                  <p:embed/>
                </p:oleObj>
              </mc:Choice>
              <mc:Fallback>
                <p:oleObj name="Document" r:id="rId9" imgW="5401235" imgH="647733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1619413" y="682568"/>
                        <a:ext cx="9182100" cy="110114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Arc 24">
            <a:extLst>
              <a:ext uri="{FF2B5EF4-FFF2-40B4-BE49-F238E27FC236}">
                <a16:creationId xmlns:a16="http://schemas.microsoft.com/office/drawing/2014/main" id="{71458F37-6F11-427F-BFB0-45E52743928D}"/>
              </a:ext>
            </a:extLst>
          </p:cNvPr>
          <p:cNvSpPr>
            <a:spLocks/>
          </p:cNvSpPr>
          <p:nvPr/>
        </p:nvSpPr>
        <p:spPr bwMode="auto">
          <a:xfrm rot="10800000" flipH="1">
            <a:off x="7560064" y="5043157"/>
            <a:ext cx="144462" cy="215900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正方形/長方形 2">
                <a:extLst>
                  <a:ext uri="{FF2B5EF4-FFF2-40B4-BE49-F238E27FC236}">
                    <a16:creationId xmlns:a16="http://schemas.microsoft.com/office/drawing/2014/main" id="{EB125B0E-603C-48ED-BF4B-078E2E551779}"/>
                  </a:ext>
                </a:extLst>
              </p:cNvPr>
              <p:cNvSpPr/>
              <p:nvPr/>
            </p:nvSpPr>
            <p:spPr>
              <a:xfrm>
                <a:off x="8709902" y="5507248"/>
                <a:ext cx="973279" cy="4049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Sup>
                            <m:sSub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e>
                            <m:sub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𝑖</m:t>
                              </m:r>
                            </m:sub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bSup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´(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3" name="正方形/長方形 2">
                <a:extLst>
                  <a:ext uri="{FF2B5EF4-FFF2-40B4-BE49-F238E27FC236}">
                    <a16:creationId xmlns:a16="http://schemas.microsoft.com/office/drawing/2014/main" id="{EB125B0E-603C-48ED-BF4B-078E2E551779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709902" y="5507248"/>
                <a:ext cx="973279" cy="404983"/>
              </a:xfrm>
              <a:prstGeom prst="rect">
                <a:avLst/>
              </a:prstGeom>
              <a:blipFill>
                <a:blip r:embed="rId11"/>
                <a:stretch>
                  <a:fillRect t="-153731" r="-66038" b="-228358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" name="直線矢印コネクタ 4">
            <a:extLst>
              <a:ext uri="{FF2B5EF4-FFF2-40B4-BE49-F238E27FC236}">
                <a16:creationId xmlns:a16="http://schemas.microsoft.com/office/drawing/2014/main" id="{D1BA836E-B337-4E51-BAB3-DD0CF4AE2FE1}"/>
              </a:ext>
            </a:extLst>
          </p:cNvPr>
          <p:cNvCxnSpPr/>
          <p:nvPr/>
        </p:nvCxnSpPr>
        <p:spPr>
          <a:xfrm flipH="1" flipV="1">
            <a:off x="7734301" y="5259058"/>
            <a:ext cx="975601" cy="47959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矢印: 右 15">
            <a:extLst>
              <a:ext uri="{FF2B5EF4-FFF2-40B4-BE49-F238E27FC236}">
                <a16:creationId xmlns:a16="http://schemas.microsoft.com/office/drawing/2014/main" id="{1DF057D0-B742-4905-B199-F93D025CF778}"/>
              </a:ext>
            </a:extLst>
          </p:cNvPr>
          <p:cNvSpPr/>
          <p:nvPr/>
        </p:nvSpPr>
        <p:spPr>
          <a:xfrm rot="8060015">
            <a:off x="6489921" y="5564156"/>
            <a:ext cx="709448" cy="266699"/>
          </a:xfrm>
          <a:prstGeom prst="rightArrow">
            <a:avLst/>
          </a:prstGeom>
          <a:solidFill>
            <a:schemeClr val="accent6">
              <a:alpha val="7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6" name="オブジェクト 5">
            <a:extLst>
              <a:ext uri="{FF2B5EF4-FFF2-40B4-BE49-F238E27FC236}">
                <a16:creationId xmlns:a16="http://schemas.microsoft.com/office/drawing/2014/main" id="{8280E72B-E400-427C-B985-BEA46512C4E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53360812"/>
              </p:ext>
            </p:extLst>
          </p:nvPr>
        </p:nvGraphicFramePr>
        <p:xfrm>
          <a:off x="3981598" y="6075945"/>
          <a:ext cx="3593442" cy="32404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223" name="Document" r:id="rId12" imgW="2395628" imgH="216031" progId="Word.Document.12">
                  <p:embed/>
                </p:oleObj>
              </mc:Choice>
              <mc:Fallback>
                <p:oleObj name="Document" r:id="rId12" imgW="2395628" imgH="21603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3"/>
                      <a:stretch>
                        <a:fillRect/>
                      </a:stretch>
                    </p:blipFill>
                    <p:spPr>
                      <a:xfrm>
                        <a:off x="3981598" y="6075945"/>
                        <a:ext cx="3593442" cy="324047"/>
                      </a:xfrm>
                      <a:prstGeom prst="rect">
                        <a:avLst/>
                      </a:prstGeom>
                      <a:ln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7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277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277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25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25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77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277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277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7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277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277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7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6277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6277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16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D4A36E4C-608D-486C-BFAA-0DCAE69BA9B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80650827"/>
              </p:ext>
            </p:extLst>
          </p:nvPr>
        </p:nvGraphicFramePr>
        <p:xfrm>
          <a:off x="1577372" y="720561"/>
          <a:ext cx="9182100" cy="73389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973" name="Document" r:id="rId3" imgW="5401235" imgH="431702" progId="Word.Document.12">
                  <p:embed/>
                </p:oleObj>
              </mc:Choice>
              <mc:Fallback>
                <p:oleObj name="Document" r:id="rId3" imgW="5401235" imgH="431702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77372" y="720561"/>
                        <a:ext cx="9182100" cy="73389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88DE15B4-5A4C-4CC0-8C69-D3AD8797E9A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23885527"/>
              </p:ext>
            </p:extLst>
          </p:nvPr>
        </p:nvGraphicFramePr>
        <p:xfrm>
          <a:off x="1494241" y="2920048"/>
          <a:ext cx="9182100" cy="73389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974" name="Document" r:id="rId5" imgW="5401235" imgH="431702" progId="Word.Document.12">
                  <p:embed/>
                </p:oleObj>
              </mc:Choice>
              <mc:Fallback>
                <p:oleObj name="Document" r:id="rId5" imgW="5401235" imgH="431702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494241" y="2920048"/>
                        <a:ext cx="9182100" cy="73389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8783832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607502" y="221933"/>
          <a:ext cx="9182100" cy="699616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79" name="Document" r:id="rId3" imgW="5401235" imgH="4115389" progId="Word.Document.12">
                  <p:embed/>
                </p:oleObj>
              </mc:Choice>
              <mc:Fallback>
                <p:oleObj name="Document" r:id="rId3" imgW="5401235" imgH="4115389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7502" y="221933"/>
                        <a:ext cx="9182100" cy="699616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09AB783-1EBF-461E-AA3B-DBFFB04B0360}"/>
              </a:ext>
            </a:extLst>
          </p:cNvPr>
          <p:cNvSpPr/>
          <p:nvPr/>
        </p:nvSpPr>
        <p:spPr>
          <a:xfrm rot="10800000">
            <a:off x="4785360" y="-2164080"/>
            <a:ext cx="7172959" cy="4836160"/>
          </a:xfrm>
          <a:prstGeom prst="arc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582931C6-DB42-40F7-8943-4194A691A48F}"/>
              </a:ext>
            </a:extLst>
          </p:cNvPr>
          <p:cNvCxnSpPr/>
          <p:nvPr/>
        </p:nvCxnSpPr>
        <p:spPr>
          <a:xfrm>
            <a:off x="4876800" y="812800"/>
            <a:ext cx="0" cy="560832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CB565CD6-45E9-4193-8654-42B0546E5BF6}"/>
              </a:ext>
            </a:extLst>
          </p:cNvPr>
          <p:cNvCxnSpPr/>
          <p:nvPr/>
        </p:nvCxnSpPr>
        <p:spPr>
          <a:xfrm>
            <a:off x="7467600" y="2621280"/>
            <a:ext cx="0" cy="381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円弧 10">
            <a:extLst>
              <a:ext uri="{FF2B5EF4-FFF2-40B4-BE49-F238E27FC236}">
                <a16:creationId xmlns:a16="http://schemas.microsoft.com/office/drawing/2014/main" id="{6C02F07E-441D-4851-89E8-59A2C1B3D3C4}"/>
              </a:ext>
            </a:extLst>
          </p:cNvPr>
          <p:cNvSpPr/>
          <p:nvPr/>
        </p:nvSpPr>
        <p:spPr>
          <a:xfrm rot="13746024" flipV="1">
            <a:off x="4852029" y="5381088"/>
            <a:ext cx="2540250" cy="2900653"/>
          </a:xfrm>
          <a:prstGeom prst="arc">
            <a:avLst>
              <a:gd name="adj1" fmla="val 14874103"/>
              <a:gd name="adj2" fmla="val 1821318"/>
            </a:avLst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6573520" y="1493519"/>
            <a:ext cx="0" cy="82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6563010" y="5466079"/>
            <a:ext cx="0" cy="9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円弧 14">
            <a:extLst>
              <a:ext uri="{FF2B5EF4-FFF2-40B4-BE49-F238E27FC236}">
                <a16:creationId xmlns:a16="http://schemas.microsoft.com/office/drawing/2014/main" id="{12838F5B-F25B-4BEC-9EE7-8E0EA367AE4B}"/>
              </a:ext>
            </a:extLst>
          </p:cNvPr>
          <p:cNvSpPr/>
          <p:nvPr/>
        </p:nvSpPr>
        <p:spPr>
          <a:xfrm rot="10800000">
            <a:off x="4531356" y="1242070"/>
            <a:ext cx="8249921" cy="4528809"/>
          </a:xfrm>
          <a:prstGeom prst="arc">
            <a:avLst>
              <a:gd name="adj1" fmla="val 17005216"/>
              <a:gd name="adj2" fmla="val 21319805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5446640" y="12302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5436480" y="43798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6573520" y="3769359"/>
            <a:ext cx="0" cy="169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5446640" y="34654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楕円 30">
            <a:extLst>
              <a:ext uri="{FF2B5EF4-FFF2-40B4-BE49-F238E27FC236}">
                <a16:creationId xmlns:a16="http://schemas.microsoft.com/office/drawing/2014/main" id="{81F14E12-BF1B-42D9-AAAF-52691B12E674}"/>
              </a:ext>
            </a:extLst>
          </p:cNvPr>
          <p:cNvSpPr/>
          <p:nvPr/>
        </p:nvSpPr>
        <p:spPr>
          <a:xfrm>
            <a:off x="6492240" y="5435600"/>
            <a:ext cx="144000" cy="144000"/>
          </a:xfrm>
          <a:prstGeom prst="ellipse">
            <a:avLst/>
          </a:prstGeom>
          <a:solidFill>
            <a:srgbClr val="E7FCE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5456800" y="38695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635503" y="154359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/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en-US" altLang="ja-JP" sz="18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  <a:blipFill>
                <a:blip r:embed="rId11"/>
                <a:stretch>
                  <a:fillRect t="-116129" r="-38073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8" name="直線矢印コネクタ 47">
            <a:extLst>
              <a:ext uri="{FF2B5EF4-FFF2-40B4-BE49-F238E27FC236}">
                <a16:creationId xmlns:a16="http://schemas.microsoft.com/office/drawing/2014/main" id="{926EFE95-FC94-4FF8-A5C3-DA45631933BF}"/>
              </a:ext>
            </a:extLst>
          </p:cNvPr>
          <p:cNvCxnSpPr/>
          <p:nvPr/>
        </p:nvCxnSpPr>
        <p:spPr>
          <a:xfrm flipH="1">
            <a:off x="8087360" y="2074400"/>
            <a:ext cx="762000" cy="514693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/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2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d>
                            <m:d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d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</m:d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−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en-US" altLang="ja-JP" sz="18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  <a:blipFill>
                <a:blip r:embed="rId12"/>
                <a:stretch>
                  <a:fillRect t="-118033" r="-24128" b="-185246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0" name="直線矢印コネクタ 49">
            <a:extLst>
              <a:ext uri="{FF2B5EF4-FFF2-40B4-BE49-F238E27FC236}">
                <a16:creationId xmlns:a16="http://schemas.microsoft.com/office/drawing/2014/main" id="{07F52BA8-1610-4710-A11A-EFA95D498452}"/>
              </a:ext>
            </a:extLst>
          </p:cNvPr>
          <p:cNvCxnSpPr>
            <a:cxnSpLocks/>
          </p:cNvCxnSpPr>
          <p:nvPr/>
        </p:nvCxnSpPr>
        <p:spPr>
          <a:xfrm flipH="1">
            <a:off x="7162801" y="4664298"/>
            <a:ext cx="1229494" cy="1064235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581438"/>
            <a:ext cx="235458" cy="936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/>
              <p:nvPr/>
            </p:nvSpPr>
            <p:spPr>
              <a:xfrm>
                <a:off x="9034989" y="5314249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34989" y="5314249"/>
                <a:ext cx="1335622" cy="374783"/>
              </a:xfrm>
              <a:prstGeom prst="rect">
                <a:avLst/>
              </a:prstGeom>
              <a:blipFill>
                <a:blip r:embed="rId13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直線矢印コネクタ 54">
            <a:extLst>
              <a:ext uri="{FF2B5EF4-FFF2-40B4-BE49-F238E27FC236}">
                <a16:creationId xmlns:a16="http://schemas.microsoft.com/office/drawing/2014/main" id="{51ECC838-2510-4984-9563-EFCC49C48A23}"/>
              </a:ext>
            </a:extLst>
          </p:cNvPr>
          <p:cNvCxnSpPr>
            <a:cxnSpLocks/>
          </p:cNvCxnSpPr>
          <p:nvPr/>
        </p:nvCxnSpPr>
        <p:spPr>
          <a:xfrm flipH="1">
            <a:off x="8087360" y="5486400"/>
            <a:ext cx="927309" cy="194800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6563360" y="2336799"/>
            <a:ext cx="0" cy="100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58727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0BE016AC-038C-4027-B4A9-02ED4130A8E6}"/>
              </a:ext>
            </a:extLst>
          </p:cNvPr>
          <p:cNvCxnSpPr>
            <a:cxnSpLocks/>
          </p:cNvCxnSpPr>
          <p:nvPr/>
        </p:nvCxnSpPr>
        <p:spPr>
          <a:xfrm>
            <a:off x="4329435" y="4775408"/>
            <a:ext cx="5216346" cy="1714586"/>
          </a:xfrm>
          <a:prstGeom prst="line">
            <a:avLst/>
          </a:prstGeom>
          <a:ln w="1905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直線コネクタ 50">
            <a:extLst>
              <a:ext uri="{FF2B5EF4-FFF2-40B4-BE49-F238E27FC236}">
                <a16:creationId xmlns:a16="http://schemas.microsoft.com/office/drawing/2014/main" id="{4A32DF04-EC4C-4B70-AEEC-CE69E864476A}"/>
              </a:ext>
            </a:extLst>
          </p:cNvPr>
          <p:cNvCxnSpPr>
            <a:cxnSpLocks/>
          </p:cNvCxnSpPr>
          <p:nvPr/>
        </p:nvCxnSpPr>
        <p:spPr>
          <a:xfrm>
            <a:off x="4412560" y="4761553"/>
            <a:ext cx="5216346" cy="1714586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395305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A97BEB4E-706E-43D3-A186-441D76F2736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69580497"/>
              </p:ext>
            </p:extLst>
          </p:nvPr>
        </p:nvGraphicFramePr>
        <p:xfrm>
          <a:off x="1504950" y="964053"/>
          <a:ext cx="9151938" cy="25574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950" name="Document" r:id="rId3" imgW="5401235" imgH="1511496" progId="Word.Document.12">
                  <p:embed/>
                </p:oleObj>
              </mc:Choice>
              <mc:Fallback>
                <p:oleObj name="Document" r:id="rId3" imgW="5401235" imgH="151149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04950" y="964053"/>
                        <a:ext cx="9151938" cy="25574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A57355F1-DF18-41BC-8A2F-8D924A3F8C8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90626024"/>
              </p:ext>
            </p:extLst>
          </p:nvPr>
        </p:nvGraphicFramePr>
        <p:xfrm>
          <a:off x="1447800" y="4159250"/>
          <a:ext cx="9153525" cy="1844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951" name="Document" r:id="rId5" imgW="5401235" imgH="1089156" progId="Word.Document.12">
                  <p:embed/>
                </p:oleObj>
              </mc:Choice>
              <mc:Fallback>
                <p:oleObj name="Document" r:id="rId5" imgW="5401235" imgH="1089156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2AF2300E-C76A-4203-97DE-E30B839323C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447800" y="4159250"/>
                        <a:ext cx="9153525" cy="184467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2728AFB0-61B5-473D-ABC5-9D7B37035604}"/>
              </a:ext>
            </a:extLst>
          </p:cNvPr>
          <p:cNvSpPr/>
          <p:nvPr/>
        </p:nvSpPr>
        <p:spPr>
          <a:xfrm>
            <a:off x="1090807" y="1630137"/>
            <a:ext cx="10170161" cy="2006442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DBC7C25D-0A16-4AF5-8858-8E061252AADB}"/>
              </a:ext>
            </a:extLst>
          </p:cNvPr>
          <p:cNvSpPr/>
          <p:nvPr/>
        </p:nvSpPr>
        <p:spPr>
          <a:xfrm>
            <a:off x="1096067" y="4729655"/>
            <a:ext cx="10170161" cy="604340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1927E079-41C8-4F66-9221-9A6A44C6B3C2}"/>
              </a:ext>
            </a:extLst>
          </p:cNvPr>
          <p:cNvSpPr/>
          <p:nvPr/>
        </p:nvSpPr>
        <p:spPr>
          <a:xfrm>
            <a:off x="1007171" y="3924683"/>
            <a:ext cx="10657840" cy="2171325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96342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6" grpId="0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71A9149-7BA8-482A-AC8E-A25844A9B8E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72582470"/>
              </p:ext>
            </p:extLst>
          </p:nvPr>
        </p:nvGraphicFramePr>
        <p:xfrm>
          <a:off x="1609725" y="219075"/>
          <a:ext cx="9864725" cy="699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5340" name="Document" r:id="rId3" imgW="5821541" imgH="4136720" progId="Word.Document.12">
                  <p:embed/>
                </p:oleObj>
              </mc:Choice>
              <mc:Fallback>
                <p:oleObj name="Document" r:id="rId3" imgW="5821541" imgH="4136720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271A9149-7BA8-482A-AC8E-A25844A9B8E8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09725" y="219075"/>
                        <a:ext cx="9864725" cy="69913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円弧 4">
            <a:extLst>
              <a:ext uri="{FF2B5EF4-FFF2-40B4-BE49-F238E27FC236}">
                <a16:creationId xmlns:a16="http://schemas.microsoft.com/office/drawing/2014/main" id="{4ACE515D-D040-4FFC-A251-39EFA30E95AD}"/>
              </a:ext>
            </a:extLst>
          </p:cNvPr>
          <p:cNvSpPr/>
          <p:nvPr/>
        </p:nvSpPr>
        <p:spPr>
          <a:xfrm>
            <a:off x="1076960" y="7823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1FB88C9F-C985-4A1C-A3E0-93BD8B5B2662}"/>
              </a:ext>
            </a:extLst>
          </p:cNvPr>
          <p:cNvSpPr/>
          <p:nvPr/>
        </p:nvSpPr>
        <p:spPr>
          <a:xfrm>
            <a:off x="1087120" y="3881120"/>
            <a:ext cx="6532880" cy="5110480"/>
          </a:xfrm>
          <a:prstGeom prst="arc">
            <a:avLst/>
          </a:prstGeom>
          <a:ln w="158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09AB783-1EBF-461E-AA3B-DBFFB04B0360}"/>
              </a:ext>
            </a:extLst>
          </p:cNvPr>
          <p:cNvSpPr/>
          <p:nvPr/>
        </p:nvSpPr>
        <p:spPr>
          <a:xfrm rot="10800000">
            <a:off x="4785360" y="-2164080"/>
            <a:ext cx="7172959" cy="4836160"/>
          </a:xfrm>
          <a:prstGeom prst="arc">
            <a:avLst/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9" name="直線コネクタ 8">
            <a:extLst>
              <a:ext uri="{FF2B5EF4-FFF2-40B4-BE49-F238E27FC236}">
                <a16:creationId xmlns:a16="http://schemas.microsoft.com/office/drawing/2014/main" id="{582931C6-DB42-40F7-8943-4194A691A48F}"/>
              </a:ext>
            </a:extLst>
          </p:cNvPr>
          <p:cNvCxnSpPr/>
          <p:nvPr/>
        </p:nvCxnSpPr>
        <p:spPr>
          <a:xfrm>
            <a:off x="4876800" y="812800"/>
            <a:ext cx="0" cy="560832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>
            <a:extLst>
              <a:ext uri="{FF2B5EF4-FFF2-40B4-BE49-F238E27FC236}">
                <a16:creationId xmlns:a16="http://schemas.microsoft.com/office/drawing/2014/main" id="{CB565CD6-45E9-4193-8654-42B0546E5BF6}"/>
              </a:ext>
            </a:extLst>
          </p:cNvPr>
          <p:cNvCxnSpPr/>
          <p:nvPr/>
        </p:nvCxnSpPr>
        <p:spPr>
          <a:xfrm>
            <a:off x="7467600" y="2621280"/>
            <a:ext cx="0" cy="381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円弧 10">
            <a:extLst>
              <a:ext uri="{FF2B5EF4-FFF2-40B4-BE49-F238E27FC236}">
                <a16:creationId xmlns:a16="http://schemas.microsoft.com/office/drawing/2014/main" id="{6C02F07E-441D-4851-89E8-59A2C1B3D3C4}"/>
              </a:ext>
            </a:extLst>
          </p:cNvPr>
          <p:cNvSpPr/>
          <p:nvPr/>
        </p:nvSpPr>
        <p:spPr>
          <a:xfrm rot="13746024" flipV="1">
            <a:off x="4852029" y="5381088"/>
            <a:ext cx="2540250" cy="2900653"/>
          </a:xfrm>
          <a:prstGeom prst="arc">
            <a:avLst>
              <a:gd name="adj1" fmla="val 14874103"/>
              <a:gd name="adj2" fmla="val 1821318"/>
            </a:avLst>
          </a:prstGeom>
          <a:ln w="15875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3" name="直線コネクタ 12">
            <a:extLst>
              <a:ext uri="{FF2B5EF4-FFF2-40B4-BE49-F238E27FC236}">
                <a16:creationId xmlns:a16="http://schemas.microsoft.com/office/drawing/2014/main" id="{C92867B9-C36F-4BA0-AAAE-F80932E9CC1C}"/>
              </a:ext>
            </a:extLst>
          </p:cNvPr>
          <p:cNvCxnSpPr/>
          <p:nvPr/>
        </p:nvCxnSpPr>
        <p:spPr>
          <a:xfrm>
            <a:off x="6573520" y="1493519"/>
            <a:ext cx="0" cy="82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直線コネクタ 13">
            <a:extLst>
              <a:ext uri="{FF2B5EF4-FFF2-40B4-BE49-F238E27FC236}">
                <a16:creationId xmlns:a16="http://schemas.microsoft.com/office/drawing/2014/main" id="{AEA6A25C-B5E0-4288-A211-91DCF01372F1}"/>
              </a:ext>
            </a:extLst>
          </p:cNvPr>
          <p:cNvCxnSpPr/>
          <p:nvPr/>
        </p:nvCxnSpPr>
        <p:spPr>
          <a:xfrm>
            <a:off x="6563010" y="5466079"/>
            <a:ext cx="0" cy="936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円弧 14">
            <a:extLst>
              <a:ext uri="{FF2B5EF4-FFF2-40B4-BE49-F238E27FC236}">
                <a16:creationId xmlns:a16="http://schemas.microsoft.com/office/drawing/2014/main" id="{12838F5B-F25B-4BEC-9EE7-8E0EA367AE4B}"/>
              </a:ext>
            </a:extLst>
          </p:cNvPr>
          <p:cNvSpPr/>
          <p:nvPr/>
        </p:nvSpPr>
        <p:spPr>
          <a:xfrm rot="10800000">
            <a:off x="4531356" y="1242070"/>
            <a:ext cx="8249921" cy="4528809"/>
          </a:xfrm>
          <a:prstGeom prst="arc">
            <a:avLst>
              <a:gd name="adj1" fmla="val 17005216"/>
              <a:gd name="adj2" fmla="val 21319805"/>
            </a:avLst>
          </a:prstGeom>
          <a:ln w="158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16" name="直線コネクタ 15">
            <a:extLst>
              <a:ext uri="{FF2B5EF4-FFF2-40B4-BE49-F238E27FC236}">
                <a16:creationId xmlns:a16="http://schemas.microsoft.com/office/drawing/2014/main" id="{D7FAF179-4F18-4FDD-946E-AFC7FC4D2F67}"/>
              </a:ext>
            </a:extLst>
          </p:cNvPr>
          <p:cNvCxnSpPr>
            <a:cxnSpLocks/>
          </p:cNvCxnSpPr>
          <p:nvPr/>
        </p:nvCxnSpPr>
        <p:spPr>
          <a:xfrm rot="5400000">
            <a:off x="5446640" y="12302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線コネクタ 16">
            <a:extLst>
              <a:ext uri="{FF2B5EF4-FFF2-40B4-BE49-F238E27FC236}">
                <a16:creationId xmlns:a16="http://schemas.microsoft.com/office/drawing/2014/main" id="{EC8BED32-C13F-4ECE-B6F7-C92075FF25CA}"/>
              </a:ext>
            </a:extLst>
          </p:cNvPr>
          <p:cNvCxnSpPr>
            <a:cxnSpLocks/>
          </p:cNvCxnSpPr>
          <p:nvPr/>
        </p:nvCxnSpPr>
        <p:spPr>
          <a:xfrm rot="5400000">
            <a:off x="5436480" y="43798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638376DC-6E94-4D07-AB4E-50E29E53BF83}"/>
              </a:ext>
            </a:extLst>
          </p:cNvPr>
          <p:cNvCxnSpPr/>
          <p:nvPr/>
        </p:nvCxnSpPr>
        <p:spPr>
          <a:xfrm>
            <a:off x="6573520" y="3769359"/>
            <a:ext cx="0" cy="169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直線コネクタ 18">
            <a:extLst>
              <a:ext uri="{FF2B5EF4-FFF2-40B4-BE49-F238E27FC236}">
                <a16:creationId xmlns:a16="http://schemas.microsoft.com/office/drawing/2014/main" id="{4B69CB0F-9387-4F76-ACBA-48FF5451F51C}"/>
              </a:ext>
            </a:extLst>
          </p:cNvPr>
          <p:cNvCxnSpPr>
            <a:cxnSpLocks/>
          </p:cNvCxnSpPr>
          <p:nvPr/>
        </p:nvCxnSpPr>
        <p:spPr>
          <a:xfrm rot="5400000">
            <a:off x="5446640" y="346543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楕円 30">
            <a:extLst>
              <a:ext uri="{FF2B5EF4-FFF2-40B4-BE49-F238E27FC236}">
                <a16:creationId xmlns:a16="http://schemas.microsoft.com/office/drawing/2014/main" id="{81F14E12-BF1B-42D9-AAAF-52691B12E674}"/>
              </a:ext>
            </a:extLst>
          </p:cNvPr>
          <p:cNvSpPr/>
          <p:nvPr/>
        </p:nvSpPr>
        <p:spPr>
          <a:xfrm>
            <a:off x="6492240" y="5435600"/>
            <a:ext cx="144000" cy="144000"/>
          </a:xfrm>
          <a:prstGeom prst="ellipse">
            <a:avLst/>
          </a:prstGeom>
          <a:solidFill>
            <a:srgbClr val="E7FCE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/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34" name="正方形/長方形 33">
                <a:extLst>
                  <a:ext uri="{FF2B5EF4-FFF2-40B4-BE49-F238E27FC236}">
                    <a16:creationId xmlns:a16="http://schemas.microsoft.com/office/drawing/2014/main" id="{1B341523-4D51-40D6-9739-B7DA70BD932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2499" y="348734"/>
                <a:ext cx="1175002" cy="369332"/>
              </a:xfrm>
              <a:prstGeom prst="rect">
                <a:avLst/>
              </a:prstGeom>
              <a:blipFill>
                <a:blip r:embed="rId5"/>
                <a:stretch>
                  <a:fillRect t="-119672" r="-43750" b="-18360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6" name="直線矢印コネクタ 35">
            <a:extLst>
              <a:ext uri="{FF2B5EF4-FFF2-40B4-BE49-F238E27FC236}">
                <a16:creationId xmlns:a16="http://schemas.microsoft.com/office/drawing/2014/main" id="{802FB147-4566-4198-A901-F5E93D85921F}"/>
              </a:ext>
            </a:extLst>
          </p:cNvPr>
          <p:cNvCxnSpPr/>
          <p:nvPr/>
        </p:nvCxnSpPr>
        <p:spPr>
          <a:xfrm flipH="1">
            <a:off x="6390640" y="733280"/>
            <a:ext cx="762000" cy="514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D2FC3E6F-118D-462D-AE39-84C59E6E6C7A}"/>
              </a:ext>
            </a:extLst>
          </p:cNvPr>
          <p:cNvCxnSpPr>
            <a:cxnSpLocks/>
          </p:cNvCxnSpPr>
          <p:nvPr/>
        </p:nvCxnSpPr>
        <p:spPr>
          <a:xfrm rot="5400000">
            <a:off x="5456800" y="386959"/>
            <a:ext cx="0" cy="2232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/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1" name="正方形/長方形 40">
                <a:extLst>
                  <a:ext uri="{FF2B5EF4-FFF2-40B4-BE49-F238E27FC236}">
                    <a16:creationId xmlns:a16="http://schemas.microsoft.com/office/drawing/2014/main" id="{1096D833-BF5A-49AC-8E8A-DE5E727B418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41399" y="3366254"/>
                <a:ext cx="504882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/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2" name="正方形/長方形 41">
                <a:extLst>
                  <a:ext uri="{FF2B5EF4-FFF2-40B4-BE49-F238E27FC236}">
                    <a16:creationId xmlns:a16="http://schemas.microsoft.com/office/drawing/2014/main" id="{B3F20C5B-A9DC-478F-8578-E02AA15552A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31239" y="6434574"/>
                <a:ext cx="504882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/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3" name="正方形/長方形 42">
                <a:extLst>
                  <a:ext uri="{FF2B5EF4-FFF2-40B4-BE49-F238E27FC236}">
                    <a16:creationId xmlns:a16="http://schemas.microsoft.com/office/drawing/2014/main" id="{FCC94699-FF08-4001-ACFF-83C29E2B08BD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218525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/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4" name="正方形/長方形 43">
                <a:extLst>
                  <a:ext uri="{FF2B5EF4-FFF2-40B4-BE49-F238E27FC236}">
                    <a16:creationId xmlns:a16="http://schemas.microsoft.com/office/drawing/2014/main" id="{1947E54A-3CFA-47AA-91D6-6A7A6055BB9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52135" y="5324409"/>
                <a:ext cx="505010" cy="374783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5" name="左中かっこ 44">
            <a:extLst>
              <a:ext uri="{FF2B5EF4-FFF2-40B4-BE49-F238E27FC236}">
                <a16:creationId xmlns:a16="http://schemas.microsoft.com/office/drawing/2014/main" id="{D1FE5765-CE65-4F9C-8854-018F198F78B9}"/>
              </a:ext>
            </a:extLst>
          </p:cNvPr>
          <p:cNvSpPr/>
          <p:nvPr/>
        </p:nvSpPr>
        <p:spPr>
          <a:xfrm>
            <a:off x="3635503" y="154359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/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6" name="正方形/長方形 45">
                <a:extLst>
                  <a:ext uri="{FF2B5EF4-FFF2-40B4-BE49-F238E27FC236}">
                    <a16:creationId xmlns:a16="http://schemas.microsoft.com/office/drawing/2014/main" id="{3A8C7838-9A9D-495C-A6B3-ABAC457DF3CE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71415" y="1758249"/>
                <a:ext cx="505010" cy="374783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/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en-US" altLang="ja-JP" sz="18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7" name="正方形/長方形 46">
                <a:extLst>
                  <a:ext uri="{FF2B5EF4-FFF2-40B4-BE49-F238E27FC236}">
                    <a16:creationId xmlns:a16="http://schemas.microsoft.com/office/drawing/2014/main" id="{75700A48-0920-46B9-8920-35AB191AB0B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2017" y="1707738"/>
                <a:ext cx="1330684" cy="374205"/>
              </a:xfrm>
              <a:prstGeom prst="rect">
                <a:avLst/>
              </a:prstGeom>
              <a:blipFill>
                <a:blip r:embed="rId11"/>
                <a:stretch>
                  <a:fillRect t="-116129" r="-38073" b="-180645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48" name="直線矢印コネクタ 47">
            <a:extLst>
              <a:ext uri="{FF2B5EF4-FFF2-40B4-BE49-F238E27FC236}">
                <a16:creationId xmlns:a16="http://schemas.microsoft.com/office/drawing/2014/main" id="{926EFE95-FC94-4FF8-A5C3-DA45631933BF}"/>
              </a:ext>
            </a:extLst>
          </p:cNvPr>
          <p:cNvCxnSpPr/>
          <p:nvPr/>
        </p:nvCxnSpPr>
        <p:spPr>
          <a:xfrm flipH="1">
            <a:off x="8087360" y="2074400"/>
            <a:ext cx="762000" cy="514693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/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sSub>
                            <m:sSubPr>
                              <m:ctrlP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𝑋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2</m:t>
                              </m:r>
                            </m:sub>
                          </m:s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=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𝑓</m:t>
                          </m:r>
                          <m:d>
                            <m:d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d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𝐺</m:t>
                              </m:r>
                            </m:e>
                          </m:d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−</m:t>
                          </m:r>
                          <m:sSubSup>
                            <m:sSubSupPr>
                              <m:ctrlP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</m:ctrlPr>
                            </m:sSubSupPr>
                            <m:e>
                              <m:r>
                                <a:rPr kumimoji="0" lang="ja-JP" altLang="en-US" sz="1800" b="0" i="1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𝐼</m:t>
                              </m:r>
                            </m:e>
                            <m:sub>
                              <m:r>
                                <a:rPr kumimoji="0" lang="ja-JP" altLang="en-US" sz="1800" b="0" i="0" u="none" strike="noStrike" kern="1200" cap="none" spc="0" normalizeH="0" baseline="0" noProof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1</m:t>
                              </m:r>
                            </m:sub>
                            <m:sup>
                              <m:r>
                                <a:rPr kumimoji="0" lang="en-US" altLang="ja-JP" sz="1800" b="0" i="1" u="none" strike="noStrike" kern="1200" cap="none" spc="0" normalizeH="0" baseline="0" noProof="0" smtClean="0">
                                  <a:ln>
                                    <a:noFill/>
                                  </a:ln>
                                  <a:solidFill>
                                    <a:prstClr val="black"/>
                                  </a:solidFill>
                                  <a:effectLst/>
                                  <a:uLnTx/>
                                  <a:uFillTx/>
                                  <a:latin typeface="Cambria Math" panose="02040503050406030204" pitchFamily="18" charset="0"/>
                                  <a:cs typeface="+mn-cs"/>
                                </a:rPr>
                                <m:t>0</m:t>
                              </m:r>
                            </m:sup>
                          </m:sSubSup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(</m:t>
                          </m:r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49" name="正方形/長方形 48">
                <a:extLst>
                  <a:ext uri="{FF2B5EF4-FFF2-40B4-BE49-F238E27FC236}">
                    <a16:creationId xmlns:a16="http://schemas.microsoft.com/office/drawing/2014/main" id="{F559EF93-65A1-4325-8DDA-A07BAD225D1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1495" y="4339178"/>
                <a:ext cx="2092688" cy="374205"/>
              </a:xfrm>
              <a:prstGeom prst="rect">
                <a:avLst/>
              </a:prstGeom>
              <a:blipFill>
                <a:blip r:embed="rId12"/>
                <a:stretch>
                  <a:fillRect t="-118033" r="-24128" b="-185246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0" name="直線矢印コネクタ 49">
            <a:extLst>
              <a:ext uri="{FF2B5EF4-FFF2-40B4-BE49-F238E27FC236}">
                <a16:creationId xmlns:a16="http://schemas.microsoft.com/office/drawing/2014/main" id="{07F52BA8-1610-4710-A11A-EFA95D498452}"/>
              </a:ext>
            </a:extLst>
          </p:cNvPr>
          <p:cNvCxnSpPr>
            <a:cxnSpLocks/>
          </p:cNvCxnSpPr>
          <p:nvPr/>
        </p:nvCxnSpPr>
        <p:spPr>
          <a:xfrm flipH="1">
            <a:off x="7162801" y="4664298"/>
            <a:ext cx="1229494" cy="1064235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左中かっこ 51">
            <a:extLst>
              <a:ext uri="{FF2B5EF4-FFF2-40B4-BE49-F238E27FC236}">
                <a16:creationId xmlns:a16="http://schemas.microsoft.com/office/drawing/2014/main" id="{926EF4A3-1DF7-430A-A075-AE974F74BD77}"/>
              </a:ext>
            </a:extLst>
          </p:cNvPr>
          <p:cNvSpPr/>
          <p:nvPr/>
        </p:nvSpPr>
        <p:spPr>
          <a:xfrm>
            <a:off x="3645663" y="4581438"/>
            <a:ext cx="235458" cy="936000"/>
          </a:xfrm>
          <a:prstGeom prst="leftBrac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/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1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3" name="正方形/長方形 52">
                <a:extLst>
                  <a:ext uri="{FF2B5EF4-FFF2-40B4-BE49-F238E27FC236}">
                    <a16:creationId xmlns:a16="http://schemas.microsoft.com/office/drawing/2014/main" id="{346695D9-3734-49D9-B83D-C05B2C16D80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242535" y="4806538"/>
                <a:ext cx="505010" cy="374205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/>
              <p:nvPr/>
            </p:nvSpPr>
            <p:spPr>
              <a:xfrm>
                <a:off x="9034989" y="5051014"/>
                <a:ext cx="1335622" cy="37478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ja-JP" altLang="en-US" sz="1800" b="0" i="0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𝑋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</m:sSub>
                      <m:r>
                        <a:rPr kumimoji="0" lang="ja-JP" altLang="en-US" sz="1800" b="0" i="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  <a:latin typeface="Cambria Math" panose="02040503050406030204" pitchFamily="18" charset="0"/>
                          <a:cs typeface="+mn-cs"/>
                        </a:rPr>
                        <m:t>=</m:t>
                      </m:r>
                      <m:sSubSup>
                        <m:sSubSup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sSubSup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𝐼</m:t>
                          </m:r>
                        </m:e>
                        <m:sub>
                          <m:r>
                            <a:rPr kumimoji="0" lang="ja-JP" altLang="en-US" sz="1800" b="0" i="0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2</m:t>
                          </m:r>
                        </m:sub>
                        <m:sup>
                          <m:r>
                            <a:rPr kumimoji="0" lang="en-US" altLang="ja-JP" sz="1800" b="0" i="1" u="none" strike="noStrike" kern="1200" cap="none" spc="0" normalizeH="0" baseline="0" noProof="0" smtClean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0</m:t>
                          </m:r>
                        </m:sup>
                      </m:sSubSup>
                      <m:d>
                        <m:dPr>
                          <m:ctrlP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</m:ctrlPr>
                        </m:dPr>
                        <m:e>
                          <m:r>
                            <a:rPr kumimoji="0" lang="ja-JP" altLang="en-US" sz="1800" b="0" i="1" u="none" strike="noStrike" kern="1200" cap="none" spc="0" normalizeH="0" baseline="0" noProof="0">
                              <a:ln>
                                <a:noFill/>
                              </a:ln>
                              <a:solidFill>
                                <a:prstClr val="black"/>
                              </a:solidFill>
                              <a:effectLst/>
                              <a:uLnTx/>
                              <a:uFillTx/>
                              <a:latin typeface="Cambria Math" panose="02040503050406030204" pitchFamily="18" charset="0"/>
                              <a:cs typeface="+mn-cs"/>
                            </a:rPr>
                            <m:t>𝐺</m:t>
                          </m:r>
                        </m:e>
                      </m:d>
                    </m:oMath>
                  </m:oMathPara>
                </a14:m>
                <a:endParaRPr kumimoji="0" lang="ja-JP" altLang="en-US" sz="1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/>
                  <a:ea typeface="ＭＳ Ｐゴシック" panose="020B0600070205080204" pitchFamily="50" charset="-128"/>
                  <a:cs typeface="+mn-cs"/>
                </a:endParaRPr>
              </a:p>
            </p:txBody>
          </p:sp>
        </mc:Choice>
        <mc:Fallback>
          <p:sp>
            <p:nvSpPr>
              <p:cNvPr id="54" name="正方形/長方形 53">
                <a:extLst>
                  <a:ext uri="{FF2B5EF4-FFF2-40B4-BE49-F238E27FC236}">
                    <a16:creationId xmlns:a16="http://schemas.microsoft.com/office/drawing/2014/main" id="{C29ECD9F-50AD-4855-8DC3-77AF6C893D6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34989" y="5051014"/>
                <a:ext cx="1335622" cy="374783"/>
              </a:xfrm>
              <a:prstGeom prst="rect">
                <a:avLst/>
              </a:prstGeom>
              <a:blipFill>
                <a:blip r:embed="rId13"/>
                <a:stretch>
                  <a:fillRect b="-1639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5" name="直線矢印コネクタ 54">
            <a:extLst>
              <a:ext uri="{FF2B5EF4-FFF2-40B4-BE49-F238E27FC236}">
                <a16:creationId xmlns:a16="http://schemas.microsoft.com/office/drawing/2014/main" id="{51ECC838-2510-4984-9563-EFCC49C48A23}"/>
              </a:ext>
            </a:extLst>
          </p:cNvPr>
          <p:cNvCxnSpPr>
            <a:cxnSpLocks/>
          </p:cNvCxnSpPr>
          <p:nvPr/>
        </p:nvCxnSpPr>
        <p:spPr>
          <a:xfrm flipH="1">
            <a:off x="8087361" y="5324409"/>
            <a:ext cx="926253" cy="356791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直線コネクタ 56">
            <a:extLst>
              <a:ext uri="{FF2B5EF4-FFF2-40B4-BE49-F238E27FC236}">
                <a16:creationId xmlns:a16="http://schemas.microsoft.com/office/drawing/2014/main" id="{514B28E7-B4BA-452A-B65C-5765F5653389}"/>
              </a:ext>
            </a:extLst>
          </p:cNvPr>
          <p:cNvCxnSpPr/>
          <p:nvPr/>
        </p:nvCxnSpPr>
        <p:spPr>
          <a:xfrm>
            <a:off x="6563360" y="2336799"/>
            <a:ext cx="0" cy="1008000"/>
          </a:xfrm>
          <a:prstGeom prst="line">
            <a:avLst/>
          </a:prstGeom>
          <a:ln w="1270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左中かっこ 57">
            <a:extLst>
              <a:ext uri="{FF2B5EF4-FFF2-40B4-BE49-F238E27FC236}">
                <a16:creationId xmlns:a16="http://schemas.microsoft.com/office/drawing/2014/main" id="{5F57F0A1-E04A-4A1E-A843-5F6F70B20182}"/>
              </a:ext>
            </a:extLst>
          </p:cNvPr>
          <p:cNvSpPr/>
          <p:nvPr/>
        </p:nvSpPr>
        <p:spPr>
          <a:xfrm>
            <a:off x="3635503" y="5587278"/>
            <a:ext cx="235458" cy="828000"/>
          </a:xfrm>
          <a:prstGeom prst="leftBrac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0BE016AC-038C-4027-B4A9-02ED4130A8E6}"/>
              </a:ext>
            </a:extLst>
          </p:cNvPr>
          <p:cNvCxnSpPr>
            <a:cxnSpLocks/>
          </p:cNvCxnSpPr>
          <p:nvPr/>
        </p:nvCxnSpPr>
        <p:spPr>
          <a:xfrm>
            <a:off x="4329435" y="4775408"/>
            <a:ext cx="6180910" cy="2082592"/>
          </a:xfrm>
          <a:prstGeom prst="line">
            <a:avLst/>
          </a:prstGeom>
          <a:ln w="19050">
            <a:solidFill>
              <a:srgbClr val="10179E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直線コネクタ 50">
            <a:extLst>
              <a:ext uri="{FF2B5EF4-FFF2-40B4-BE49-F238E27FC236}">
                <a16:creationId xmlns:a16="http://schemas.microsoft.com/office/drawing/2014/main" id="{4A32DF04-EC4C-4B70-AEEC-CE69E864476A}"/>
              </a:ext>
            </a:extLst>
          </p:cNvPr>
          <p:cNvCxnSpPr>
            <a:cxnSpLocks/>
          </p:cNvCxnSpPr>
          <p:nvPr/>
        </p:nvCxnSpPr>
        <p:spPr>
          <a:xfrm>
            <a:off x="4423072" y="4772410"/>
            <a:ext cx="6087273" cy="2075430"/>
          </a:xfrm>
          <a:prstGeom prst="line">
            <a:avLst/>
          </a:prstGeom>
          <a:ln w="19050">
            <a:solidFill>
              <a:srgbClr val="FF0000"/>
            </a:solidFill>
            <a:prstDash val="lg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Arc 24">
            <a:extLst>
              <a:ext uri="{FF2B5EF4-FFF2-40B4-BE49-F238E27FC236}">
                <a16:creationId xmlns:a16="http://schemas.microsoft.com/office/drawing/2014/main" id="{57BB21F2-9DF3-458B-9D5A-8F438E3A2A64}"/>
              </a:ext>
            </a:extLst>
          </p:cNvPr>
          <p:cNvSpPr>
            <a:spLocks/>
          </p:cNvSpPr>
          <p:nvPr/>
        </p:nvSpPr>
        <p:spPr bwMode="auto">
          <a:xfrm rot="10800000" flipH="1">
            <a:off x="9878315" y="6383908"/>
            <a:ext cx="108000" cy="252000"/>
          </a:xfrm>
          <a:custGeom>
            <a:avLst/>
            <a:gdLst>
              <a:gd name="T0" fmla="*/ 0 w 21600"/>
              <a:gd name="T1" fmla="*/ 0 h 21600"/>
              <a:gd name="T2" fmla="*/ 2147483646 w 21600"/>
              <a:gd name="T3" fmla="*/ 2147483646 h 21600"/>
              <a:gd name="T4" fmla="*/ 0 w 21600"/>
              <a:gd name="T5" fmla="*/ 2147483646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lnTo>
                  <a:pt x="-1" y="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lIns="77901" tIns="38951" rIns="77901" bIns="38951" anchor="ctr"/>
          <a:lstStyle/>
          <a:p>
            <a:endParaRPr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0" name="正方形/長方形 19">
                <a:extLst>
                  <a:ext uri="{FF2B5EF4-FFF2-40B4-BE49-F238E27FC236}">
                    <a16:creationId xmlns:a16="http://schemas.microsoft.com/office/drawing/2014/main" id="{23C4BB51-EB58-4946-A6D1-628BDBAB524C}"/>
                  </a:ext>
                </a:extLst>
              </p:cNvPr>
              <p:cNvSpPr/>
              <p:nvPr/>
            </p:nvSpPr>
            <p:spPr>
              <a:xfrm>
                <a:off x="10209192" y="5530668"/>
                <a:ext cx="1917192" cy="404983"/>
              </a:xfrm>
              <a:prstGeom prst="rect">
                <a:avLst/>
              </a:prstGeom>
              <a:ln w="12700">
                <a:solidFill>
                  <a:schemeClr val="tx1"/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𝑓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p>
                          <m:d>
                            <m:d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ja-JP" altLang="en-US" i="1"/>
                                  </m:ctrlPr>
                                </m:sSupPr>
                                <m:e>
                                  <m:r>
                                    <a:rPr lang="en-US" altLang="ja-JP" i="1"/>
                                    <m:t>𝐺</m:t>
                                  </m:r>
                                </m:e>
                                <m:sup>
                                  <m:r>
                                    <a:rPr lang="en-US" altLang="ja-JP" i="1"/>
                                    <m:t>0</m:t>
                                  </m:r>
                                </m:sup>
                              </m:sSup>
                            </m:e>
                          </m:d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−</m:t>
                          </m:r>
                          <m:sSubSup>
                            <m:sSub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e>
                            <m:sub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0′</m:t>
                              </m:r>
                            </m:sup>
                          </m:sSubSup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/>
                              </m:ctrlPr>
                            </m:sSupPr>
                            <m:e>
                              <m:r>
                                <a:rPr lang="en-US" altLang="ja-JP" i="1"/>
                                <m:t>𝐺</m:t>
                              </m:r>
                            </m:e>
                            <m:sup>
                              <m:r>
                                <a:rPr lang="en-US" altLang="ja-JP" i="1"/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20" name="正方形/長方形 19">
                <a:extLst>
                  <a:ext uri="{FF2B5EF4-FFF2-40B4-BE49-F238E27FC236}">
                    <a16:creationId xmlns:a16="http://schemas.microsoft.com/office/drawing/2014/main" id="{23C4BB51-EB58-4946-A6D1-628BDBAB524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209192" y="5530668"/>
                <a:ext cx="1917192" cy="404983"/>
              </a:xfrm>
              <a:prstGeom prst="rect">
                <a:avLst/>
              </a:prstGeom>
              <a:blipFill>
                <a:blip r:embed="rId14"/>
                <a:stretch>
                  <a:fillRect t="-147826" r="-32595" b="-220290"/>
                </a:stretch>
              </a:blipFill>
              <a:ln w="12700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2" name="直線矢印コネクタ 21">
            <a:extLst>
              <a:ext uri="{FF2B5EF4-FFF2-40B4-BE49-F238E27FC236}">
                <a16:creationId xmlns:a16="http://schemas.microsoft.com/office/drawing/2014/main" id="{69248733-F03F-44BF-836B-30920BBB4589}"/>
              </a:ext>
            </a:extLst>
          </p:cNvPr>
          <p:cNvCxnSpPr/>
          <p:nvPr/>
        </p:nvCxnSpPr>
        <p:spPr>
          <a:xfrm flipH="1">
            <a:off x="10073501" y="5933440"/>
            <a:ext cx="726579" cy="604678"/>
          </a:xfrm>
          <a:prstGeom prst="straightConnector1">
            <a:avLst/>
          </a:prstGeom>
          <a:ln>
            <a:solidFill>
              <a:srgbClr val="10179E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直線矢印コネクタ 23">
            <a:extLst>
              <a:ext uri="{FF2B5EF4-FFF2-40B4-BE49-F238E27FC236}">
                <a16:creationId xmlns:a16="http://schemas.microsoft.com/office/drawing/2014/main" id="{63E70AFC-6980-42C1-BA86-636269EDA328}"/>
              </a:ext>
            </a:extLst>
          </p:cNvPr>
          <p:cNvCxnSpPr/>
          <p:nvPr/>
        </p:nvCxnSpPr>
        <p:spPr>
          <a:xfrm flipV="1">
            <a:off x="8750806" y="6538118"/>
            <a:ext cx="1111367" cy="134058"/>
          </a:xfrm>
          <a:prstGeom prst="straightConnector1">
            <a:avLst/>
          </a:prstGeom>
          <a:ln w="127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26" name="正方形/長方形 25">
                <a:extLst>
                  <a:ext uri="{FF2B5EF4-FFF2-40B4-BE49-F238E27FC236}">
                    <a16:creationId xmlns:a16="http://schemas.microsoft.com/office/drawing/2014/main" id="{AA3476BB-B631-4CAB-9FA4-7B0E65A7584B}"/>
                  </a:ext>
                </a:extLst>
              </p:cNvPr>
              <p:cNvSpPr/>
              <p:nvPr/>
            </p:nvSpPr>
            <p:spPr>
              <a:xfrm>
                <a:off x="7697086" y="6429585"/>
                <a:ext cx="1054878" cy="412261"/>
              </a:xfrm>
              <a:prstGeom prst="rect">
                <a:avLst/>
              </a:prstGeom>
              <a:ln w="12700"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Sup>
                            <m:sSub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e>
                            <m:sub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b>
                            <m:sup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0′</m:t>
                              </m:r>
                            </m:sup>
                          </m:sSubSup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26" name="正方形/長方形 25">
                <a:extLst>
                  <a:ext uri="{FF2B5EF4-FFF2-40B4-BE49-F238E27FC236}">
                    <a16:creationId xmlns:a16="http://schemas.microsoft.com/office/drawing/2014/main" id="{AA3476BB-B631-4CAB-9FA4-7B0E65A7584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97086" y="6429585"/>
                <a:ext cx="1054878" cy="412261"/>
              </a:xfrm>
              <a:prstGeom prst="rect">
                <a:avLst/>
              </a:prstGeom>
              <a:blipFill>
                <a:blip r:embed="rId15"/>
                <a:stretch>
                  <a:fillRect t="-102899" r="-42857" b="-153623"/>
                </a:stretch>
              </a:blipFill>
              <a:ln w="12700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9" name="直線コネクタ 28">
            <a:extLst>
              <a:ext uri="{FF2B5EF4-FFF2-40B4-BE49-F238E27FC236}">
                <a16:creationId xmlns:a16="http://schemas.microsoft.com/office/drawing/2014/main" id="{BBA85B60-F525-459C-945A-9D0563929992}"/>
              </a:ext>
            </a:extLst>
          </p:cNvPr>
          <p:cNvCxnSpPr/>
          <p:nvPr/>
        </p:nvCxnSpPr>
        <p:spPr>
          <a:xfrm>
            <a:off x="9034989" y="5447384"/>
            <a:ext cx="1174203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直線コネクタ 61">
            <a:extLst>
              <a:ext uri="{FF2B5EF4-FFF2-40B4-BE49-F238E27FC236}">
                <a16:creationId xmlns:a16="http://schemas.microsoft.com/office/drawing/2014/main" id="{9E596AD6-650B-4CA5-9173-82CF4EC36949}"/>
              </a:ext>
            </a:extLst>
          </p:cNvPr>
          <p:cNvCxnSpPr/>
          <p:nvPr/>
        </p:nvCxnSpPr>
        <p:spPr>
          <a:xfrm>
            <a:off x="8993420" y="4740801"/>
            <a:ext cx="129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矢印: 左 29">
            <a:extLst>
              <a:ext uri="{FF2B5EF4-FFF2-40B4-BE49-F238E27FC236}">
                <a16:creationId xmlns:a16="http://schemas.microsoft.com/office/drawing/2014/main" id="{1EB3394E-725C-476E-9CD8-C2CAACEBEE11}"/>
              </a:ext>
            </a:extLst>
          </p:cNvPr>
          <p:cNvSpPr/>
          <p:nvPr/>
        </p:nvSpPr>
        <p:spPr>
          <a:xfrm rot="2279008">
            <a:off x="2284693" y="5180739"/>
            <a:ext cx="1162091" cy="536626"/>
          </a:xfrm>
          <a:prstGeom prst="leftArrow">
            <a:avLst/>
          </a:prstGeom>
          <a:solidFill>
            <a:srgbClr val="10179E">
              <a:alpha val="5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3" name="正方形/長方形 62">
                <a:extLst>
                  <a:ext uri="{FF2B5EF4-FFF2-40B4-BE49-F238E27FC236}">
                    <a16:creationId xmlns:a16="http://schemas.microsoft.com/office/drawing/2014/main" id="{F265E5B5-2691-4335-897B-AAB8A4E9F099}"/>
                  </a:ext>
                </a:extLst>
              </p:cNvPr>
              <p:cNvSpPr/>
              <p:nvPr/>
            </p:nvSpPr>
            <p:spPr>
              <a:xfrm>
                <a:off x="290446" y="4569605"/>
                <a:ext cx="1054878" cy="412261"/>
              </a:xfrm>
              <a:prstGeom prst="rect">
                <a:avLst/>
              </a:prstGeom>
              <a:ln w="12700">
                <a:solidFill>
                  <a:srgbClr val="FF0000">
                    <a:alpha val="20000"/>
                  </a:srgbClr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bSup>
                            <m:sSub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e>
                            <m:sub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b>
                            <m:sup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0′</m:t>
                              </m:r>
                            </m:sup>
                          </m:sSubSup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𝐺</m:t>
                              </m:r>
                            </m:e>
                            <m:sup>
                              <m:r>
                                <a:rPr lang="ja-JP" altLang="en-US" i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63" name="正方形/長方形 62">
                <a:extLst>
                  <a:ext uri="{FF2B5EF4-FFF2-40B4-BE49-F238E27FC236}">
                    <a16:creationId xmlns:a16="http://schemas.microsoft.com/office/drawing/2014/main" id="{F265E5B5-2691-4335-897B-AAB8A4E9F099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90446" y="4569605"/>
                <a:ext cx="1054878" cy="412261"/>
              </a:xfrm>
              <a:prstGeom prst="rect">
                <a:avLst/>
              </a:prstGeom>
              <a:blipFill>
                <a:blip r:embed="rId16"/>
                <a:stretch>
                  <a:fillRect t="-102899" r="-42857" b="-153623"/>
                </a:stretch>
              </a:blipFill>
              <a:ln w="12700">
                <a:solidFill>
                  <a:srgbClr val="FF0000">
                    <a:alpha val="20000"/>
                  </a:srgbClr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テキスト ボックス 31">
            <a:extLst>
              <a:ext uri="{FF2B5EF4-FFF2-40B4-BE49-F238E27FC236}">
                <a16:creationId xmlns:a16="http://schemas.microsoft.com/office/drawing/2014/main" id="{F78F4EC7-1BC4-4191-83F3-1B2B5777AB6C}"/>
              </a:ext>
            </a:extLst>
          </p:cNvPr>
          <p:cNvSpPr txBox="1"/>
          <p:nvPr/>
        </p:nvSpPr>
        <p:spPr>
          <a:xfrm>
            <a:off x="1140919" y="4581438"/>
            <a:ext cx="54911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dirty="0"/>
              <a:t>＝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4" name="正方形/長方形 63">
                <a:extLst>
                  <a:ext uri="{FF2B5EF4-FFF2-40B4-BE49-F238E27FC236}">
                    <a16:creationId xmlns:a16="http://schemas.microsoft.com/office/drawing/2014/main" id="{4846E286-3911-4242-9B7F-0DF602D00BE2}"/>
                  </a:ext>
                </a:extLst>
              </p:cNvPr>
              <p:cNvSpPr/>
              <p:nvPr/>
            </p:nvSpPr>
            <p:spPr>
              <a:xfrm>
                <a:off x="1390312" y="4565468"/>
                <a:ext cx="1917192" cy="404983"/>
              </a:xfrm>
              <a:prstGeom prst="rect">
                <a:avLst/>
              </a:prstGeom>
              <a:ln w="12700">
                <a:solidFill>
                  <a:schemeClr val="tx1">
                    <a:alpha val="20000"/>
                  </a:schemeClr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"/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ja-JP" altLang="en-US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𝑓</m:t>
                              </m:r>
                            </m:e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′</m:t>
                              </m:r>
                            </m:sup>
                          </m:sSup>
                          <m:d>
                            <m:d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ja-JP" altLang="en-US" i="1"/>
                                  </m:ctrlPr>
                                </m:sSupPr>
                                <m:e>
                                  <m:r>
                                    <a:rPr lang="en-US" altLang="ja-JP" i="1"/>
                                    <m:t>𝐺</m:t>
                                  </m:r>
                                </m:e>
                                <m:sup>
                                  <m:r>
                                    <a:rPr lang="en-US" altLang="ja-JP" i="1"/>
                                    <m:t>0</m:t>
                                  </m:r>
                                </m:sup>
                              </m:sSup>
                            </m:e>
                          </m:d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−</m:t>
                          </m:r>
                          <m:sSubSup>
                            <m:sSubSupPr>
                              <m:ctrlPr>
                                <a:rPr lang="ja-JP" altLang="en-US" i="1">
                                  <a:latin typeface="Cambria Math" panose="02040503050406030204" pitchFamily="18" charset="0"/>
                                </a:rPr>
                              </m:ctrlPr>
                            </m:sSubSupPr>
                            <m:e>
                              <m:r>
                                <a:rPr lang="ja-JP" altLang="en-US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e>
                            <m:sub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  <m:sup>
                              <m:r>
                                <a:rPr lang="ja-JP" altLang="en-US">
                                  <a:latin typeface="Cambria Math" panose="02040503050406030204" pitchFamily="18" charset="0"/>
                                </a:rPr>
                                <m:t>0′</m:t>
                              </m:r>
                            </m:sup>
                          </m:sSubSup>
                          <m:r>
                            <a:rPr lang="ja-JP" altLang="en-US">
                              <a:latin typeface="Cambria Math" panose="02040503050406030204" pitchFamily="18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ja-JP" altLang="en-US" i="1"/>
                              </m:ctrlPr>
                            </m:sSupPr>
                            <m:e>
                              <m:r>
                                <a:rPr lang="en-US" altLang="ja-JP" i="1"/>
                                <m:t>𝐺</m:t>
                              </m:r>
                            </m:e>
                            <m:sup>
                              <m:r>
                                <a:rPr lang="en-US" altLang="ja-JP" i="1"/>
                                <m:t>0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64" name="正方形/長方形 63">
                <a:extLst>
                  <a:ext uri="{FF2B5EF4-FFF2-40B4-BE49-F238E27FC236}">
                    <a16:creationId xmlns:a16="http://schemas.microsoft.com/office/drawing/2014/main" id="{4846E286-3911-4242-9B7F-0DF602D00BE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90312" y="4565468"/>
                <a:ext cx="1917192" cy="404983"/>
              </a:xfrm>
              <a:prstGeom prst="rect">
                <a:avLst/>
              </a:prstGeom>
              <a:blipFill>
                <a:blip r:embed="rId17"/>
                <a:stretch>
                  <a:fillRect t="-150000" r="-32492" b="-225000"/>
                </a:stretch>
              </a:blipFill>
              <a:ln w="12700">
                <a:solidFill>
                  <a:schemeClr val="tx1">
                    <a:alpha val="20000"/>
                  </a:schemeClr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0492823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6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animBg="1"/>
      <p:bldP spid="26" grpId="0" animBg="1"/>
      <p:bldP spid="30" grpId="0" animBg="1"/>
      <p:bldP spid="63" grpId="0" animBg="1"/>
      <p:bldP spid="32" grpId="0"/>
      <p:bldP spid="64" grpId="0" animBg="1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2AF2300E-C76A-4203-97DE-E30B839323C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05558276"/>
              </p:ext>
            </p:extLst>
          </p:nvPr>
        </p:nvGraphicFramePr>
        <p:xfrm>
          <a:off x="1376362" y="525463"/>
          <a:ext cx="9182100" cy="496647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023" name="Document" r:id="rId3" imgW="5401235" imgH="2921458" progId="Word.Document.12">
                  <p:embed/>
                </p:oleObj>
              </mc:Choice>
              <mc:Fallback>
                <p:oleObj name="Document" r:id="rId3" imgW="5401235" imgH="292145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376362" y="525463"/>
                        <a:ext cx="9182100" cy="496647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9EF969C0-F4C1-4BAD-BF77-896CB3FC5C2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20952575"/>
              </p:ext>
            </p:extLst>
          </p:nvPr>
        </p:nvGraphicFramePr>
        <p:xfrm>
          <a:off x="7383581" y="2489038"/>
          <a:ext cx="4192979" cy="32944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024" name="Document" r:id="rId5" imgW="2795319" imgH="219631" progId="Word.Document.12">
                  <p:embed/>
                </p:oleObj>
              </mc:Choice>
              <mc:Fallback>
                <p:oleObj name="Document" r:id="rId5" imgW="2795319" imgH="219631" progId="Word.Document.12">
                  <p:embed/>
                  <p:pic>
                    <p:nvPicPr>
                      <p:cNvPr id="3" name="オブジェクト 2">
                        <a:extLst>
                          <a:ext uri="{FF2B5EF4-FFF2-40B4-BE49-F238E27FC236}">
                            <a16:creationId xmlns:a16="http://schemas.microsoft.com/office/drawing/2014/main" id="{3DF6CA9E-6E1A-492A-851D-CDE80DE08353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383581" y="2489038"/>
                        <a:ext cx="4192979" cy="329447"/>
                      </a:xfrm>
                      <a:prstGeom prst="rect">
                        <a:avLst/>
                      </a:prstGeom>
                      <a:ln w="12700">
                        <a:solidFill>
                          <a:srgbClr val="10179E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2331DC57-6E73-4ADD-9079-A366667910C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51873532"/>
              </p:ext>
            </p:extLst>
          </p:nvPr>
        </p:nvGraphicFramePr>
        <p:xfrm>
          <a:off x="7726559" y="3025739"/>
          <a:ext cx="3850001" cy="35375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025" name="Document" r:id="rId7" imgW="2566667" imgH="235834" progId="Word.Document.12">
                  <p:embed/>
                </p:oleObj>
              </mc:Choice>
              <mc:Fallback>
                <p:oleObj name="Document" r:id="rId7" imgW="2566667" imgH="235834" progId="Word.Document.12">
                  <p:embed/>
                  <p:pic>
                    <p:nvPicPr>
                      <p:cNvPr id="4" name="オブジェクト 3">
                        <a:extLst>
                          <a:ext uri="{FF2B5EF4-FFF2-40B4-BE49-F238E27FC236}">
                            <a16:creationId xmlns:a16="http://schemas.microsoft.com/office/drawing/2014/main" id="{523EEDF0-5EB8-49EC-B243-30D44E5CBFB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7726559" y="3025739"/>
                        <a:ext cx="3850001" cy="353751"/>
                      </a:xfrm>
                      <a:prstGeom prst="rect">
                        <a:avLst/>
                      </a:prstGeom>
                      <a:ln w="12700">
                        <a:solidFill>
                          <a:srgbClr val="10179E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2E995233-AC1A-48CA-A388-2F04EFFC7EE3}"/>
              </a:ext>
            </a:extLst>
          </p:cNvPr>
          <p:cNvSpPr/>
          <p:nvPr/>
        </p:nvSpPr>
        <p:spPr>
          <a:xfrm>
            <a:off x="1201520" y="4102633"/>
            <a:ext cx="9340631" cy="353751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D060BF36-9131-478E-93B4-C25791F9DD61}"/>
              </a:ext>
            </a:extLst>
          </p:cNvPr>
          <p:cNvSpPr/>
          <p:nvPr/>
        </p:nvSpPr>
        <p:spPr>
          <a:xfrm>
            <a:off x="1206777" y="1165700"/>
            <a:ext cx="9340631" cy="459063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8" name="正方形/長方形 7">
                <a:extLst>
                  <a:ext uri="{FF2B5EF4-FFF2-40B4-BE49-F238E27FC236}">
                    <a16:creationId xmlns:a16="http://schemas.microsoft.com/office/drawing/2014/main" id="{D22C0A14-A1C2-4DCB-9121-C75BDB40872C}"/>
                  </a:ext>
                </a:extLst>
              </p:cNvPr>
              <p:cNvSpPr/>
              <p:nvPr/>
            </p:nvSpPr>
            <p:spPr>
              <a:xfrm>
                <a:off x="1234010" y="2621504"/>
                <a:ext cx="2934328" cy="374783"/>
              </a:xfrm>
              <a:prstGeom prst="rect">
                <a:avLst/>
              </a:prstGeom>
              <a:ln w="12700">
                <a:solidFill>
                  <a:srgbClr val="10179E"/>
                </a:solidFill>
              </a:ln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ja-JP" altLang="en-US">
                          <a:latin typeface="Cambria Math" panose="02040503050406030204" pitchFamily="18" charset="0"/>
                        </a:rPr>
                        <m:t>−</m:t>
                      </m:r>
                      <m:sSubSup>
                        <m:sSubSupPr>
                          <m:ctrlPr>
                            <a:rPr lang="ja-JP" altLang="en-US" i="1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𝑀𝑅𝑆</m:t>
                          </m:r>
                        </m:e>
                        <m:sub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  <m:sup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ja-JP" altLang="en-US" i="0">
                          <a:latin typeface="Cambria Math" panose="02040503050406030204" pitchFamily="18" charset="0"/>
                        </a:rPr>
                        <m:t>=−</m:t>
                      </m:r>
                      <m:sSup>
                        <m:sSupPr>
                          <m:ctrlPr>
                            <a:rPr lang="ja-JP" altLang="en-US" i="1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𝑀𝑅𝑇</m:t>
                          </m:r>
                        </m:e>
                        <m:sup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p>
                      <m:r>
                        <a:rPr lang="ja-JP" altLang="en-US" i="0">
                          <a:latin typeface="Cambria Math" panose="02040503050406030204" pitchFamily="18" charset="0"/>
                        </a:rPr>
                        <m:t>+</m:t>
                      </m:r>
                      <m:sSubSup>
                        <m:sSubSupPr>
                          <m:ctrlPr>
                            <a:rPr lang="ja-JP" altLang="en-US" i="1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𝑀𝑅𝑆</m:t>
                          </m:r>
                        </m:e>
                        <m:sub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  <m:sup>
                          <m:r>
                            <a:rPr lang="ja-JP" altLang="en-US" i="0"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8" name="正方形/長方形 7">
                <a:extLst>
                  <a:ext uri="{FF2B5EF4-FFF2-40B4-BE49-F238E27FC236}">
                    <a16:creationId xmlns:a16="http://schemas.microsoft.com/office/drawing/2014/main" id="{D22C0A14-A1C2-4DCB-9121-C75BDB40872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34010" y="2621504"/>
                <a:ext cx="2934328" cy="374783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 w="12700">
                <a:solidFill>
                  <a:srgbClr val="10179E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C483FC0A-0B20-4138-B7F7-F36AFE1A7E3C}"/>
              </a:ext>
            </a:extLst>
          </p:cNvPr>
          <p:cNvSpPr/>
          <p:nvPr/>
        </p:nvSpPr>
        <p:spPr>
          <a:xfrm>
            <a:off x="7252138" y="2280745"/>
            <a:ext cx="4540469" cy="1324303"/>
          </a:xfrm>
          <a:prstGeom prst="rect">
            <a:avLst/>
          </a:prstGeom>
          <a:noFill/>
          <a:ln w="19050">
            <a:solidFill>
              <a:srgbClr val="10179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矢印: 下 10">
            <a:extLst>
              <a:ext uri="{FF2B5EF4-FFF2-40B4-BE49-F238E27FC236}">
                <a16:creationId xmlns:a16="http://schemas.microsoft.com/office/drawing/2014/main" id="{BAA3F883-5D2B-499F-96E8-A01717170746}"/>
              </a:ext>
            </a:extLst>
          </p:cNvPr>
          <p:cNvSpPr/>
          <p:nvPr/>
        </p:nvSpPr>
        <p:spPr>
          <a:xfrm>
            <a:off x="2466109" y="1624763"/>
            <a:ext cx="346364" cy="996741"/>
          </a:xfrm>
          <a:prstGeom prst="downArrow">
            <a:avLst/>
          </a:prstGeom>
          <a:solidFill>
            <a:srgbClr val="10179E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3" name="矢印: 下 12">
            <a:extLst>
              <a:ext uri="{FF2B5EF4-FFF2-40B4-BE49-F238E27FC236}">
                <a16:creationId xmlns:a16="http://schemas.microsoft.com/office/drawing/2014/main" id="{17C8F595-1F8A-4681-A76D-9BAB8F4ABE1D}"/>
              </a:ext>
            </a:extLst>
          </p:cNvPr>
          <p:cNvSpPr/>
          <p:nvPr/>
        </p:nvSpPr>
        <p:spPr>
          <a:xfrm rot="5400000">
            <a:off x="5539574" y="1290009"/>
            <a:ext cx="346364" cy="3024000"/>
          </a:xfrm>
          <a:prstGeom prst="downArrow">
            <a:avLst/>
          </a:prstGeom>
          <a:solidFill>
            <a:srgbClr val="10179E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4" name="矢印: 下 13">
            <a:extLst>
              <a:ext uri="{FF2B5EF4-FFF2-40B4-BE49-F238E27FC236}">
                <a16:creationId xmlns:a16="http://schemas.microsoft.com/office/drawing/2014/main" id="{AED16C2B-EC0D-41FB-80C9-EF54C74FB5D8}"/>
              </a:ext>
            </a:extLst>
          </p:cNvPr>
          <p:cNvSpPr/>
          <p:nvPr/>
        </p:nvSpPr>
        <p:spPr>
          <a:xfrm>
            <a:off x="2479959" y="3037929"/>
            <a:ext cx="346364" cy="996741"/>
          </a:xfrm>
          <a:prstGeom prst="downArrow">
            <a:avLst/>
          </a:prstGeom>
          <a:solidFill>
            <a:srgbClr val="10179E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23" name="直線コネクタ 22">
            <a:extLst>
              <a:ext uri="{FF2B5EF4-FFF2-40B4-BE49-F238E27FC236}">
                <a16:creationId xmlns:a16="http://schemas.microsoft.com/office/drawing/2014/main" id="{A2CD8E74-7C4B-46FD-BE4F-DCBCE9A99488}"/>
              </a:ext>
            </a:extLst>
          </p:cNvPr>
          <p:cNvCxnSpPr>
            <a:cxnSpLocks/>
          </p:cNvCxnSpPr>
          <p:nvPr/>
        </p:nvCxnSpPr>
        <p:spPr>
          <a:xfrm>
            <a:off x="7051126" y="5086705"/>
            <a:ext cx="3528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直線コネクタ 23">
            <a:extLst>
              <a:ext uri="{FF2B5EF4-FFF2-40B4-BE49-F238E27FC236}">
                <a16:creationId xmlns:a16="http://schemas.microsoft.com/office/drawing/2014/main" id="{BC5D2048-F99C-4A74-AFDE-625898C8AADA}"/>
              </a:ext>
            </a:extLst>
          </p:cNvPr>
          <p:cNvCxnSpPr>
            <a:cxnSpLocks/>
          </p:cNvCxnSpPr>
          <p:nvPr/>
        </p:nvCxnSpPr>
        <p:spPr>
          <a:xfrm>
            <a:off x="1246086" y="5502349"/>
            <a:ext cx="1296000" cy="0"/>
          </a:xfrm>
          <a:prstGeom prst="line">
            <a:avLst/>
          </a:prstGeom>
          <a:ln w="12700">
            <a:solidFill>
              <a:srgbClr val="10179E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正方形/長方形 21">
            <a:extLst>
              <a:ext uri="{FF2B5EF4-FFF2-40B4-BE49-F238E27FC236}">
                <a16:creationId xmlns:a16="http://schemas.microsoft.com/office/drawing/2014/main" id="{77DC5F54-CE15-42AB-A417-2D52EC6F73FF}"/>
              </a:ext>
            </a:extLst>
          </p:cNvPr>
          <p:cNvSpPr/>
          <p:nvPr/>
        </p:nvSpPr>
        <p:spPr>
          <a:xfrm>
            <a:off x="7051126" y="4724400"/>
            <a:ext cx="2189856" cy="338041"/>
          </a:xfrm>
          <a:prstGeom prst="rect">
            <a:avLst/>
          </a:prstGeom>
          <a:solidFill>
            <a:srgbClr val="10179E">
              <a:alpha val="2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CAA5506C-A781-49BC-B64E-309A375F7E7F}"/>
              </a:ext>
            </a:extLst>
          </p:cNvPr>
          <p:cNvSpPr/>
          <p:nvPr/>
        </p:nvSpPr>
        <p:spPr>
          <a:xfrm>
            <a:off x="1188910" y="2206366"/>
            <a:ext cx="10657840" cy="3653757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249137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8" grpId="0" animBg="1"/>
      <p:bldP spid="10" grpId="0" animBg="1"/>
      <p:bldP spid="11" grpId="0" animBg="1"/>
      <p:bldP spid="13" grpId="0" animBg="1"/>
      <p:bldP spid="14" grpId="0" animBg="1"/>
      <p:bldP spid="22" grpId="0" animBg="1"/>
      <p:bldP spid="7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A547D0A7-4AB9-41DC-9DBE-887D180EFBD0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39110535"/>
              </p:ext>
            </p:extLst>
          </p:nvPr>
        </p:nvGraphicFramePr>
        <p:xfrm>
          <a:off x="1283138" y="4889174"/>
          <a:ext cx="9182100" cy="8208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0105" name="Document" r:id="rId3" imgW="5401235" imgH="482829" progId="Word.Document.12">
                  <p:embed/>
                </p:oleObj>
              </mc:Choice>
              <mc:Fallback>
                <p:oleObj name="Document" r:id="rId3" imgW="5401235" imgH="48282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283138" y="4889174"/>
                        <a:ext cx="9182100" cy="8208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35FBFAF9-B722-4C1F-8B45-B78358A55FC4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59715781"/>
              </p:ext>
            </p:extLst>
          </p:nvPr>
        </p:nvGraphicFramePr>
        <p:xfrm>
          <a:off x="1311275" y="1060450"/>
          <a:ext cx="9815513" cy="3519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0106" name="Document" r:id="rId5" imgW="5792384" imgH="2083326" progId="Word.Document.12">
                  <p:embed/>
                </p:oleObj>
              </mc:Choice>
              <mc:Fallback>
                <p:oleObj name="Document" r:id="rId5" imgW="5792384" imgH="2083326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2AF2300E-C76A-4203-97DE-E30B839323C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11275" y="1060450"/>
                        <a:ext cx="9815513" cy="35194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11AD6D14-593C-4C7E-BC4A-19E361FA5C04}"/>
              </a:ext>
            </a:extLst>
          </p:cNvPr>
          <p:cNvSpPr/>
          <p:nvPr/>
        </p:nvSpPr>
        <p:spPr>
          <a:xfrm>
            <a:off x="993702" y="3026016"/>
            <a:ext cx="9340631" cy="1051034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49E48EC4-3DBB-4ED2-8D8B-67A32D113AF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87727953"/>
              </p:ext>
            </p:extLst>
          </p:nvPr>
        </p:nvGraphicFramePr>
        <p:xfrm>
          <a:off x="7731549" y="529507"/>
          <a:ext cx="3673488" cy="3760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0107" name="Document" r:id="rId7" imgW="2623920" imgH="268598" progId="Word.Document.12">
                  <p:embed/>
                </p:oleObj>
              </mc:Choice>
              <mc:Fallback>
                <p:oleObj name="Document" r:id="rId7" imgW="2623920" imgH="268598" progId="Word.Document.12">
                  <p:embed/>
                  <p:pic>
                    <p:nvPicPr>
                      <p:cNvPr id="21" name="オブジェクト 20">
                        <a:extLst>
                          <a:ext uri="{FF2B5EF4-FFF2-40B4-BE49-F238E27FC236}">
                            <a16:creationId xmlns:a16="http://schemas.microsoft.com/office/drawing/2014/main" id="{6C69DBD8-40ED-4A1C-8595-1F76FF888BB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7731549" y="529507"/>
                        <a:ext cx="3673488" cy="376037"/>
                      </a:xfrm>
                      <a:prstGeom prst="rect">
                        <a:avLst/>
                      </a:prstGeom>
                      <a:ln w="12700">
                        <a:solidFill>
                          <a:srgbClr val="10179E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4550216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5DB70AF2-F37C-464E-9C84-444AC59B4B9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07492364"/>
              </p:ext>
            </p:extLst>
          </p:nvPr>
        </p:nvGraphicFramePr>
        <p:xfrm>
          <a:off x="1680209" y="906462"/>
          <a:ext cx="9182100" cy="3692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7362" name="Document" r:id="rId3" imgW="5401235" imgH="2172191" progId="Word.Document.12">
                  <p:embed/>
                </p:oleObj>
              </mc:Choice>
              <mc:Fallback>
                <p:oleObj name="Document" r:id="rId3" imgW="5401235" imgH="217219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80209" y="906462"/>
                        <a:ext cx="9182100" cy="369272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3BC1E088-0FEB-41DA-9781-B65A319D9C82}"/>
              </a:ext>
            </a:extLst>
          </p:cNvPr>
          <p:cNvSpPr/>
          <p:nvPr/>
        </p:nvSpPr>
        <p:spPr>
          <a:xfrm>
            <a:off x="1090807" y="1630137"/>
            <a:ext cx="10170161" cy="682139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43D0A735-F149-4CA9-894C-933AC9AD1146}"/>
              </a:ext>
            </a:extLst>
          </p:cNvPr>
          <p:cNvSpPr/>
          <p:nvPr/>
        </p:nvSpPr>
        <p:spPr>
          <a:xfrm>
            <a:off x="1096065" y="3253985"/>
            <a:ext cx="10170161" cy="682139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011726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457E8004-8B2B-411B-85D2-B35A09ACC28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30661749"/>
              </p:ext>
            </p:extLst>
          </p:nvPr>
        </p:nvGraphicFramePr>
        <p:xfrm>
          <a:off x="1504950" y="672695"/>
          <a:ext cx="9182100" cy="287191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90" name="Document" r:id="rId3" imgW="5401235" imgH="1689362" progId="Word.Document.12">
                  <p:embed/>
                </p:oleObj>
              </mc:Choice>
              <mc:Fallback>
                <p:oleObj name="Document" r:id="rId3" imgW="5401235" imgH="1689362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04950" y="672695"/>
                        <a:ext cx="9182100" cy="287191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47F38426-A901-4BD8-8E89-C67FBFA1A40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14044344"/>
              </p:ext>
            </p:extLst>
          </p:nvPr>
        </p:nvGraphicFramePr>
        <p:xfrm>
          <a:off x="1430230" y="4353198"/>
          <a:ext cx="9182100" cy="164100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91" name="Document" r:id="rId5" imgW="5401235" imgH="965298" progId="Word.Document.12">
                  <p:embed/>
                </p:oleObj>
              </mc:Choice>
              <mc:Fallback>
                <p:oleObj name="Document" r:id="rId5" imgW="5401235" imgH="96529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430230" y="4353198"/>
                        <a:ext cx="9182100" cy="164100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4644757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1635F674-4703-4831-B898-5D63649F463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68958500"/>
              </p:ext>
            </p:extLst>
          </p:nvPr>
        </p:nvGraphicFramePr>
        <p:xfrm>
          <a:off x="1072875" y="865517"/>
          <a:ext cx="9182100" cy="77735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118" name="Document" r:id="rId3" imgW="5401235" imgH="457265" progId="Word.Document.12">
                  <p:embed/>
                </p:oleObj>
              </mc:Choice>
              <mc:Fallback>
                <p:oleObj name="Document" r:id="rId3" imgW="5401235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072875" y="865517"/>
                        <a:ext cx="9182100" cy="77735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E8CA9C0C-6DC6-4037-83B5-34D2FE369BD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23984754"/>
              </p:ext>
            </p:extLst>
          </p:nvPr>
        </p:nvGraphicFramePr>
        <p:xfrm>
          <a:off x="1536700" y="2233613"/>
          <a:ext cx="9153525" cy="3438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119" name="Document" r:id="rId5" imgW="5401235" imgH="2032131" progId="Word.Document.12">
                  <p:embed/>
                </p:oleObj>
              </mc:Choice>
              <mc:Fallback>
                <p:oleObj name="Document" r:id="rId5" imgW="5401235" imgH="2032131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36700" y="2233613"/>
                        <a:ext cx="9153525" cy="343852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DC59B6E0-9029-40E2-B3ED-545C6FA934EA}"/>
              </a:ext>
            </a:extLst>
          </p:cNvPr>
          <p:cNvSpPr/>
          <p:nvPr/>
        </p:nvSpPr>
        <p:spPr>
          <a:xfrm>
            <a:off x="1060335" y="1993351"/>
            <a:ext cx="10657840" cy="3938172"/>
          </a:xfrm>
          <a:prstGeom prst="rect">
            <a:avLst/>
          </a:prstGeom>
          <a:solidFill>
            <a:srgbClr val="E7FCE0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487454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C94F0F7C-9AAC-4240-AD50-9795E393D17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14138062"/>
              </p:ext>
            </p:extLst>
          </p:nvPr>
        </p:nvGraphicFramePr>
        <p:xfrm>
          <a:off x="1650468" y="673580"/>
          <a:ext cx="9182100" cy="557122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073" name="Document" r:id="rId3" imgW="5401235" imgH="3277189" progId="Word.Document.12">
                  <p:embed/>
                </p:oleObj>
              </mc:Choice>
              <mc:Fallback>
                <p:oleObj name="Document" r:id="rId3" imgW="5401235" imgH="327718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650468" y="673580"/>
                        <a:ext cx="9182100" cy="557122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4" name="正方形/長方形 3">
                <a:extLst>
                  <a:ext uri="{FF2B5EF4-FFF2-40B4-BE49-F238E27FC236}">
                    <a16:creationId xmlns:a16="http://schemas.microsoft.com/office/drawing/2014/main" id="{7E78E3FA-DECC-4706-AAF6-62A04123966C}"/>
                  </a:ext>
                </a:extLst>
              </p:cNvPr>
              <p:cNvSpPr/>
              <p:nvPr/>
            </p:nvSpPr>
            <p:spPr>
              <a:xfrm>
                <a:off x="6891770" y="5571910"/>
                <a:ext cx="488275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ja-JP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ja-JP" i="1">
                              <a:latin typeface="Cambria Math" panose="02040503050406030204" pitchFamily="18" charset="0"/>
                              <a:ea typeface="游明朝" panose="02020400000000000000" pitchFamily="18" charset="-128"/>
                              <a:cs typeface="Times New Roman" panose="02020603050405020304" pitchFamily="18" charset="0"/>
                            </a:rPr>
                            <m:t>𝑦</m:t>
                          </m:r>
                        </m:e>
                        <m:sub>
                          <m:r>
                            <a:rPr lang="en-US" altLang="ja-JP" i="1">
                              <a:latin typeface="Cambria Math" panose="02040503050406030204" pitchFamily="18" charset="0"/>
                              <a:ea typeface="游明朝" panose="02020400000000000000" pitchFamily="18" charset="-128"/>
                              <a:cs typeface="Times New Roman" panose="02020603050405020304" pitchFamily="18" charset="0"/>
                            </a:rPr>
                            <m:t>𝐵</m:t>
                          </m:r>
                        </m:sub>
                      </m:sSub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4" name="正方形/長方形 3">
                <a:extLst>
                  <a:ext uri="{FF2B5EF4-FFF2-40B4-BE49-F238E27FC236}">
                    <a16:creationId xmlns:a16="http://schemas.microsoft.com/office/drawing/2014/main" id="{7E78E3FA-DECC-4706-AAF6-62A04123966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91770" y="5571910"/>
                <a:ext cx="488275" cy="369332"/>
              </a:xfrm>
              <a:prstGeom prst="rect">
                <a:avLst/>
              </a:prstGeom>
              <a:blipFill>
                <a:blip r:embed="rId5"/>
                <a:stretch>
                  <a:fillRect b="-655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5" name="正方形/長方形 4">
                <a:extLst>
                  <a:ext uri="{FF2B5EF4-FFF2-40B4-BE49-F238E27FC236}">
                    <a16:creationId xmlns:a16="http://schemas.microsoft.com/office/drawing/2014/main" id="{E2ABD3D7-6306-4C8A-8EC9-EF4381A62328}"/>
                  </a:ext>
                </a:extLst>
              </p:cNvPr>
              <p:cNvSpPr/>
              <p:nvPr/>
            </p:nvSpPr>
            <p:spPr>
              <a:xfrm>
                <a:off x="2278226" y="3355174"/>
                <a:ext cx="486608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𝐵</m:t>
                          </m:r>
                        </m:sub>
                      </m:sSub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5" name="正方形/長方形 4">
                <a:extLst>
                  <a:ext uri="{FF2B5EF4-FFF2-40B4-BE49-F238E27FC236}">
                    <a16:creationId xmlns:a16="http://schemas.microsoft.com/office/drawing/2014/main" id="{E2ABD3D7-6306-4C8A-8EC9-EF4381A6232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78226" y="3355174"/>
                <a:ext cx="48660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6" name="正方形/長方形 5">
                <a:extLst>
                  <a:ext uri="{FF2B5EF4-FFF2-40B4-BE49-F238E27FC236}">
                    <a16:creationId xmlns:a16="http://schemas.microsoft.com/office/drawing/2014/main" id="{9BCDB382-7C22-4160-90FE-71E2118DB917}"/>
                  </a:ext>
                </a:extLst>
              </p:cNvPr>
              <p:cNvSpPr/>
              <p:nvPr/>
            </p:nvSpPr>
            <p:spPr>
              <a:xfrm>
                <a:off x="9047179" y="5128560"/>
                <a:ext cx="568745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en-US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altLang="ja-JP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𝑥</m:t>
                          </m:r>
                        </m:e>
                        <m:sub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𝐴</m:t>
                          </m:r>
                        </m:sub>
                      </m:sSub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6" name="正方形/長方形 5">
                <a:extLst>
                  <a:ext uri="{FF2B5EF4-FFF2-40B4-BE49-F238E27FC236}">
                    <a16:creationId xmlns:a16="http://schemas.microsoft.com/office/drawing/2014/main" id="{9BCDB382-7C22-4160-90FE-71E2118DB91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47179" y="5128560"/>
                <a:ext cx="568745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正方形/長方形 7">
                <a:extLst>
                  <a:ext uri="{FF2B5EF4-FFF2-40B4-BE49-F238E27FC236}">
                    <a16:creationId xmlns:a16="http://schemas.microsoft.com/office/drawing/2014/main" id="{7E9169A7-BBB7-4BE6-A7CD-74108E2504C0}"/>
                  </a:ext>
                </a:extLst>
              </p:cNvPr>
              <p:cNvSpPr/>
              <p:nvPr/>
            </p:nvSpPr>
            <p:spPr>
              <a:xfrm>
                <a:off x="2579946" y="736651"/>
                <a:ext cx="520463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en-US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𝑦</m:t>
                          </m:r>
                        </m:e>
                        <m:sub>
                          <m:r>
                            <a:rPr lang="ja-JP" altLang="en-US" i="1">
                              <a:latin typeface="Cambria Math" panose="02040503050406030204" pitchFamily="18" charset="0"/>
                            </a:rPr>
                            <m:t>𝐴</m:t>
                          </m:r>
                        </m:sub>
                      </m:sSub>
                      <m:r>
                        <a:rPr lang="ja-JP" altLang="en-US">
                          <a:latin typeface="Cambria Math" panose="02040503050406030204" pitchFamily="18" charset="0"/>
                        </a:rPr>
                        <m:t>,</m:t>
                      </m:r>
                    </m:oMath>
                  </m:oMathPara>
                </a14:m>
                <a:endParaRPr lang="ja-JP" altLang="en-US" dirty="0"/>
              </a:p>
            </p:txBody>
          </p:sp>
        </mc:Choice>
        <mc:Fallback>
          <p:sp>
            <p:nvSpPr>
              <p:cNvPr id="8" name="正方形/長方形 7">
                <a:extLst>
                  <a:ext uri="{FF2B5EF4-FFF2-40B4-BE49-F238E27FC236}">
                    <a16:creationId xmlns:a16="http://schemas.microsoft.com/office/drawing/2014/main" id="{7E9169A7-BBB7-4BE6-A7CD-74108E2504C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79946" y="736651"/>
                <a:ext cx="520463" cy="369332"/>
              </a:xfrm>
              <a:prstGeom prst="rect">
                <a:avLst/>
              </a:prstGeom>
              <a:blipFill>
                <a:blip r:embed="rId8"/>
                <a:stretch>
                  <a:fillRect b="-6667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60529844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スライド番号プレースホルダ 1">
            <a:extLst>
              <a:ext uri="{FF2B5EF4-FFF2-40B4-BE49-F238E27FC236}">
                <a16:creationId xmlns:a16="http://schemas.microsoft.com/office/drawing/2014/main" id="{9F2A1681-7D4B-420A-8947-00032B707B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fld id="{F8455C1B-01B8-4191-90FD-3D60FCBC0375}" type="slidenum">
              <a:rPr lang="en-US" altLang="ja-JP" smtClean="0"/>
              <a:pPr/>
              <a:t>42</a:t>
            </a:fld>
            <a:endParaRPr lang="en-US" altLang="ja-JP"/>
          </a:p>
        </p:txBody>
      </p:sp>
      <p:graphicFrame>
        <p:nvGraphicFramePr>
          <p:cNvPr id="32771" name="Object 2">
            <a:extLst>
              <a:ext uri="{FF2B5EF4-FFF2-40B4-BE49-F238E27FC236}">
                <a16:creationId xmlns:a16="http://schemas.microsoft.com/office/drawing/2014/main" id="{289A9A17-3222-4F15-AAD5-8A4829187CA4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027239" y="763589"/>
          <a:ext cx="8097837" cy="56657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66" name="文書" r:id="rId3" imgW="5094084" imgH="3602394" progId="Word.Document.12">
                  <p:embed/>
                </p:oleObj>
              </mc:Choice>
              <mc:Fallback>
                <p:oleObj name="文書" r:id="rId3" imgW="5094084" imgH="3602394" progId="Word.Document.12">
                  <p:embed/>
                  <p:pic>
                    <p:nvPicPr>
                      <p:cNvPr id="32771" name="Object 2">
                        <a:extLst>
                          <a:ext uri="{FF2B5EF4-FFF2-40B4-BE49-F238E27FC236}">
                            <a16:creationId xmlns:a16="http://schemas.microsoft.com/office/drawing/2014/main" id="{289A9A17-3222-4F15-AAD5-8A4829187CA4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27239" y="763589"/>
                        <a:ext cx="8097837" cy="56657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円弧 3">
            <a:extLst>
              <a:ext uri="{FF2B5EF4-FFF2-40B4-BE49-F238E27FC236}">
                <a16:creationId xmlns:a16="http://schemas.microsoft.com/office/drawing/2014/main" id="{04D300B0-1A8D-45C9-AD26-8481A3E59A3B}"/>
              </a:ext>
            </a:extLst>
          </p:cNvPr>
          <p:cNvSpPr/>
          <p:nvPr/>
        </p:nvSpPr>
        <p:spPr>
          <a:xfrm>
            <a:off x="-547688" y="2500313"/>
            <a:ext cx="7929563" cy="5643562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6" name="円弧 5">
            <a:extLst>
              <a:ext uri="{FF2B5EF4-FFF2-40B4-BE49-F238E27FC236}">
                <a16:creationId xmlns:a16="http://schemas.microsoft.com/office/drawing/2014/main" id="{4E67BDF6-A1D4-4E00-A358-9801ECF35396}"/>
              </a:ext>
            </a:extLst>
          </p:cNvPr>
          <p:cNvSpPr/>
          <p:nvPr/>
        </p:nvSpPr>
        <p:spPr>
          <a:xfrm>
            <a:off x="-833438" y="2571751"/>
            <a:ext cx="7929563" cy="5643563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7" name="円弧 6">
            <a:extLst>
              <a:ext uri="{FF2B5EF4-FFF2-40B4-BE49-F238E27FC236}">
                <a16:creationId xmlns:a16="http://schemas.microsoft.com/office/drawing/2014/main" id="{1AAAE51C-CBAD-4F92-82DA-259C50C2ED40}"/>
              </a:ext>
            </a:extLst>
          </p:cNvPr>
          <p:cNvSpPr/>
          <p:nvPr/>
        </p:nvSpPr>
        <p:spPr>
          <a:xfrm>
            <a:off x="-1047750" y="2636838"/>
            <a:ext cx="7929563" cy="5643562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8" name="円弧 7">
            <a:extLst>
              <a:ext uri="{FF2B5EF4-FFF2-40B4-BE49-F238E27FC236}">
                <a16:creationId xmlns:a16="http://schemas.microsoft.com/office/drawing/2014/main" id="{5F906B73-F70B-4E0C-BA93-D5A212F54906}"/>
              </a:ext>
            </a:extLst>
          </p:cNvPr>
          <p:cNvSpPr/>
          <p:nvPr/>
        </p:nvSpPr>
        <p:spPr>
          <a:xfrm>
            <a:off x="-1190625" y="2857501"/>
            <a:ext cx="7929563" cy="5643563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9" name="円弧 8">
            <a:extLst>
              <a:ext uri="{FF2B5EF4-FFF2-40B4-BE49-F238E27FC236}">
                <a16:creationId xmlns:a16="http://schemas.microsoft.com/office/drawing/2014/main" id="{3A284470-F4F6-4CE5-AD14-2249B9929730}"/>
              </a:ext>
            </a:extLst>
          </p:cNvPr>
          <p:cNvSpPr/>
          <p:nvPr/>
        </p:nvSpPr>
        <p:spPr>
          <a:xfrm>
            <a:off x="-1404938" y="3000376"/>
            <a:ext cx="7929563" cy="5643563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10" name="円弧 9">
            <a:extLst>
              <a:ext uri="{FF2B5EF4-FFF2-40B4-BE49-F238E27FC236}">
                <a16:creationId xmlns:a16="http://schemas.microsoft.com/office/drawing/2014/main" id="{345D4A99-F951-4108-9F80-4686F2254380}"/>
              </a:ext>
            </a:extLst>
          </p:cNvPr>
          <p:cNvSpPr/>
          <p:nvPr/>
        </p:nvSpPr>
        <p:spPr>
          <a:xfrm>
            <a:off x="-1619250" y="3143251"/>
            <a:ext cx="7929563" cy="5643563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11" name="円弧 10">
            <a:extLst>
              <a:ext uri="{FF2B5EF4-FFF2-40B4-BE49-F238E27FC236}">
                <a16:creationId xmlns:a16="http://schemas.microsoft.com/office/drawing/2014/main" id="{B78B83AA-E07E-410A-BE46-0F2B52B7ADC8}"/>
              </a:ext>
            </a:extLst>
          </p:cNvPr>
          <p:cNvSpPr/>
          <p:nvPr/>
        </p:nvSpPr>
        <p:spPr>
          <a:xfrm>
            <a:off x="-1893888" y="3236913"/>
            <a:ext cx="7929563" cy="5643562"/>
          </a:xfrm>
          <a:prstGeom prst="arc">
            <a:avLst>
              <a:gd name="adj1" fmla="val 16530268"/>
              <a:gd name="adj2" fmla="val 21568945"/>
            </a:avLst>
          </a:prstGeom>
          <a:noFill/>
          <a:ln w="19050">
            <a:solidFill>
              <a:schemeClr val="accent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12" name="左矢印 11">
            <a:extLst>
              <a:ext uri="{FF2B5EF4-FFF2-40B4-BE49-F238E27FC236}">
                <a16:creationId xmlns:a16="http://schemas.microsoft.com/office/drawing/2014/main" id="{5024F6A7-5AAC-4122-86B9-62818124F375}"/>
              </a:ext>
            </a:extLst>
          </p:cNvPr>
          <p:cNvSpPr/>
          <p:nvPr/>
        </p:nvSpPr>
        <p:spPr>
          <a:xfrm rot="2880276">
            <a:off x="6434932" y="3775870"/>
            <a:ext cx="571500" cy="46037"/>
          </a:xfrm>
          <a:prstGeom prst="leftArrow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13" name="左矢印 12">
            <a:extLst>
              <a:ext uri="{FF2B5EF4-FFF2-40B4-BE49-F238E27FC236}">
                <a16:creationId xmlns:a16="http://schemas.microsoft.com/office/drawing/2014/main" id="{AA37C63C-C7A8-4138-B4C5-70DBEC9C06BE}"/>
              </a:ext>
            </a:extLst>
          </p:cNvPr>
          <p:cNvSpPr/>
          <p:nvPr/>
        </p:nvSpPr>
        <p:spPr>
          <a:xfrm rot="2880276">
            <a:off x="5150644" y="4536281"/>
            <a:ext cx="571500" cy="46038"/>
          </a:xfrm>
          <a:prstGeom prst="leftArrow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cxnSp>
        <p:nvCxnSpPr>
          <p:cNvPr id="15" name="直線コネクタ 14">
            <a:extLst>
              <a:ext uri="{FF2B5EF4-FFF2-40B4-BE49-F238E27FC236}">
                <a16:creationId xmlns:a16="http://schemas.microsoft.com/office/drawing/2014/main" id="{42AFBC07-8F68-4D9B-9440-73D44C41313D}"/>
              </a:ext>
            </a:extLst>
          </p:cNvPr>
          <p:cNvCxnSpPr/>
          <p:nvPr/>
        </p:nvCxnSpPr>
        <p:spPr>
          <a:xfrm rot="10800000" flipV="1">
            <a:off x="5603875" y="4011614"/>
            <a:ext cx="1327150" cy="769937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コネクタ 17">
            <a:extLst>
              <a:ext uri="{FF2B5EF4-FFF2-40B4-BE49-F238E27FC236}">
                <a16:creationId xmlns:a16="http://schemas.microsoft.com/office/drawing/2014/main" id="{26444BB3-912F-4100-A993-08CA86AB0372}"/>
              </a:ext>
            </a:extLst>
          </p:cNvPr>
          <p:cNvCxnSpPr/>
          <p:nvPr/>
        </p:nvCxnSpPr>
        <p:spPr>
          <a:xfrm rot="10800000" flipV="1">
            <a:off x="5238751" y="3582989"/>
            <a:ext cx="1325563" cy="769937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直線矢印コネクタ 19">
            <a:extLst>
              <a:ext uri="{FF2B5EF4-FFF2-40B4-BE49-F238E27FC236}">
                <a16:creationId xmlns:a16="http://schemas.microsoft.com/office/drawing/2014/main" id="{BAC06611-D8B3-4247-ACB8-C1221F263DF0}"/>
              </a:ext>
            </a:extLst>
          </p:cNvPr>
          <p:cNvCxnSpPr>
            <a:stCxn id="12" idx="0"/>
          </p:cNvCxnSpPr>
          <p:nvPr/>
        </p:nvCxnSpPr>
        <p:spPr>
          <a:xfrm flipH="1" flipV="1">
            <a:off x="2524126" y="3571876"/>
            <a:ext cx="4037013" cy="15875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直線矢印コネクタ 21">
            <a:extLst>
              <a:ext uri="{FF2B5EF4-FFF2-40B4-BE49-F238E27FC236}">
                <a16:creationId xmlns:a16="http://schemas.microsoft.com/office/drawing/2014/main" id="{C4079A75-CEF7-429E-BBF9-A80158C87AA2}"/>
              </a:ext>
            </a:extLst>
          </p:cNvPr>
          <p:cNvCxnSpPr>
            <a:stCxn id="12" idx="2"/>
          </p:cNvCxnSpPr>
          <p:nvPr/>
        </p:nvCxnSpPr>
        <p:spPr>
          <a:xfrm rot="10800000" flipV="1">
            <a:off x="6524626" y="3617913"/>
            <a:ext cx="3175" cy="2882900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785" name="Rectangle 5">
            <a:extLst>
              <a:ext uri="{FF2B5EF4-FFF2-40B4-BE49-F238E27FC236}">
                <a16:creationId xmlns:a16="http://schemas.microsoft.com/office/drawing/2014/main" id="{0F41A7A6-631A-4834-BA96-F93ADD5BAE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658436" name="Object 4">
            <a:extLst>
              <a:ext uri="{FF2B5EF4-FFF2-40B4-BE49-F238E27FC236}">
                <a16:creationId xmlns:a16="http://schemas.microsoft.com/office/drawing/2014/main" id="{0BBB027E-6C2F-42F4-BF92-B9535DE6083A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143501" y="3298825"/>
          <a:ext cx="227013" cy="273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67" name="数式" r:id="rId5" imgW="190500" imgH="228600" progId="Equation.3">
                  <p:embed/>
                </p:oleObj>
              </mc:Choice>
              <mc:Fallback>
                <p:oleObj name="数式" r:id="rId5" imgW="190500" imgH="228600" progId="Equation.3">
                  <p:embed/>
                  <p:pic>
                    <p:nvPicPr>
                      <p:cNvPr id="658436" name="Object 4">
                        <a:extLst>
                          <a:ext uri="{FF2B5EF4-FFF2-40B4-BE49-F238E27FC236}">
                            <a16:creationId xmlns:a16="http://schemas.microsoft.com/office/drawing/2014/main" id="{0BBB027E-6C2F-42F4-BF92-B9535DE6083A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43501" y="3298825"/>
                        <a:ext cx="227013" cy="273050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FF00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26" name="直線コネクタ 25">
            <a:extLst>
              <a:ext uri="{FF2B5EF4-FFF2-40B4-BE49-F238E27FC236}">
                <a16:creationId xmlns:a16="http://schemas.microsoft.com/office/drawing/2014/main" id="{663A64EE-5742-47A1-9B81-0B381F23A649}"/>
              </a:ext>
            </a:extLst>
          </p:cNvPr>
          <p:cNvCxnSpPr>
            <a:stCxn id="13" idx="1"/>
          </p:cNvCxnSpPr>
          <p:nvPr/>
        </p:nvCxnSpPr>
        <p:spPr>
          <a:xfrm rot="16200000" flipV="1">
            <a:off x="4854575" y="3956050"/>
            <a:ext cx="774700" cy="6350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直線コネクタ 27">
            <a:extLst>
              <a:ext uri="{FF2B5EF4-FFF2-40B4-BE49-F238E27FC236}">
                <a16:creationId xmlns:a16="http://schemas.microsoft.com/office/drawing/2014/main" id="{2D9EF26E-0B90-45DE-9F9F-72EE9D0A9CBB}"/>
              </a:ext>
            </a:extLst>
          </p:cNvPr>
          <p:cNvCxnSpPr>
            <a:stCxn id="13" idx="1"/>
          </p:cNvCxnSpPr>
          <p:nvPr/>
        </p:nvCxnSpPr>
        <p:spPr>
          <a:xfrm rot="16200000" flipH="1">
            <a:off x="5879307" y="3712370"/>
            <a:ext cx="11113" cy="1279525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789" name="Rectangle 7">
            <a:extLst>
              <a:ext uri="{FF2B5EF4-FFF2-40B4-BE49-F238E27FC236}">
                <a16:creationId xmlns:a16="http://schemas.microsoft.com/office/drawing/2014/main" id="{7D50E13E-1BBC-46D4-9CD3-DAB8B0923E4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658438" name="Object 6">
            <a:extLst>
              <a:ext uri="{FF2B5EF4-FFF2-40B4-BE49-F238E27FC236}">
                <a16:creationId xmlns:a16="http://schemas.microsoft.com/office/drawing/2014/main" id="{04DB83AC-AF74-4C97-938E-908EB0EC7B20}"/>
              </a:ext>
            </a:extLst>
          </p:cNvPr>
          <p:cNvGraphicFramePr>
            <a:graphicFrameLocks noChangeAspect="1"/>
          </p:cNvGraphicFramePr>
          <p:nvPr/>
        </p:nvGraphicFramePr>
        <p:xfrm>
          <a:off x="6569075" y="4225925"/>
          <a:ext cx="241300" cy="2746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68" name="数式" r:id="rId7" imgW="203112" imgH="228501" progId="Equation.3">
                  <p:embed/>
                </p:oleObj>
              </mc:Choice>
              <mc:Fallback>
                <p:oleObj name="数式" r:id="rId7" imgW="203112" imgH="228501" progId="Equation.3">
                  <p:embed/>
                  <p:pic>
                    <p:nvPicPr>
                      <p:cNvPr id="658438" name="Object 6">
                        <a:extLst>
                          <a:ext uri="{FF2B5EF4-FFF2-40B4-BE49-F238E27FC236}">
                            <a16:creationId xmlns:a16="http://schemas.microsoft.com/office/drawing/2014/main" id="{04DB83AC-AF74-4C97-938E-908EB0EC7B20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69075" y="4225925"/>
                        <a:ext cx="241300" cy="274638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FF00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2" name="直線コネクタ 31">
            <a:extLst>
              <a:ext uri="{FF2B5EF4-FFF2-40B4-BE49-F238E27FC236}">
                <a16:creationId xmlns:a16="http://schemas.microsoft.com/office/drawing/2014/main" id="{71E914F2-BF95-4051-B0B4-E0B118952A65}"/>
              </a:ext>
            </a:extLst>
          </p:cNvPr>
          <p:cNvCxnSpPr>
            <a:stCxn id="13" idx="1"/>
          </p:cNvCxnSpPr>
          <p:nvPr/>
        </p:nvCxnSpPr>
        <p:spPr>
          <a:xfrm rot="16200000" flipH="1" flipV="1">
            <a:off x="4807744" y="4777582"/>
            <a:ext cx="868363" cy="6350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792" name="Rectangle 9">
            <a:extLst>
              <a:ext uri="{FF2B5EF4-FFF2-40B4-BE49-F238E27FC236}">
                <a16:creationId xmlns:a16="http://schemas.microsoft.com/office/drawing/2014/main" id="{CC84CC9A-72CA-4096-BB09-A344BB4A98F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658440" name="Object 8">
            <a:extLst>
              <a:ext uri="{FF2B5EF4-FFF2-40B4-BE49-F238E27FC236}">
                <a16:creationId xmlns:a16="http://schemas.microsoft.com/office/drawing/2014/main" id="{BEE26B3B-B07E-47B1-9282-F89E740C8F04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095876" y="5227638"/>
          <a:ext cx="227013" cy="273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69" name="数式" r:id="rId9" imgW="190500" imgH="228600" progId="Equation.3">
                  <p:embed/>
                </p:oleObj>
              </mc:Choice>
              <mc:Fallback>
                <p:oleObj name="数式" r:id="rId9" imgW="190500" imgH="228600" progId="Equation.3">
                  <p:embed/>
                  <p:pic>
                    <p:nvPicPr>
                      <p:cNvPr id="658440" name="Object 8">
                        <a:extLst>
                          <a:ext uri="{FF2B5EF4-FFF2-40B4-BE49-F238E27FC236}">
                            <a16:creationId xmlns:a16="http://schemas.microsoft.com/office/drawing/2014/main" id="{BEE26B3B-B07E-47B1-9282-F89E740C8F04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95876" y="5227638"/>
                        <a:ext cx="227013" cy="273050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FF33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9" name="直線コネクタ 38">
            <a:extLst>
              <a:ext uri="{FF2B5EF4-FFF2-40B4-BE49-F238E27FC236}">
                <a16:creationId xmlns:a16="http://schemas.microsoft.com/office/drawing/2014/main" id="{6CE33C0E-B2F5-4409-8046-B2DAB6FC2F3B}"/>
              </a:ext>
            </a:extLst>
          </p:cNvPr>
          <p:cNvCxnSpPr/>
          <p:nvPr/>
        </p:nvCxnSpPr>
        <p:spPr>
          <a:xfrm rot="16200000" flipH="1">
            <a:off x="4434682" y="3553619"/>
            <a:ext cx="11112" cy="1619250"/>
          </a:xfrm>
          <a:prstGeom prst="line">
            <a:avLst/>
          </a:prstGeom>
          <a:ln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795" name="Rectangle 11">
            <a:extLst>
              <a:ext uri="{FF2B5EF4-FFF2-40B4-BE49-F238E27FC236}">
                <a16:creationId xmlns:a16="http://schemas.microsoft.com/office/drawing/2014/main" id="{85754110-AD3D-41CA-B7B4-5456FD1BD7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658442" name="Object 10">
            <a:extLst>
              <a:ext uri="{FF2B5EF4-FFF2-40B4-BE49-F238E27FC236}">
                <a16:creationId xmlns:a16="http://schemas.microsoft.com/office/drawing/2014/main" id="{F7C3093D-FC3B-4FEF-A020-F38667780B6A}"/>
              </a:ext>
            </a:extLst>
          </p:cNvPr>
          <p:cNvGraphicFramePr>
            <a:graphicFrameLocks noChangeAspect="1"/>
          </p:cNvGraphicFramePr>
          <p:nvPr/>
        </p:nvGraphicFramePr>
        <p:xfrm>
          <a:off x="3379788" y="4286250"/>
          <a:ext cx="227012" cy="273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0" name="数式" r:id="rId11" imgW="190500" imgH="228600" progId="Equation.3">
                  <p:embed/>
                </p:oleObj>
              </mc:Choice>
              <mc:Fallback>
                <p:oleObj name="数式" r:id="rId11" imgW="190500" imgH="228600" progId="Equation.3">
                  <p:embed/>
                  <p:pic>
                    <p:nvPicPr>
                      <p:cNvPr id="658442" name="Object 10">
                        <a:extLst>
                          <a:ext uri="{FF2B5EF4-FFF2-40B4-BE49-F238E27FC236}">
                            <a16:creationId xmlns:a16="http://schemas.microsoft.com/office/drawing/2014/main" id="{F7C3093D-FC3B-4FEF-A020-F38667780B6A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79788" y="4286250"/>
                        <a:ext cx="227012" cy="273050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FF00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43" name="直線コネクタ 42">
            <a:extLst>
              <a:ext uri="{FF2B5EF4-FFF2-40B4-BE49-F238E27FC236}">
                <a16:creationId xmlns:a16="http://schemas.microsoft.com/office/drawing/2014/main" id="{E308D230-5E43-4121-B8EC-A0A9B0C86795}"/>
              </a:ext>
            </a:extLst>
          </p:cNvPr>
          <p:cNvCxnSpPr/>
          <p:nvPr/>
        </p:nvCxnSpPr>
        <p:spPr>
          <a:xfrm rot="16200000" flipH="1">
            <a:off x="5167313" y="2428876"/>
            <a:ext cx="3071813" cy="2500312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直線コネクタ 43">
            <a:extLst>
              <a:ext uri="{FF2B5EF4-FFF2-40B4-BE49-F238E27FC236}">
                <a16:creationId xmlns:a16="http://schemas.microsoft.com/office/drawing/2014/main" id="{D8F90AEC-26FA-4758-A448-7ED232A62AF0}"/>
              </a:ext>
            </a:extLst>
          </p:cNvPr>
          <p:cNvCxnSpPr/>
          <p:nvPr/>
        </p:nvCxnSpPr>
        <p:spPr>
          <a:xfrm rot="16200000" flipH="1">
            <a:off x="3238501" y="2428876"/>
            <a:ext cx="3071813" cy="2500313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円弧 45">
            <a:extLst>
              <a:ext uri="{FF2B5EF4-FFF2-40B4-BE49-F238E27FC236}">
                <a16:creationId xmlns:a16="http://schemas.microsoft.com/office/drawing/2014/main" id="{A7F37A70-E5F6-412A-8E3F-2625855B8DA8}"/>
              </a:ext>
            </a:extLst>
          </p:cNvPr>
          <p:cNvSpPr/>
          <p:nvPr/>
        </p:nvSpPr>
        <p:spPr>
          <a:xfrm flipH="1">
            <a:off x="5749925" y="5094288"/>
            <a:ext cx="285750" cy="214312"/>
          </a:xfrm>
          <a:prstGeom prst="arc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sp>
        <p:nvSpPr>
          <p:cNvPr id="32800" name="Rectangle 13">
            <a:extLst>
              <a:ext uri="{FF2B5EF4-FFF2-40B4-BE49-F238E27FC236}">
                <a16:creationId xmlns:a16="http://schemas.microsoft.com/office/drawing/2014/main" id="{15364083-BE58-438A-BA55-6BDF55161ABC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25607" name="Object 12">
            <a:extLst>
              <a:ext uri="{FF2B5EF4-FFF2-40B4-BE49-F238E27FC236}">
                <a16:creationId xmlns:a16="http://schemas.microsoft.com/office/drawing/2014/main" id="{99D1938B-B057-4A58-BB2B-95B81BA7F1C7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310189" y="6072189"/>
          <a:ext cx="517525" cy="2301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1" name="数式" r:id="rId13" imgW="431613" imgH="190417" progId="Equation.3">
                  <p:embed/>
                </p:oleObj>
              </mc:Choice>
              <mc:Fallback>
                <p:oleObj name="数式" r:id="rId13" imgW="431613" imgH="190417" progId="Equation.3">
                  <p:embed/>
                  <p:pic>
                    <p:nvPicPr>
                      <p:cNvPr id="25607" name="Object 12">
                        <a:extLst>
                          <a:ext uri="{FF2B5EF4-FFF2-40B4-BE49-F238E27FC236}">
                            <a16:creationId xmlns:a16="http://schemas.microsoft.com/office/drawing/2014/main" id="{99D1938B-B057-4A58-BB2B-95B81BA7F1C7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310189" y="6072189"/>
                        <a:ext cx="517525" cy="230187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FF00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50" name="直線矢印コネクタ 49">
            <a:extLst>
              <a:ext uri="{FF2B5EF4-FFF2-40B4-BE49-F238E27FC236}">
                <a16:creationId xmlns:a16="http://schemas.microsoft.com/office/drawing/2014/main" id="{C0DB0F62-C938-41B3-89A8-5F49ED1CF343}"/>
              </a:ext>
            </a:extLst>
          </p:cNvPr>
          <p:cNvCxnSpPr/>
          <p:nvPr/>
        </p:nvCxnSpPr>
        <p:spPr>
          <a:xfrm rot="5400000" flipH="1" flipV="1">
            <a:off x="5203031" y="5464969"/>
            <a:ext cx="928688" cy="285750"/>
          </a:xfrm>
          <a:prstGeom prst="straightConnector1">
            <a:avLst/>
          </a:prstGeom>
          <a:ln w="127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32803" name="Object 8">
            <a:extLst>
              <a:ext uri="{FF2B5EF4-FFF2-40B4-BE49-F238E27FC236}">
                <a16:creationId xmlns:a16="http://schemas.microsoft.com/office/drawing/2014/main" id="{C64B1C1D-A99F-4AB0-B347-6D2CC12B7769}"/>
              </a:ext>
            </a:extLst>
          </p:cNvPr>
          <p:cNvGraphicFramePr>
            <a:graphicFrameLocks noChangeAspect="1"/>
          </p:cNvGraphicFramePr>
          <p:nvPr/>
        </p:nvGraphicFramePr>
        <p:xfrm>
          <a:off x="7153276" y="5453064"/>
          <a:ext cx="531813" cy="2619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2" name="数式" r:id="rId15" imgW="444114" imgH="215713" progId="Equation.3">
                  <p:embed/>
                </p:oleObj>
              </mc:Choice>
              <mc:Fallback>
                <p:oleObj name="数式" r:id="rId15" imgW="444114" imgH="215713" progId="Equation.3">
                  <p:embed/>
                  <p:pic>
                    <p:nvPicPr>
                      <p:cNvPr id="32803" name="Object 8">
                        <a:extLst>
                          <a:ext uri="{FF2B5EF4-FFF2-40B4-BE49-F238E27FC236}">
                            <a16:creationId xmlns:a16="http://schemas.microsoft.com/office/drawing/2014/main" id="{C64B1C1D-A99F-4AB0-B347-6D2CC12B7769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53276" y="5453064"/>
                        <a:ext cx="531813" cy="2619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FF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2804" name="Object 15">
            <a:extLst>
              <a:ext uri="{FF2B5EF4-FFF2-40B4-BE49-F238E27FC236}">
                <a16:creationId xmlns:a16="http://schemas.microsoft.com/office/drawing/2014/main" id="{BB541C6B-5606-40C0-A641-FD0833CC0B89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738438" y="4167189"/>
          <a:ext cx="531812" cy="2619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3" name="数式" r:id="rId17" imgW="444114" imgH="215713" progId="Equation.3">
                  <p:embed/>
                </p:oleObj>
              </mc:Choice>
              <mc:Fallback>
                <p:oleObj name="数式" r:id="rId17" imgW="444114" imgH="215713" progId="Equation.3">
                  <p:embed/>
                  <p:pic>
                    <p:nvPicPr>
                      <p:cNvPr id="32804" name="Object 15">
                        <a:extLst>
                          <a:ext uri="{FF2B5EF4-FFF2-40B4-BE49-F238E27FC236}">
                            <a16:creationId xmlns:a16="http://schemas.microsoft.com/office/drawing/2014/main" id="{BB541C6B-5606-40C0-A641-FD0833CC0B89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738438" y="4167189"/>
                        <a:ext cx="531812" cy="2619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FF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54" name="直線矢印コネクタ 53">
            <a:extLst>
              <a:ext uri="{FF2B5EF4-FFF2-40B4-BE49-F238E27FC236}">
                <a16:creationId xmlns:a16="http://schemas.microsoft.com/office/drawing/2014/main" id="{9443FC7F-33A5-457E-93DB-C3D09785FA99}"/>
              </a:ext>
            </a:extLst>
          </p:cNvPr>
          <p:cNvCxnSpPr/>
          <p:nvPr/>
        </p:nvCxnSpPr>
        <p:spPr>
          <a:xfrm rot="16200000" flipV="1">
            <a:off x="7060407" y="5168107"/>
            <a:ext cx="428625" cy="214312"/>
          </a:xfrm>
          <a:prstGeom prst="straightConnector1">
            <a:avLst/>
          </a:prstGeom>
          <a:ln>
            <a:solidFill>
              <a:schemeClr val="tx2"/>
            </a:solidFill>
            <a:headEnd type="non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25610" name="Object 16">
            <a:extLst>
              <a:ext uri="{FF2B5EF4-FFF2-40B4-BE49-F238E27FC236}">
                <a16:creationId xmlns:a16="http://schemas.microsoft.com/office/drawing/2014/main" id="{E61ED6F2-E10B-4DB1-BFFD-DD14D880B4F5}"/>
              </a:ext>
            </a:extLst>
          </p:cNvPr>
          <p:cNvGraphicFramePr>
            <a:graphicFrameLocks noChangeAspect="1"/>
          </p:cNvGraphicFramePr>
          <p:nvPr/>
        </p:nvGraphicFramePr>
        <p:xfrm>
          <a:off x="8140700" y="1920875"/>
          <a:ext cx="1741488" cy="8651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4" name="数式" r:id="rId19" imgW="1459866" imgH="723586" progId="Equation.3">
                  <p:embed/>
                </p:oleObj>
              </mc:Choice>
              <mc:Fallback>
                <p:oleObj name="数式" r:id="rId19" imgW="1459866" imgH="723586" progId="Equation.3">
                  <p:embed/>
                  <p:pic>
                    <p:nvPicPr>
                      <p:cNvPr id="25610" name="Object 16">
                        <a:extLst>
                          <a:ext uri="{FF2B5EF4-FFF2-40B4-BE49-F238E27FC236}">
                            <a16:creationId xmlns:a16="http://schemas.microsoft.com/office/drawing/2014/main" id="{E61ED6F2-E10B-4DB1-BFFD-DD14D880B4F5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140700" y="1920875"/>
                        <a:ext cx="1741488" cy="865188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3333CC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7" name="下矢印 56">
            <a:extLst>
              <a:ext uri="{FF2B5EF4-FFF2-40B4-BE49-F238E27FC236}">
                <a16:creationId xmlns:a16="http://schemas.microsoft.com/office/drawing/2014/main" id="{B6BF0460-A7A7-4C31-AA20-A8875F0B754A}"/>
              </a:ext>
            </a:extLst>
          </p:cNvPr>
          <p:cNvSpPr/>
          <p:nvPr/>
        </p:nvSpPr>
        <p:spPr>
          <a:xfrm>
            <a:off x="8866188" y="2824164"/>
            <a:ext cx="214312" cy="42862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graphicFrame>
        <p:nvGraphicFramePr>
          <p:cNvPr id="25611" name="Object 11">
            <a:extLst>
              <a:ext uri="{FF2B5EF4-FFF2-40B4-BE49-F238E27FC236}">
                <a16:creationId xmlns:a16="http://schemas.microsoft.com/office/drawing/2014/main" id="{CC3E116D-5521-46CC-A618-8F3983AAD234}"/>
              </a:ext>
            </a:extLst>
          </p:cNvPr>
          <p:cNvGraphicFramePr>
            <a:graphicFrameLocks noChangeAspect="1"/>
          </p:cNvGraphicFramePr>
          <p:nvPr/>
        </p:nvGraphicFramePr>
        <p:xfrm>
          <a:off x="7942264" y="3294063"/>
          <a:ext cx="2225675" cy="8493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5" name="数式" r:id="rId21" imgW="1866900" imgH="711200" progId="Equation.3">
                  <p:embed/>
                </p:oleObj>
              </mc:Choice>
              <mc:Fallback>
                <p:oleObj name="数式" r:id="rId21" imgW="1866900" imgH="711200" progId="Equation.3">
                  <p:embed/>
                  <p:pic>
                    <p:nvPicPr>
                      <p:cNvPr id="25611" name="Object 11">
                        <a:extLst>
                          <a:ext uri="{FF2B5EF4-FFF2-40B4-BE49-F238E27FC236}">
                            <a16:creationId xmlns:a16="http://schemas.microsoft.com/office/drawing/2014/main" id="{CC3E116D-5521-46CC-A618-8F3983AAD234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942264" y="3294063"/>
                        <a:ext cx="2225675" cy="849312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3333CC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809" name="Rectangle 19">
            <a:extLst>
              <a:ext uri="{FF2B5EF4-FFF2-40B4-BE49-F238E27FC236}">
                <a16:creationId xmlns:a16="http://schemas.microsoft.com/office/drawing/2014/main" id="{480BA20D-6615-4A06-A328-71FF0EFA246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1" y="-177800"/>
            <a:ext cx="157163" cy="35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77901" tIns="38951" rIns="77901" bIns="38951" anchor="ctr"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pPr eaLnBrk="1" hangingPunct="1"/>
            <a:endParaRPr lang="ja-JP" altLang="en-US"/>
          </a:p>
        </p:txBody>
      </p:sp>
      <p:graphicFrame>
        <p:nvGraphicFramePr>
          <p:cNvPr id="658450" name="Object 18">
            <a:extLst>
              <a:ext uri="{FF2B5EF4-FFF2-40B4-BE49-F238E27FC236}">
                <a16:creationId xmlns:a16="http://schemas.microsoft.com/office/drawing/2014/main" id="{2E942FD6-4C6B-411C-A307-80978FFF7651}"/>
              </a:ext>
            </a:extLst>
          </p:cNvPr>
          <p:cNvGraphicFramePr>
            <a:graphicFrameLocks noChangeAspect="1"/>
          </p:cNvGraphicFramePr>
          <p:nvPr/>
        </p:nvGraphicFramePr>
        <p:xfrm>
          <a:off x="8096250" y="1155700"/>
          <a:ext cx="1784350" cy="2730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6" name="数式" r:id="rId23" imgW="1485900" imgH="228600" progId="Equation.3">
                  <p:embed/>
                </p:oleObj>
              </mc:Choice>
              <mc:Fallback>
                <p:oleObj name="数式" r:id="rId23" imgW="1485900" imgH="228600" progId="Equation.3">
                  <p:embed/>
                  <p:pic>
                    <p:nvPicPr>
                      <p:cNvPr id="658450" name="Object 18">
                        <a:extLst>
                          <a:ext uri="{FF2B5EF4-FFF2-40B4-BE49-F238E27FC236}">
                            <a16:creationId xmlns:a16="http://schemas.microsoft.com/office/drawing/2014/main" id="{2E942FD6-4C6B-411C-A307-80978FFF7651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096250" y="1155700"/>
                        <a:ext cx="1784350" cy="273050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chemeClr val="accent2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" name="下矢印 60">
            <a:extLst>
              <a:ext uri="{FF2B5EF4-FFF2-40B4-BE49-F238E27FC236}">
                <a16:creationId xmlns:a16="http://schemas.microsoft.com/office/drawing/2014/main" id="{4E281FB6-62B3-42DD-89BE-25B2B1BAE710}"/>
              </a:ext>
            </a:extLst>
          </p:cNvPr>
          <p:cNvSpPr/>
          <p:nvPr/>
        </p:nvSpPr>
        <p:spPr>
          <a:xfrm>
            <a:off x="8859838" y="1462089"/>
            <a:ext cx="214312" cy="42862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7901" tIns="38951" rIns="77901" bIns="38951" anchor="ctr"/>
          <a:lstStyle/>
          <a:p>
            <a:pPr algn="ctr" eaLnBrk="1" hangingPunct="1">
              <a:defRPr/>
            </a:pPr>
            <a:endParaRPr lang="ja-JP" altLang="en-US"/>
          </a:p>
        </p:txBody>
      </p:sp>
      <p:graphicFrame>
        <p:nvGraphicFramePr>
          <p:cNvPr id="32812" name="Object 44">
            <a:extLst>
              <a:ext uri="{FF2B5EF4-FFF2-40B4-BE49-F238E27FC236}">
                <a16:creationId xmlns:a16="http://schemas.microsoft.com/office/drawing/2014/main" id="{07204240-7471-439F-AC24-5B471901617A}"/>
              </a:ext>
            </a:extLst>
          </p:cNvPr>
          <p:cNvGraphicFramePr>
            <a:graphicFrameLocks noChangeAspect="1"/>
          </p:cNvGraphicFramePr>
          <p:nvPr/>
        </p:nvGraphicFramePr>
        <p:xfrm>
          <a:off x="4090989" y="339725"/>
          <a:ext cx="6149975" cy="560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9777" name="文書" r:id="rId25" imgW="5175831" imgH="469867" progId="Word.Document.12">
                  <p:embed/>
                </p:oleObj>
              </mc:Choice>
              <mc:Fallback>
                <p:oleObj name="文書" r:id="rId25" imgW="5175831" imgH="469867" progId="Word.Document.12">
                  <p:embed/>
                  <p:pic>
                    <p:nvPicPr>
                      <p:cNvPr id="32812" name="Object 44">
                        <a:extLst>
                          <a:ext uri="{FF2B5EF4-FFF2-40B4-BE49-F238E27FC236}">
                            <a16:creationId xmlns:a16="http://schemas.microsoft.com/office/drawing/2014/main" id="{07204240-7471-439F-AC24-5B471901617A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090989" y="339725"/>
                        <a:ext cx="6149975" cy="5603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5" name="テキスト ボックス 44">
            <a:extLst>
              <a:ext uri="{FF2B5EF4-FFF2-40B4-BE49-F238E27FC236}">
                <a16:creationId xmlns:a16="http://schemas.microsoft.com/office/drawing/2014/main" id="{D1F97DE8-B0D4-48A3-9596-F3C195307D9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743701" y="3759201"/>
            <a:ext cx="360363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  <p:sp>
        <p:nvSpPr>
          <p:cNvPr id="47" name="テキスト ボックス 46">
            <a:extLst>
              <a:ext uri="{FF2B5EF4-FFF2-40B4-BE49-F238E27FC236}">
                <a16:creationId xmlns:a16="http://schemas.microsoft.com/office/drawing/2014/main" id="{303C1B6E-3BE4-4BED-BC8A-BF890F05801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542088" y="3960813"/>
            <a:ext cx="360362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  <p:sp>
        <p:nvSpPr>
          <p:cNvPr id="48" name="テキスト ボックス 47">
            <a:extLst>
              <a:ext uri="{FF2B5EF4-FFF2-40B4-BE49-F238E27FC236}">
                <a16:creationId xmlns:a16="http://schemas.microsoft.com/office/drawing/2014/main" id="{5EA8F9B4-19C3-401C-A429-57E2382B44D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26189" y="4032251"/>
            <a:ext cx="3587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  <p:sp>
        <p:nvSpPr>
          <p:cNvPr id="49" name="テキスト ボックス 48">
            <a:extLst>
              <a:ext uri="{FF2B5EF4-FFF2-40B4-BE49-F238E27FC236}">
                <a16:creationId xmlns:a16="http://schemas.microsoft.com/office/drawing/2014/main" id="{19E28D68-F149-4910-A814-9C5BFBF6FBA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122988" y="4162426"/>
            <a:ext cx="360362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  <p:sp>
        <p:nvSpPr>
          <p:cNvPr id="51" name="テキスト ボックス 50">
            <a:extLst>
              <a:ext uri="{FF2B5EF4-FFF2-40B4-BE49-F238E27FC236}">
                <a16:creationId xmlns:a16="http://schemas.microsoft.com/office/drawing/2014/main" id="{21331759-2C68-466E-87DD-9CB4C3F0B93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892801" y="4279901"/>
            <a:ext cx="360363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  <p:sp>
        <p:nvSpPr>
          <p:cNvPr id="52" name="テキスト ボックス 51">
            <a:extLst>
              <a:ext uri="{FF2B5EF4-FFF2-40B4-BE49-F238E27FC236}">
                <a16:creationId xmlns:a16="http://schemas.microsoft.com/office/drawing/2014/main" id="{46E9AC3C-D221-4281-9627-577D0FB2627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676901" y="4418013"/>
            <a:ext cx="360363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r>
              <a:rPr lang="ja-JP" altLang="en-US" sz="2400">
                <a:solidFill>
                  <a:schemeClr val="accent2"/>
                </a:solidFill>
              </a:rPr>
              <a:t>・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84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584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584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8" dur="3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9" dur="3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4" dur="20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 nodeType="clickPar">
                      <p:stCondLst>
                        <p:cond delay="indefinite"/>
                      </p:stCondLst>
                      <p:childTnLst>
                        <p:par>
                          <p:cTn id="3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 nodeType="clickPar">
                      <p:stCondLst>
                        <p:cond delay="indefinite"/>
                      </p:stCondLst>
                      <p:childTnLst>
                        <p:par>
                          <p:cTn id="4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7" dur="20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0" dur="3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 nodeType="clickPar">
                      <p:stCondLst>
                        <p:cond delay="indefinite"/>
                      </p:stCondLst>
                      <p:childTnLst>
                        <p:par>
                          <p:cTn id="5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6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3" dur="20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6" dur="3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 nodeType="clickPar">
                      <p:stCondLst>
                        <p:cond delay="indefinite"/>
                      </p:stCondLst>
                      <p:childTnLst>
                        <p:par>
                          <p:cTn id="6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2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 nodeType="clickPar">
                      <p:stCondLst>
                        <p:cond delay="indefinite"/>
                      </p:stCondLst>
                      <p:childTnLst>
                        <p:par>
                          <p:cTn id="7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8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9" dur="20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2" dur="3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4" fill="hold" nodeType="clickPar">
                      <p:stCondLst>
                        <p:cond delay="indefinite"/>
                      </p:stCondLst>
                      <p:childTnLst>
                        <p:par>
                          <p:cTn id="8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8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8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2" fill="hold" nodeType="clickPar">
                      <p:stCondLst>
                        <p:cond delay="indefinite"/>
                      </p:stCondLst>
                      <p:childTnLst>
                        <p:par>
                          <p:cTn id="9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4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5" dur="20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8" dur="3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29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 nodeType="clickPar">
                      <p:stCondLst>
                        <p:cond delay="indefinite"/>
                      </p:stCondLst>
                      <p:childTnLst>
                        <p:par>
                          <p:cTn id="10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 nodeType="clickPar">
                      <p:stCondLst>
                        <p:cond delay="indefinite"/>
                      </p:stCondLst>
                      <p:childTnLst>
                        <p:par>
                          <p:cTn id="10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0" fill="hold" nodeType="clickPar">
                      <p:stCondLst>
                        <p:cond delay="indefinite"/>
                      </p:stCondLst>
                      <p:childTnLst>
                        <p:par>
                          <p:cTn id="1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6" fill="hold" nodeType="clickPar">
                      <p:stCondLst>
                        <p:cond delay="indefinite"/>
                      </p:stCondLst>
                      <p:childTnLst>
                        <p:par>
                          <p:cTn id="1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0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2" fill="hold" nodeType="clickPar">
                      <p:stCondLst>
                        <p:cond delay="indefinite"/>
                      </p:stCondLst>
                      <p:childTnLst>
                        <p:par>
                          <p:cTn id="1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6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8" fill="hold" nodeType="clickPar">
                      <p:stCondLst>
                        <p:cond delay="indefinite"/>
                      </p:stCondLst>
                      <p:childTnLst>
                        <p:par>
                          <p:cTn id="1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2" dur="500" fill="hold"/>
                                        <p:tgtEl>
                                          <p:spTgt spid="256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256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4" fill="hold" nodeType="clickPar">
                      <p:stCondLst>
                        <p:cond delay="indefinite"/>
                      </p:stCondLst>
                      <p:childTnLst>
                        <p:par>
                          <p:cTn id="13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6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0" fill="hold" nodeType="clickPar">
                      <p:stCondLst>
                        <p:cond delay="indefinite"/>
                      </p:stCondLst>
                      <p:childTnLst>
                        <p:par>
                          <p:cTn id="1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6" fill="hold" nodeType="clickPar">
                      <p:stCondLst>
                        <p:cond delay="indefinite"/>
                      </p:stCondLst>
                      <p:childTnLst>
                        <p:par>
                          <p:cTn id="14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2" fill="hold" nodeType="clickPar">
                      <p:stCondLst>
                        <p:cond delay="indefinite"/>
                      </p:stCondLst>
                      <p:childTnLst>
                        <p:par>
                          <p:cTn id="15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6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8" fill="hold" nodeType="clickPar">
                      <p:stCondLst>
                        <p:cond delay="indefinite"/>
                      </p:stCondLst>
                      <p:childTnLst>
                        <p:par>
                          <p:cTn id="15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0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1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62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6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4" dur="2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6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6" fill="hold" nodeType="clickPar">
                      <p:stCondLst>
                        <p:cond delay="indefinite"/>
                      </p:stCondLst>
                      <p:childTnLst>
                        <p:par>
                          <p:cTn id="16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1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2" fill="hold" nodeType="clickPar">
                      <p:stCondLst>
                        <p:cond delay="indefinite"/>
                      </p:stCondLst>
                      <p:childTnLst>
                        <p:par>
                          <p:cTn id="17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8" fill="hold" nodeType="clickPar">
                      <p:stCondLst>
                        <p:cond delay="indefinite"/>
                      </p:stCondLst>
                      <p:childTnLst>
                        <p:par>
                          <p:cTn id="17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2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3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4" fill="hold" nodeType="clickPar">
                      <p:stCondLst>
                        <p:cond delay="indefinite"/>
                      </p:stCondLst>
                      <p:childTnLst>
                        <p:par>
                          <p:cTn id="18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8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8" dur="500" fill="hold"/>
                                        <p:tgtEl>
                                          <p:spTgt spid="6584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9" dur="500" fill="hold"/>
                                        <p:tgtEl>
                                          <p:spTgt spid="6584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0" fill="hold" nodeType="clickPar">
                      <p:stCondLst>
                        <p:cond delay="indefinite"/>
                      </p:stCondLst>
                      <p:childTnLst>
                        <p:par>
                          <p:cTn id="19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4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5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6" fill="hold" nodeType="clickPar">
                      <p:stCondLst>
                        <p:cond delay="indefinite"/>
                      </p:stCondLst>
                      <p:childTnLst>
                        <p:par>
                          <p:cTn id="19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84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0" dur="500" fill="hold"/>
                                        <p:tgtEl>
                                          <p:spTgt spid="6584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1" dur="500" fill="hold"/>
                                        <p:tgtEl>
                                          <p:spTgt spid="6584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2" fill="hold" nodeType="clickPar">
                      <p:stCondLst>
                        <p:cond delay="indefinite"/>
                      </p:stCondLst>
                      <p:childTnLst>
                        <p:par>
                          <p:cTn id="20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8" fill="hold" nodeType="clickPar">
                      <p:stCondLst>
                        <p:cond delay="indefinite"/>
                      </p:stCondLst>
                      <p:childTnLst>
                        <p:par>
                          <p:cTn id="20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84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2" dur="500" fill="hold"/>
                                        <p:tgtEl>
                                          <p:spTgt spid="6584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3" dur="500" fill="hold"/>
                                        <p:tgtEl>
                                          <p:spTgt spid="6584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4" fill="hold" nodeType="clickPar">
                      <p:stCondLst>
                        <p:cond delay="indefinite"/>
                      </p:stCondLst>
                      <p:childTnLst>
                        <p:par>
                          <p:cTn id="2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8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9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0" fill="hold" nodeType="clickPar">
                      <p:stCondLst>
                        <p:cond delay="indefinite"/>
                      </p:stCondLst>
                      <p:childTnLst>
                        <p:par>
                          <p:cTn id="2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84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4" dur="500" fill="hold"/>
                                        <p:tgtEl>
                                          <p:spTgt spid="6584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5" dur="500" fill="hold"/>
                                        <p:tgtEl>
                                          <p:spTgt spid="6584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6" fill="hold" nodeType="clickPar">
                      <p:stCondLst>
                        <p:cond delay="indefinite"/>
                      </p:stCondLst>
                      <p:childTnLst>
                        <p:par>
                          <p:cTn id="2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0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1" dur="500" fill="hold"/>
                                        <p:tgtEl>
                                          <p:spTgt spid="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2" fill="hold" nodeType="clickPar">
                      <p:stCondLst>
                        <p:cond delay="indefinite"/>
                      </p:stCondLst>
                      <p:childTnLst>
                        <p:par>
                          <p:cTn id="2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6" dur="500" fill="hold"/>
                                        <p:tgtEl>
                                          <p:spTgt spid="256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7" dur="500" fill="hold"/>
                                        <p:tgtEl>
                                          <p:spTgt spid="256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8" fill="hold" nodeType="clickPar">
                      <p:stCondLst>
                        <p:cond delay="indefinite"/>
                      </p:stCondLst>
                      <p:childTnLst>
                        <p:par>
                          <p:cTn id="2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2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3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4" fill="hold" nodeType="clickPar">
                      <p:stCondLst>
                        <p:cond delay="indefinite"/>
                      </p:stCondLst>
                      <p:childTnLst>
                        <p:par>
                          <p:cTn id="24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8" dur="500" fill="hold"/>
                                        <p:tgtEl>
                                          <p:spTgt spid="256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9" dur="500" fill="hold"/>
                                        <p:tgtEl>
                                          <p:spTgt spid="256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 autoUpdateAnimBg="0"/>
      <p:bldP spid="13" grpId="0" animBg="1" autoUpdateAnimBg="0"/>
      <p:bldP spid="57" grpId="0" animBg="1" autoUpdateAnimBg="0"/>
      <p:bldP spid="61" grpId="0" animBg="1" autoUpdateAnimBg="0"/>
      <p:bldP spid="45" grpId="0"/>
      <p:bldP spid="47" grpId="0"/>
      <p:bldP spid="47" grpId="1"/>
      <p:bldP spid="48" grpId="0"/>
      <p:bldP spid="48" grpId="1"/>
      <p:bldP spid="49" grpId="0"/>
      <p:bldP spid="49" grpId="1"/>
      <p:bldP spid="51" grpId="0"/>
      <p:bldP spid="51" grpId="1"/>
      <p:bldP spid="52" grpId="0"/>
      <p:bldP spid="52" grpId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スライド番号プレースホルダ 1">
            <a:extLst>
              <a:ext uri="{FF2B5EF4-FFF2-40B4-BE49-F238E27FC236}">
                <a16:creationId xmlns:a16="http://schemas.microsoft.com/office/drawing/2014/main" id="{3CFE4DB7-377F-4800-85D5-6CB698DDEB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1pPr>
            <a:lvl2pPr marL="742950" indent="-28575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2pPr>
            <a:lvl3pPr marL="11430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3pPr>
            <a:lvl4pPr marL="16002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4pPr>
            <a:lvl5pPr marL="2057400" indent="-228600"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50" charset="-128"/>
              </a:defRPr>
            </a:lvl9pPr>
          </a:lstStyle>
          <a:p>
            <a:fld id="{ED91EE8F-5AE7-4367-B5A2-D34250CC97BB}" type="slidenum">
              <a:rPr lang="en-US" altLang="ja-JP" smtClean="0"/>
              <a:pPr/>
              <a:t>43</a:t>
            </a:fld>
            <a:endParaRPr lang="en-US" altLang="ja-JP"/>
          </a:p>
        </p:txBody>
      </p:sp>
      <p:graphicFrame>
        <p:nvGraphicFramePr>
          <p:cNvPr id="33795" name="Object 2">
            <a:extLst>
              <a:ext uri="{FF2B5EF4-FFF2-40B4-BE49-F238E27FC236}">
                <a16:creationId xmlns:a16="http://schemas.microsoft.com/office/drawing/2014/main" id="{A45F9432-0DFA-44CF-85F1-B4D4FB7B9DE5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413001" y="1071564"/>
          <a:ext cx="7254875" cy="1914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0334" name="文書" r:id="rId3" imgW="4513568" imgH="1198873" progId="Word.Document.12">
                  <p:embed/>
                </p:oleObj>
              </mc:Choice>
              <mc:Fallback>
                <p:oleObj name="文書" r:id="rId3" imgW="4513568" imgH="1198873" progId="Word.Document.12">
                  <p:embed/>
                  <p:pic>
                    <p:nvPicPr>
                      <p:cNvPr id="33795" name="Object 2">
                        <a:extLst>
                          <a:ext uri="{FF2B5EF4-FFF2-40B4-BE49-F238E27FC236}">
                            <a16:creationId xmlns:a16="http://schemas.microsoft.com/office/drawing/2014/main" id="{A45F9432-0DFA-44CF-85F1-B4D4FB7B9DE5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13001" y="1071564"/>
                        <a:ext cx="7254875" cy="1914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>
            <a:extLst>
              <a:ext uri="{FF2B5EF4-FFF2-40B4-BE49-F238E27FC236}">
                <a16:creationId xmlns:a16="http://schemas.microsoft.com/office/drawing/2014/main" id="{5FD33032-2A42-46CC-9F7F-A8AEDEF7CFC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14327604"/>
              </p:ext>
            </p:extLst>
          </p:nvPr>
        </p:nvGraphicFramePr>
        <p:xfrm>
          <a:off x="2451100" y="3949700"/>
          <a:ext cx="7024688" cy="1504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0335" name="Document" r:id="rId5" imgW="4415690" imgH="946215" progId="Word.Document.12">
                  <p:embed/>
                </p:oleObj>
              </mc:Choice>
              <mc:Fallback>
                <p:oleObj name="Document" r:id="rId5" imgW="4415690" imgH="946215" progId="Word.Document.12">
                  <p:embed/>
                  <p:pic>
                    <p:nvPicPr>
                      <p:cNvPr id="4" name="Object 3">
                        <a:extLst>
                          <a:ext uri="{FF2B5EF4-FFF2-40B4-BE49-F238E27FC236}">
                            <a16:creationId xmlns:a16="http://schemas.microsoft.com/office/drawing/2014/main" id="{5FD33032-2A42-46CC-9F7F-A8AEDEF7CFCE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51100" y="3949700"/>
                        <a:ext cx="7024688" cy="1504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39BB30B5-DCE5-435C-8991-CE10462CB9F8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9673407"/>
              </p:ext>
            </p:extLst>
          </p:nvPr>
        </p:nvGraphicFramePr>
        <p:xfrm>
          <a:off x="6428936" y="5782588"/>
          <a:ext cx="5238083" cy="410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0336" name="Document" r:id="rId7" imgW="3081225" imgH="241235" progId="Word.Document.12">
                  <p:embed/>
                </p:oleObj>
              </mc:Choice>
              <mc:Fallback>
                <p:oleObj name="Document" r:id="rId7" imgW="3081225" imgH="24123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6428936" y="5782588"/>
                        <a:ext cx="5238083" cy="410100"/>
                      </a:xfrm>
                      <a:prstGeom prst="rect">
                        <a:avLst/>
                      </a:prstGeom>
                      <a:ln>
                        <a:solidFill>
                          <a:srgbClr val="10179E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5F53DBCF-0CA9-4602-9C64-D2B3392DA972}"/>
              </a:ext>
            </a:extLst>
          </p:cNvPr>
          <p:cNvSpPr/>
          <p:nvPr/>
        </p:nvSpPr>
        <p:spPr>
          <a:xfrm>
            <a:off x="2459415" y="4473178"/>
            <a:ext cx="7281485" cy="445659"/>
          </a:xfrm>
          <a:prstGeom prst="rect">
            <a:avLst/>
          </a:prstGeom>
          <a:noFill/>
          <a:ln w="190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99A7FF45-E642-41D6-B447-87BF75529E2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44337001"/>
              </p:ext>
            </p:extLst>
          </p:nvPr>
        </p:nvGraphicFramePr>
        <p:xfrm>
          <a:off x="953917" y="720680"/>
          <a:ext cx="9182100" cy="3452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274" name="Document" r:id="rId3" imgW="5401235" imgH="203069" progId="Word.Document.12">
                  <p:embed/>
                </p:oleObj>
              </mc:Choice>
              <mc:Fallback>
                <p:oleObj name="Document" r:id="rId3" imgW="5401235" imgH="203069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953917" y="720680"/>
                        <a:ext cx="9182100" cy="3452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652B6D04-8B16-4D58-851B-BAD4D83991C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61205338"/>
              </p:ext>
            </p:extLst>
          </p:nvPr>
        </p:nvGraphicFramePr>
        <p:xfrm>
          <a:off x="1658938" y="1512888"/>
          <a:ext cx="9151937" cy="35290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275" name="Document" r:id="rId5" imgW="5401235" imgH="2083258" progId="Word.Document.12">
                  <p:embed/>
                </p:oleObj>
              </mc:Choice>
              <mc:Fallback>
                <p:oleObj name="Document" r:id="rId5" imgW="5401235" imgH="208325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658938" y="1512888"/>
                        <a:ext cx="9151937" cy="352901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8FE582FB-9E10-41C5-B70B-3410223E60F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85877879"/>
              </p:ext>
            </p:extLst>
          </p:nvPr>
        </p:nvGraphicFramePr>
        <p:xfrm>
          <a:off x="1661452" y="5405471"/>
          <a:ext cx="9182100" cy="10362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276" name="Document" r:id="rId7" imgW="5401235" imgH="609567" progId="Word.Document.12">
                  <p:embed/>
                </p:oleObj>
              </mc:Choice>
              <mc:Fallback>
                <p:oleObj name="Document" r:id="rId7" imgW="5401235" imgH="60956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661452" y="5405471"/>
                        <a:ext cx="9182100" cy="103626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8398738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BD992DC5-8ED6-49AB-969D-E56D81E1E4B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73028692"/>
              </p:ext>
            </p:extLst>
          </p:nvPr>
        </p:nvGraphicFramePr>
        <p:xfrm>
          <a:off x="1317482" y="752326"/>
          <a:ext cx="9182100" cy="293679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234" name="Document" r:id="rId3" imgW="5401235" imgH="1727527" progId="Word.Document.12">
                  <p:embed/>
                </p:oleObj>
              </mc:Choice>
              <mc:Fallback>
                <p:oleObj name="Document" r:id="rId3" imgW="5401235" imgH="172752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317482" y="752326"/>
                        <a:ext cx="9182100" cy="293679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2E9F0994-CB3C-41B5-8FD9-CAE8D0CF7E3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09564197"/>
              </p:ext>
            </p:extLst>
          </p:nvPr>
        </p:nvGraphicFramePr>
        <p:xfrm>
          <a:off x="1317481" y="4480363"/>
          <a:ext cx="9182100" cy="10362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7235" name="Document" r:id="rId5" imgW="5401235" imgH="609567" progId="Word.Document.12">
                  <p:embed/>
                </p:oleObj>
              </mc:Choice>
              <mc:Fallback>
                <p:oleObj name="Document" r:id="rId5" imgW="5401235" imgH="60956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17481" y="4480363"/>
                        <a:ext cx="9182100" cy="103626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08291304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7FCE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5ADA5F43-7FD0-446F-872B-1224FB7CE4C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03448292"/>
              </p:ext>
            </p:extLst>
          </p:nvPr>
        </p:nvGraphicFramePr>
        <p:xfrm>
          <a:off x="1372898" y="925300"/>
          <a:ext cx="9182100" cy="138209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386" name="Document" r:id="rId3" imgW="5401235" imgH="812996" progId="Word.Document.12">
                  <p:embed/>
                </p:oleObj>
              </mc:Choice>
              <mc:Fallback>
                <p:oleObj name="Document" r:id="rId3" imgW="5401235" imgH="81299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372898" y="925300"/>
                        <a:ext cx="9182100" cy="138209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F0197D2B-C272-4544-AD5E-860FC52183C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12086180"/>
              </p:ext>
            </p:extLst>
          </p:nvPr>
        </p:nvGraphicFramePr>
        <p:xfrm>
          <a:off x="1376363" y="2922012"/>
          <a:ext cx="9151937" cy="687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387" name="Document" r:id="rId5" imgW="5401235" imgH="406498" progId="Word.Document.12">
                  <p:embed/>
                </p:oleObj>
              </mc:Choice>
              <mc:Fallback>
                <p:oleObj name="Document" r:id="rId5" imgW="5401235" imgH="40649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376363" y="2922012"/>
                        <a:ext cx="9151937" cy="6873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オブジェクト 3">
            <a:extLst>
              <a:ext uri="{FF2B5EF4-FFF2-40B4-BE49-F238E27FC236}">
                <a16:creationId xmlns:a16="http://schemas.microsoft.com/office/drawing/2014/main" id="{38CCE210-E9A7-42EC-81EA-15DB1205F18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268331671"/>
              </p:ext>
            </p:extLst>
          </p:nvPr>
        </p:nvGraphicFramePr>
        <p:xfrm>
          <a:off x="1372896" y="4064722"/>
          <a:ext cx="9182100" cy="10362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388" name="Document" r:id="rId7" imgW="5401235" imgH="609567" progId="Word.Document.12">
                  <p:embed/>
                </p:oleObj>
              </mc:Choice>
              <mc:Fallback>
                <p:oleObj name="Document" r:id="rId7" imgW="5401235" imgH="60956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372896" y="4064722"/>
                        <a:ext cx="9182100" cy="103626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オブジェクト 4">
            <a:extLst>
              <a:ext uri="{FF2B5EF4-FFF2-40B4-BE49-F238E27FC236}">
                <a16:creationId xmlns:a16="http://schemas.microsoft.com/office/drawing/2014/main" id="{83B39EC6-B68D-472D-96DC-C25A85E4621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55338606"/>
              </p:ext>
            </p:extLst>
          </p:nvPr>
        </p:nvGraphicFramePr>
        <p:xfrm>
          <a:off x="1376363" y="5899150"/>
          <a:ext cx="9151937" cy="687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8389" name="Document" r:id="rId9" imgW="5401235" imgH="406498" progId="Word.Document.12">
                  <p:embed/>
                </p:oleObj>
              </mc:Choice>
              <mc:Fallback>
                <p:oleObj name="Document" r:id="rId9" imgW="5401235" imgH="40649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1376363" y="5899150"/>
                        <a:ext cx="9151937" cy="6873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422619187"/>
      </p:ext>
    </p:extLst>
  </p:cSld>
  <p:clrMapOvr>
    <a:masterClrMapping/>
  </p:clrMapOvr>
</p:sld>
</file>

<file path=ppt/theme/theme1.xml><?xml version="1.0" encoding="utf-8"?>
<a:theme xmlns:a="http://schemas.openxmlformats.org/drawingml/2006/main" name="HDOfficeLightV0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TM02900771[[fn=スライス]]</Template>
  <TotalTime>21634</TotalTime>
  <Words>233</Words>
  <Application>Microsoft Office PowerPoint</Application>
  <PresentationFormat>ワイド画面</PresentationFormat>
  <Paragraphs>134</Paragraphs>
  <Slides>46</Slides>
  <Notes>0</Notes>
  <HiddenSlides>0</HiddenSlides>
  <MMClips>0</MMClips>
  <ScaleCrop>false</ScaleCrop>
  <HeadingPairs>
    <vt:vector size="8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6</vt:i4>
      </vt:variant>
      <vt:variant>
        <vt:lpstr>スライド タイトル</vt:lpstr>
      </vt:variant>
      <vt:variant>
        <vt:i4>46</vt:i4>
      </vt:variant>
    </vt:vector>
  </HeadingPairs>
  <TitlesOfParts>
    <vt:vector size="58" baseType="lpstr">
      <vt:lpstr>Arial</vt:lpstr>
      <vt:lpstr>Calibri</vt:lpstr>
      <vt:lpstr>Calibri Light</vt:lpstr>
      <vt:lpstr>Cambria Math</vt:lpstr>
      <vt:lpstr>Wingdings 2</vt:lpstr>
      <vt:lpstr>HDOfficeLightV0</vt:lpstr>
      <vt:lpstr>Microsoft Word 文書</vt:lpstr>
      <vt:lpstr>Document</vt:lpstr>
      <vt:lpstr>数式</vt:lpstr>
      <vt:lpstr>Equation.3</vt:lpstr>
      <vt:lpstr>Microsoft Word 97-2003 文書</vt:lpstr>
      <vt:lpstr>文書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三井清</dc:creator>
  <cp:lastModifiedBy>三井清</cp:lastModifiedBy>
  <cp:revision>159</cp:revision>
  <dcterms:created xsi:type="dcterms:W3CDTF">2019-04-30T02:50:22Z</dcterms:created>
  <dcterms:modified xsi:type="dcterms:W3CDTF">2019-05-15T03:25:18Z</dcterms:modified>
</cp:coreProperties>
</file>