
<file path=[Content_Types].xml><?xml version="1.0" encoding="utf-8"?>
<Types xmlns="http://schemas.openxmlformats.org/package/2006/content-types">
  <Default Extension="bin" ContentType="application/vnd.openxmlformats-officedocument.oleObject"/>
  <Default Extension="docx" ContentType="application/vnd.openxmlformats-officedocument.wordprocessingml.document"/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8" r:id="rId2"/>
    <p:sldId id="259" r:id="rId3"/>
    <p:sldId id="260" r:id="rId4"/>
    <p:sldId id="261" r:id="rId5"/>
    <p:sldId id="262" r:id="rId6"/>
    <p:sldId id="263" r:id="rId7"/>
    <p:sldId id="264" r:id="rId8"/>
    <p:sldId id="265" r:id="rId9"/>
    <p:sldId id="266" r:id="rId10"/>
    <p:sldId id="267" r:id="rId11"/>
    <p:sldId id="268" r:id="rId12"/>
    <p:sldId id="269" r:id="rId13"/>
    <p:sldId id="270" r:id="rId14"/>
    <p:sldId id="271" r:id="rId15"/>
    <p:sldId id="272" r:id="rId16"/>
    <p:sldId id="293" r:id="rId17"/>
    <p:sldId id="294" r:id="rId18"/>
    <p:sldId id="295" r:id="rId19"/>
    <p:sldId id="299" r:id="rId20"/>
    <p:sldId id="300" r:id="rId21"/>
    <p:sldId id="296" r:id="rId22"/>
    <p:sldId id="292" r:id="rId23"/>
  </p:sldIdLst>
  <p:sldSz cx="9144000" cy="6858000" type="screen4x3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1FFE1"/>
    <a:srgbClr val="CCFFCC"/>
    <a:srgbClr val="EAFAD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84" d="100"/>
          <a:sy n="84" d="100"/>
        </p:scale>
        <p:origin x="780" y="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emf"/><Relationship Id="rId1" Type="http://schemas.openxmlformats.org/officeDocument/2006/relationships/image" Target="../media/image1.e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6.emf"/><Relationship Id="rId2" Type="http://schemas.openxmlformats.org/officeDocument/2006/relationships/image" Target="../media/image5.emf"/><Relationship Id="rId1" Type="http://schemas.openxmlformats.org/officeDocument/2006/relationships/image" Target="../media/image4.emf"/><Relationship Id="rId4" Type="http://schemas.openxmlformats.org/officeDocument/2006/relationships/image" Target="../media/image7.emf"/></Relationships>
</file>

<file path=ppt/drawings/_rels/vmlDrawing3.v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image" Target="../media/image8.emf"/></Relationships>
</file>

<file path=ppt/drawings/_rels/vmlDrawing4.vml.rels><?xml version="1.0" encoding="UTF-8" standalone="yes"?>
<Relationships xmlns="http://schemas.openxmlformats.org/package/2006/relationships"><Relationship Id="rId3" Type="http://schemas.openxmlformats.org/officeDocument/2006/relationships/image" Target="../media/image12.wmf"/><Relationship Id="rId2" Type="http://schemas.openxmlformats.org/officeDocument/2006/relationships/image" Target="../media/image11.emf"/><Relationship Id="rId1" Type="http://schemas.openxmlformats.org/officeDocument/2006/relationships/image" Target="../media/image10.emf"/></Relationships>
</file>

<file path=ppt/drawings/_rels/vmlDrawing5.vml.rels><?xml version="1.0" encoding="UTF-8" standalone="yes"?>
<Relationships xmlns="http://schemas.openxmlformats.org/package/2006/relationships"><Relationship Id="rId3" Type="http://schemas.openxmlformats.org/officeDocument/2006/relationships/image" Target="../media/image15.emf"/><Relationship Id="rId2" Type="http://schemas.openxmlformats.org/officeDocument/2006/relationships/image" Target="../media/image14.emf"/><Relationship Id="rId1" Type="http://schemas.openxmlformats.org/officeDocument/2006/relationships/image" Target="../media/image13.emf"/><Relationship Id="rId4" Type="http://schemas.openxmlformats.org/officeDocument/2006/relationships/image" Target="../media/image16.emf"/></Relationships>
</file>

<file path=ppt/drawings/_rels/vmlDrawing6.vml.rels><?xml version="1.0" encoding="UTF-8" standalone="yes"?>
<Relationships xmlns="http://schemas.openxmlformats.org/package/2006/relationships"><Relationship Id="rId8" Type="http://schemas.openxmlformats.org/officeDocument/2006/relationships/image" Target="../media/image24.wmf"/><Relationship Id="rId3" Type="http://schemas.openxmlformats.org/officeDocument/2006/relationships/image" Target="../media/image19.wmf"/><Relationship Id="rId7" Type="http://schemas.openxmlformats.org/officeDocument/2006/relationships/image" Target="../media/image23.wmf"/><Relationship Id="rId2" Type="http://schemas.openxmlformats.org/officeDocument/2006/relationships/image" Target="../media/image18.emf"/><Relationship Id="rId1" Type="http://schemas.openxmlformats.org/officeDocument/2006/relationships/image" Target="../media/image17.wmf"/><Relationship Id="rId6" Type="http://schemas.openxmlformats.org/officeDocument/2006/relationships/image" Target="../media/image22.wmf"/><Relationship Id="rId5" Type="http://schemas.openxmlformats.org/officeDocument/2006/relationships/image" Target="../media/image21.wmf"/><Relationship Id="rId10" Type="http://schemas.openxmlformats.org/officeDocument/2006/relationships/image" Target="../media/image26.wmf"/><Relationship Id="rId4" Type="http://schemas.openxmlformats.org/officeDocument/2006/relationships/image" Target="../media/image20.wmf"/><Relationship Id="rId9" Type="http://schemas.openxmlformats.org/officeDocument/2006/relationships/image" Target="../media/image25.wmf"/></Relationships>
</file>

<file path=ppt/drawings/_rels/vmlDrawing7.vml.rels><?xml version="1.0" encoding="UTF-8" standalone="yes"?>
<Relationships xmlns="http://schemas.openxmlformats.org/package/2006/relationships"><Relationship Id="rId3" Type="http://schemas.openxmlformats.org/officeDocument/2006/relationships/image" Target="../media/image29.emf"/><Relationship Id="rId2" Type="http://schemas.openxmlformats.org/officeDocument/2006/relationships/image" Target="../media/image28.emf"/><Relationship Id="rId1" Type="http://schemas.openxmlformats.org/officeDocument/2006/relationships/image" Target="../media/image27.emf"/><Relationship Id="rId4" Type="http://schemas.openxmlformats.org/officeDocument/2006/relationships/image" Target="../media/image30.wmf"/></Relationships>
</file>

<file path=ppt/drawings/_rels/vmlDrawing8.vml.rels><?xml version="1.0" encoding="UTF-8" standalone="yes"?>
<Relationships xmlns="http://schemas.openxmlformats.org/package/2006/relationships"><Relationship Id="rId3" Type="http://schemas.openxmlformats.org/officeDocument/2006/relationships/image" Target="../media/image33.emf"/><Relationship Id="rId2" Type="http://schemas.openxmlformats.org/officeDocument/2006/relationships/image" Target="../media/image32.emf"/><Relationship Id="rId1" Type="http://schemas.openxmlformats.org/officeDocument/2006/relationships/image" Target="../media/image31.emf"/><Relationship Id="rId4" Type="http://schemas.openxmlformats.org/officeDocument/2006/relationships/image" Target="../media/image34.emf"/></Relationships>
</file>

<file path=ppt/drawings/_rels/vmlDrawing9.vml.rels><?xml version="1.0" encoding="UTF-8" standalone="yes"?>
<Relationships xmlns="http://schemas.openxmlformats.org/package/2006/relationships"><Relationship Id="rId8" Type="http://schemas.openxmlformats.org/officeDocument/2006/relationships/image" Target="../media/image42.wmf"/><Relationship Id="rId3" Type="http://schemas.openxmlformats.org/officeDocument/2006/relationships/image" Target="../media/image37.wmf"/><Relationship Id="rId7" Type="http://schemas.openxmlformats.org/officeDocument/2006/relationships/image" Target="../media/image41.wmf"/><Relationship Id="rId2" Type="http://schemas.openxmlformats.org/officeDocument/2006/relationships/image" Target="../media/image36.wmf"/><Relationship Id="rId1" Type="http://schemas.openxmlformats.org/officeDocument/2006/relationships/image" Target="../media/image35.emf"/><Relationship Id="rId6" Type="http://schemas.openxmlformats.org/officeDocument/2006/relationships/image" Target="../media/image40.wmf"/><Relationship Id="rId5" Type="http://schemas.openxmlformats.org/officeDocument/2006/relationships/image" Target="../media/image39.wmf"/><Relationship Id="rId10" Type="http://schemas.openxmlformats.org/officeDocument/2006/relationships/image" Target="../media/image43.wmf"/><Relationship Id="rId4" Type="http://schemas.openxmlformats.org/officeDocument/2006/relationships/image" Target="../media/image38.wmf"/><Relationship Id="rId9" Type="http://schemas.openxmlformats.org/officeDocument/2006/relationships/image" Target="../media/image21.wmf"/></Relationships>
</file>

<file path=ppt/drawings/_rels/vmlDrawing10.vml.rels><?xml version="1.0" encoding="UTF-8" standalone="yes"?>
<Relationships xmlns="http://schemas.openxmlformats.org/package/2006/relationships"><Relationship Id="rId8" Type="http://schemas.openxmlformats.org/officeDocument/2006/relationships/image" Target="../media/image51.wmf"/><Relationship Id="rId3" Type="http://schemas.openxmlformats.org/officeDocument/2006/relationships/image" Target="../media/image46.emf"/><Relationship Id="rId7" Type="http://schemas.openxmlformats.org/officeDocument/2006/relationships/image" Target="../media/image50.emf"/><Relationship Id="rId2" Type="http://schemas.openxmlformats.org/officeDocument/2006/relationships/image" Target="../media/image45.emf"/><Relationship Id="rId1" Type="http://schemas.openxmlformats.org/officeDocument/2006/relationships/image" Target="../media/image44.emf"/><Relationship Id="rId6" Type="http://schemas.openxmlformats.org/officeDocument/2006/relationships/image" Target="../media/image49.wmf"/><Relationship Id="rId5" Type="http://schemas.openxmlformats.org/officeDocument/2006/relationships/image" Target="../media/image48.wmf"/><Relationship Id="rId10" Type="http://schemas.openxmlformats.org/officeDocument/2006/relationships/image" Target="../media/image53.wmf"/><Relationship Id="rId4" Type="http://schemas.openxmlformats.org/officeDocument/2006/relationships/image" Target="../media/image47.emf"/><Relationship Id="rId9" Type="http://schemas.openxmlformats.org/officeDocument/2006/relationships/image" Target="../media/image52.wmf"/></Relationships>
</file>

<file path=ppt/drawings/_rels/vmlDrawing11.vml.rels><?xml version="1.0" encoding="UTF-8" standalone="yes"?>
<Relationships xmlns="http://schemas.openxmlformats.org/package/2006/relationships"><Relationship Id="rId8" Type="http://schemas.openxmlformats.org/officeDocument/2006/relationships/image" Target="../media/image61.wmf"/><Relationship Id="rId3" Type="http://schemas.openxmlformats.org/officeDocument/2006/relationships/image" Target="../media/image56.emf"/><Relationship Id="rId7" Type="http://schemas.openxmlformats.org/officeDocument/2006/relationships/image" Target="../media/image60.emf"/><Relationship Id="rId2" Type="http://schemas.openxmlformats.org/officeDocument/2006/relationships/image" Target="../media/image55.emf"/><Relationship Id="rId1" Type="http://schemas.openxmlformats.org/officeDocument/2006/relationships/image" Target="../media/image54.emf"/><Relationship Id="rId6" Type="http://schemas.openxmlformats.org/officeDocument/2006/relationships/image" Target="../media/image59.wmf"/><Relationship Id="rId5" Type="http://schemas.openxmlformats.org/officeDocument/2006/relationships/image" Target="../media/image58.wmf"/><Relationship Id="rId4" Type="http://schemas.openxmlformats.org/officeDocument/2006/relationships/image" Target="../media/image57.emf"/><Relationship Id="rId9" Type="http://schemas.openxmlformats.org/officeDocument/2006/relationships/image" Target="../media/image62.wmf"/></Relationships>
</file>

<file path=ppt/drawings/_rels/vmlDrawing12.vml.rels><?xml version="1.0" encoding="UTF-8" standalone="yes"?>
<Relationships xmlns="http://schemas.openxmlformats.org/package/2006/relationships"><Relationship Id="rId3" Type="http://schemas.openxmlformats.org/officeDocument/2006/relationships/image" Target="../media/image65.emf"/><Relationship Id="rId2" Type="http://schemas.openxmlformats.org/officeDocument/2006/relationships/image" Target="../media/image64.emf"/><Relationship Id="rId1" Type="http://schemas.openxmlformats.org/officeDocument/2006/relationships/image" Target="../media/image63.emf"/></Relationships>
</file>

<file path=ppt/drawings/_rels/vmlDrawing13.vml.rels><?xml version="1.0" encoding="UTF-8" standalone="yes"?>
<Relationships xmlns="http://schemas.openxmlformats.org/package/2006/relationships"><Relationship Id="rId2" Type="http://schemas.openxmlformats.org/officeDocument/2006/relationships/image" Target="../media/image67.emf"/><Relationship Id="rId1" Type="http://schemas.openxmlformats.org/officeDocument/2006/relationships/image" Target="../media/image66.emf"/></Relationships>
</file>

<file path=ppt/drawings/_rels/vmlDrawing14.vml.rels><?xml version="1.0" encoding="UTF-8" standalone="yes"?>
<Relationships xmlns="http://schemas.openxmlformats.org/package/2006/relationships"><Relationship Id="rId1" Type="http://schemas.openxmlformats.org/officeDocument/2006/relationships/image" Target="../media/image68.emf"/></Relationships>
</file>

<file path=ppt/drawings/_rels/vmlDrawing15.vml.rels><?xml version="1.0" encoding="UTF-8" standalone="yes"?>
<Relationships xmlns="http://schemas.openxmlformats.org/package/2006/relationships"><Relationship Id="rId3" Type="http://schemas.openxmlformats.org/officeDocument/2006/relationships/image" Target="../media/image71.emf"/><Relationship Id="rId2" Type="http://schemas.openxmlformats.org/officeDocument/2006/relationships/image" Target="../media/image70.emf"/><Relationship Id="rId1" Type="http://schemas.openxmlformats.org/officeDocument/2006/relationships/image" Target="../media/image69.emf"/></Relationships>
</file>

<file path=ppt/drawings/_rels/vmlDrawing16.vml.rels><?xml version="1.0" encoding="UTF-8" standalone="yes"?>
<Relationships xmlns="http://schemas.openxmlformats.org/package/2006/relationships"><Relationship Id="rId1" Type="http://schemas.openxmlformats.org/officeDocument/2006/relationships/image" Target="../media/image72.emf"/></Relationships>
</file>

<file path=ppt/drawings/_rels/vmlDrawing17.vml.rels><?xml version="1.0" encoding="UTF-8" standalone="yes"?>
<Relationships xmlns="http://schemas.openxmlformats.org/package/2006/relationships"><Relationship Id="rId1" Type="http://schemas.openxmlformats.org/officeDocument/2006/relationships/image" Target="../media/image73.emf"/></Relationships>
</file>

<file path=ppt/drawings/_rels/vmlDrawing18.vml.rels><?xml version="1.0" encoding="UTF-8" standalone="yes"?>
<Relationships xmlns="http://schemas.openxmlformats.org/package/2006/relationships"><Relationship Id="rId1" Type="http://schemas.openxmlformats.org/officeDocument/2006/relationships/image" Target="../media/image74.emf"/></Relationships>
</file>

<file path=ppt/drawings/_rels/vmlDrawing19.vml.rels><?xml version="1.0" encoding="UTF-8" standalone="yes"?>
<Relationships xmlns="http://schemas.openxmlformats.org/package/2006/relationships"><Relationship Id="rId3" Type="http://schemas.openxmlformats.org/officeDocument/2006/relationships/image" Target="../media/image77.emf"/><Relationship Id="rId2" Type="http://schemas.openxmlformats.org/officeDocument/2006/relationships/image" Target="../media/image76.emf"/><Relationship Id="rId1" Type="http://schemas.openxmlformats.org/officeDocument/2006/relationships/image" Target="../media/image75.emf"/><Relationship Id="rId5" Type="http://schemas.openxmlformats.org/officeDocument/2006/relationships/image" Target="../media/image79.emf"/><Relationship Id="rId4" Type="http://schemas.openxmlformats.org/officeDocument/2006/relationships/image" Target="../media/image78.emf"/></Relationships>
</file>

<file path=ppt/drawings/_rels/vmlDrawing20.vml.rels><?xml version="1.0" encoding="UTF-8" standalone="yes"?>
<Relationships xmlns="http://schemas.openxmlformats.org/package/2006/relationships"><Relationship Id="rId3" Type="http://schemas.openxmlformats.org/officeDocument/2006/relationships/image" Target="../media/image82.emf"/><Relationship Id="rId2" Type="http://schemas.openxmlformats.org/officeDocument/2006/relationships/image" Target="../media/image81.emf"/><Relationship Id="rId1" Type="http://schemas.openxmlformats.org/officeDocument/2006/relationships/image" Target="../media/image80.emf"/><Relationship Id="rId4" Type="http://schemas.openxmlformats.org/officeDocument/2006/relationships/image" Target="../media/image83.emf"/></Relationships>
</file>

<file path=ppt/drawings/_rels/vmlDrawing21.vml.rels><?xml version="1.0" encoding="UTF-8" standalone="yes"?>
<Relationships xmlns="http://schemas.openxmlformats.org/package/2006/relationships"><Relationship Id="rId1" Type="http://schemas.openxmlformats.org/officeDocument/2006/relationships/image" Target="../media/image88.emf"/></Relationships>
</file>

<file path=ppt/drawings/_rels/vmlDrawing22.v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emf"/><Relationship Id="rId1" Type="http://schemas.openxmlformats.org/officeDocument/2006/relationships/image" Target="../media/image1.e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kumimoji="1" lang="ja-JP" altLang="en-US"/>
              <a:t>マスタ サブタイトルの書式設定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2019/11/13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2019/11/13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2019/11/13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2019/11/13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6" name="コンテンツ プレースホルダ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2019/11/13</a:t>
            </a:fld>
            <a:endParaRPr kumimoji="1" lang="ja-JP" altLang="en-US"/>
          </a:p>
        </p:txBody>
      </p:sp>
      <p:sp>
        <p:nvSpPr>
          <p:cNvPr id="8" name="フッター プレースホルダ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2019/11/13</a:t>
            </a:fld>
            <a:endParaRPr kumimoji="1" lang="ja-JP" altLang="en-US"/>
          </a:p>
        </p:txBody>
      </p:sp>
      <p:sp>
        <p:nvSpPr>
          <p:cNvPr id="4" name="フッター プレースホルダ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2019/11/13</a:t>
            </a:fld>
            <a:endParaRPr kumimoji="1" lang="ja-JP" altLang="en-US"/>
          </a:p>
        </p:txBody>
      </p:sp>
      <p:sp>
        <p:nvSpPr>
          <p:cNvPr id="3" name="フッター プレースホルダ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2019/11/13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図プレースホルダ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2019/11/13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2019/11/13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縦書き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2019/11/13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1FFE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 タイトルの書式設定</a:t>
            </a:r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2BC8B50-0CB3-4464-AFBB-0B0C1A432CAA}" type="datetimeFigureOut">
              <a:rPr kumimoji="1" lang="ja-JP" altLang="en-US" smtClean="0"/>
              <a:pPr/>
              <a:t>2019/11/13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oleObject" Target="../embeddings/oleObject1.bin"/><Relationship Id="rId7" Type="http://schemas.openxmlformats.org/officeDocument/2006/relationships/oleObject" Target="../embeddings/oleObject3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2.emf"/><Relationship Id="rId5" Type="http://schemas.openxmlformats.org/officeDocument/2006/relationships/oleObject" Target="../embeddings/oleObject2.bin"/><Relationship Id="rId4" Type="http://schemas.openxmlformats.org/officeDocument/2006/relationships/image" Target="../media/image1.emf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emf"/><Relationship Id="rId3" Type="http://schemas.openxmlformats.org/officeDocument/2006/relationships/oleObject" Target="../embeddings/oleObject4.bin"/><Relationship Id="rId7" Type="http://schemas.openxmlformats.org/officeDocument/2006/relationships/oleObject" Target="../embeddings/oleObject6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5.emf"/><Relationship Id="rId5" Type="http://schemas.openxmlformats.org/officeDocument/2006/relationships/oleObject" Target="../embeddings/oleObject5.bin"/><Relationship Id="rId10" Type="http://schemas.openxmlformats.org/officeDocument/2006/relationships/image" Target="../media/image7.emf"/><Relationship Id="rId4" Type="http://schemas.openxmlformats.org/officeDocument/2006/relationships/image" Target="../media/image4.emf"/><Relationship Id="rId9" Type="http://schemas.openxmlformats.org/officeDocument/2006/relationships/package" Target="../embeddings/Microsoft_Word_Document.docx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7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9.emf"/><Relationship Id="rId5" Type="http://schemas.openxmlformats.org/officeDocument/2006/relationships/oleObject" Target="../embeddings/oleObject8.bin"/><Relationship Id="rId4" Type="http://schemas.openxmlformats.org/officeDocument/2006/relationships/image" Target="../media/image8.emf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wmf"/><Relationship Id="rId3" Type="http://schemas.openxmlformats.org/officeDocument/2006/relationships/oleObject" Target="../embeddings/oleObject9.bin"/><Relationship Id="rId7" Type="http://schemas.openxmlformats.org/officeDocument/2006/relationships/oleObject" Target="../embeddings/oleObject11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11.emf"/><Relationship Id="rId5" Type="http://schemas.openxmlformats.org/officeDocument/2006/relationships/oleObject" Target="../embeddings/oleObject10.bin"/><Relationship Id="rId4" Type="http://schemas.openxmlformats.org/officeDocument/2006/relationships/image" Target="../media/image10.emf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emf"/><Relationship Id="rId3" Type="http://schemas.openxmlformats.org/officeDocument/2006/relationships/oleObject" Target="../embeddings/oleObject12.bin"/><Relationship Id="rId7" Type="http://schemas.openxmlformats.org/officeDocument/2006/relationships/oleObject" Target="../embeddings/oleObject14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14.emf"/><Relationship Id="rId5" Type="http://schemas.openxmlformats.org/officeDocument/2006/relationships/oleObject" Target="../embeddings/oleObject13.bin"/><Relationship Id="rId10" Type="http://schemas.openxmlformats.org/officeDocument/2006/relationships/image" Target="../media/image16.emf"/><Relationship Id="rId4" Type="http://schemas.openxmlformats.org/officeDocument/2006/relationships/image" Target="../media/image13.emf"/><Relationship Id="rId9" Type="http://schemas.openxmlformats.org/officeDocument/2006/relationships/oleObject" Target="../embeddings/oleObject15.bin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wmf"/><Relationship Id="rId13" Type="http://schemas.openxmlformats.org/officeDocument/2006/relationships/oleObject" Target="../embeddings/oleObject21.bin"/><Relationship Id="rId18" Type="http://schemas.openxmlformats.org/officeDocument/2006/relationships/image" Target="../media/image24.wmf"/><Relationship Id="rId3" Type="http://schemas.openxmlformats.org/officeDocument/2006/relationships/oleObject" Target="../embeddings/oleObject16.bin"/><Relationship Id="rId21" Type="http://schemas.openxmlformats.org/officeDocument/2006/relationships/oleObject" Target="../embeddings/oleObject25.bin"/><Relationship Id="rId7" Type="http://schemas.openxmlformats.org/officeDocument/2006/relationships/oleObject" Target="../embeddings/oleObject18.bin"/><Relationship Id="rId12" Type="http://schemas.openxmlformats.org/officeDocument/2006/relationships/image" Target="../media/image21.wmf"/><Relationship Id="rId17" Type="http://schemas.openxmlformats.org/officeDocument/2006/relationships/oleObject" Target="../embeddings/oleObject23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23.wmf"/><Relationship Id="rId20" Type="http://schemas.openxmlformats.org/officeDocument/2006/relationships/image" Target="../media/image25.wmf"/><Relationship Id="rId1" Type="http://schemas.openxmlformats.org/officeDocument/2006/relationships/vmlDrawing" Target="../drawings/vmlDrawing6.vml"/><Relationship Id="rId6" Type="http://schemas.openxmlformats.org/officeDocument/2006/relationships/image" Target="../media/image18.emf"/><Relationship Id="rId11" Type="http://schemas.openxmlformats.org/officeDocument/2006/relationships/oleObject" Target="../embeddings/oleObject20.bin"/><Relationship Id="rId5" Type="http://schemas.openxmlformats.org/officeDocument/2006/relationships/oleObject" Target="../embeddings/oleObject17.bin"/><Relationship Id="rId15" Type="http://schemas.openxmlformats.org/officeDocument/2006/relationships/oleObject" Target="../embeddings/oleObject22.bin"/><Relationship Id="rId10" Type="http://schemas.openxmlformats.org/officeDocument/2006/relationships/image" Target="../media/image20.wmf"/><Relationship Id="rId19" Type="http://schemas.openxmlformats.org/officeDocument/2006/relationships/oleObject" Target="../embeddings/oleObject24.bin"/><Relationship Id="rId4" Type="http://schemas.openxmlformats.org/officeDocument/2006/relationships/image" Target="../media/image17.wmf"/><Relationship Id="rId9" Type="http://schemas.openxmlformats.org/officeDocument/2006/relationships/oleObject" Target="../embeddings/oleObject19.bin"/><Relationship Id="rId14" Type="http://schemas.openxmlformats.org/officeDocument/2006/relationships/image" Target="../media/image22.wmf"/><Relationship Id="rId22" Type="http://schemas.openxmlformats.org/officeDocument/2006/relationships/image" Target="../media/image26.wmf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9.emf"/><Relationship Id="rId3" Type="http://schemas.openxmlformats.org/officeDocument/2006/relationships/oleObject" Target="../embeddings/oleObject26.bin"/><Relationship Id="rId7" Type="http://schemas.openxmlformats.org/officeDocument/2006/relationships/oleObject" Target="../embeddings/oleObject28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7.vml"/><Relationship Id="rId6" Type="http://schemas.openxmlformats.org/officeDocument/2006/relationships/image" Target="../media/image28.emf"/><Relationship Id="rId5" Type="http://schemas.openxmlformats.org/officeDocument/2006/relationships/oleObject" Target="../embeddings/oleObject27.bin"/><Relationship Id="rId10" Type="http://schemas.openxmlformats.org/officeDocument/2006/relationships/image" Target="../media/image30.wmf"/><Relationship Id="rId4" Type="http://schemas.openxmlformats.org/officeDocument/2006/relationships/image" Target="../media/image27.emf"/><Relationship Id="rId9" Type="http://schemas.openxmlformats.org/officeDocument/2006/relationships/oleObject" Target="../embeddings/oleObject29.bin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3.emf"/><Relationship Id="rId3" Type="http://schemas.openxmlformats.org/officeDocument/2006/relationships/oleObject" Target="../embeddings/oleObject30.bin"/><Relationship Id="rId7" Type="http://schemas.openxmlformats.org/officeDocument/2006/relationships/oleObject" Target="../embeddings/oleObject32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8.vml"/><Relationship Id="rId6" Type="http://schemas.openxmlformats.org/officeDocument/2006/relationships/image" Target="../media/image32.emf"/><Relationship Id="rId5" Type="http://schemas.openxmlformats.org/officeDocument/2006/relationships/oleObject" Target="../embeddings/oleObject31.bin"/><Relationship Id="rId10" Type="http://schemas.openxmlformats.org/officeDocument/2006/relationships/image" Target="../media/image34.emf"/><Relationship Id="rId4" Type="http://schemas.openxmlformats.org/officeDocument/2006/relationships/image" Target="../media/image31.emf"/><Relationship Id="rId9" Type="http://schemas.openxmlformats.org/officeDocument/2006/relationships/oleObject" Target="../embeddings/oleObject33.bin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7.wmf"/><Relationship Id="rId13" Type="http://schemas.openxmlformats.org/officeDocument/2006/relationships/oleObject" Target="../embeddings/oleObject39.bin"/><Relationship Id="rId18" Type="http://schemas.openxmlformats.org/officeDocument/2006/relationships/image" Target="../media/image42.wmf"/><Relationship Id="rId3" Type="http://schemas.openxmlformats.org/officeDocument/2006/relationships/oleObject" Target="../embeddings/oleObject34.bin"/><Relationship Id="rId21" Type="http://schemas.openxmlformats.org/officeDocument/2006/relationships/oleObject" Target="../embeddings/oleObject43.bin"/><Relationship Id="rId7" Type="http://schemas.openxmlformats.org/officeDocument/2006/relationships/oleObject" Target="../embeddings/oleObject36.bin"/><Relationship Id="rId12" Type="http://schemas.openxmlformats.org/officeDocument/2006/relationships/image" Target="../media/image39.wmf"/><Relationship Id="rId17" Type="http://schemas.openxmlformats.org/officeDocument/2006/relationships/oleObject" Target="../embeddings/oleObject41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41.wmf"/><Relationship Id="rId20" Type="http://schemas.openxmlformats.org/officeDocument/2006/relationships/image" Target="../media/image21.wmf"/><Relationship Id="rId1" Type="http://schemas.openxmlformats.org/officeDocument/2006/relationships/vmlDrawing" Target="../drawings/vmlDrawing9.vml"/><Relationship Id="rId6" Type="http://schemas.openxmlformats.org/officeDocument/2006/relationships/image" Target="../media/image36.wmf"/><Relationship Id="rId11" Type="http://schemas.openxmlformats.org/officeDocument/2006/relationships/oleObject" Target="../embeddings/oleObject38.bin"/><Relationship Id="rId5" Type="http://schemas.openxmlformats.org/officeDocument/2006/relationships/oleObject" Target="../embeddings/oleObject35.bin"/><Relationship Id="rId15" Type="http://schemas.openxmlformats.org/officeDocument/2006/relationships/oleObject" Target="../embeddings/oleObject40.bin"/><Relationship Id="rId10" Type="http://schemas.openxmlformats.org/officeDocument/2006/relationships/image" Target="../media/image38.wmf"/><Relationship Id="rId19" Type="http://schemas.openxmlformats.org/officeDocument/2006/relationships/oleObject" Target="../embeddings/oleObject42.bin"/><Relationship Id="rId4" Type="http://schemas.openxmlformats.org/officeDocument/2006/relationships/image" Target="../media/image35.emf"/><Relationship Id="rId9" Type="http://schemas.openxmlformats.org/officeDocument/2006/relationships/oleObject" Target="../embeddings/oleObject37.bin"/><Relationship Id="rId14" Type="http://schemas.openxmlformats.org/officeDocument/2006/relationships/image" Target="../media/image40.wmf"/><Relationship Id="rId22" Type="http://schemas.openxmlformats.org/officeDocument/2006/relationships/image" Target="../media/image43.wmf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.emf"/><Relationship Id="rId13" Type="http://schemas.openxmlformats.org/officeDocument/2006/relationships/oleObject" Target="../embeddings/oleObject49.bin"/><Relationship Id="rId18" Type="http://schemas.openxmlformats.org/officeDocument/2006/relationships/image" Target="../media/image51.wmf"/><Relationship Id="rId3" Type="http://schemas.openxmlformats.org/officeDocument/2006/relationships/oleObject" Target="../embeddings/oleObject44.bin"/><Relationship Id="rId21" Type="http://schemas.openxmlformats.org/officeDocument/2006/relationships/oleObject" Target="../embeddings/oleObject53.bin"/><Relationship Id="rId7" Type="http://schemas.openxmlformats.org/officeDocument/2006/relationships/oleObject" Target="../embeddings/oleObject46.bin"/><Relationship Id="rId12" Type="http://schemas.openxmlformats.org/officeDocument/2006/relationships/image" Target="../media/image48.wmf"/><Relationship Id="rId17" Type="http://schemas.openxmlformats.org/officeDocument/2006/relationships/oleObject" Target="../embeddings/oleObject51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50.emf"/><Relationship Id="rId20" Type="http://schemas.openxmlformats.org/officeDocument/2006/relationships/image" Target="../media/image52.wmf"/><Relationship Id="rId1" Type="http://schemas.openxmlformats.org/officeDocument/2006/relationships/vmlDrawing" Target="../drawings/vmlDrawing10.vml"/><Relationship Id="rId6" Type="http://schemas.openxmlformats.org/officeDocument/2006/relationships/image" Target="../media/image45.emf"/><Relationship Id="rId11" Type="http://schemas.openxmlformats.org/officeDocument/2006/relationships/oleObject" Target="../embeddings/oleObject48.bin"/><Relationship Id="rId5" Type="http://schemas.openxmlformats.org/officeDocument/2006/relationships/oleObject" Target="../embeddings/oleObject45.bin"/><Relationship Id="rId15" Type="http://schemas.openxmlformats.org/officeDocument/2006/relationships/oleObject" Target="../embeddings/oleObject50.bin"/><Relationship Id="rId10" Type="http://schemas.openxmlformats.org/officeDocument/2006/relationships/image" Target="../media/image47.emf"/><Relationship Id="rId19" Type="http://schemas.openxmlformats.org/officeDocument/2006/relationships/oleObject" Target="../embeddings/oleObject52.bin"/><Relationship Id="rId4" Type="http://schemas.openxmlformats.org/officeDocument/2006/relationships/image" Target="../media/image44.emf"/><Relationship Id="rId9" Type="http://schemas.openxmlformats.org/officeDocument/2006/relationships/oleObject" Target="../embeddings/oleObject47.bin"/><Relationship Id="rId14" Type="http://schemas.openxmlformats.org/officeDocument/2006/relationships/image" Target="../media/image49.wmf"/><Relationship Id="rId22" Type="http://schemas.openxmlformats.org/officeDocument/2006/relationships/image" Target="../media/image53.wmf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56.emf"/><Relationship Id="rId13" Type="http://schemas.openxmlformats.org/officeDocument/2006/relationships/oleObject" Target="../embeddings/oleObject59.bin"/><Relationship Id="rId18" Type="http://schemas.openxmlformats.org/officeDocument/2006/relationships/image" Target="../media/image61.wmf"/><Relationship Id="rId3" Type="http://schemas.openxmlformats.org/officeDocument/2006/relationships/oleObject" Target="../embeddings/oleObject54.bin"/><Relationship Id="rId7" Type="http://schemas.openxmlformats.org/officeDocument/2006/relationships/oleObject" Target="../embeddings/oleObject56.bin"/><Relationship Id="rId12" Type="http://schemas.openxmlformats.org/officeDocument/2006/relationships/image" Target="../media/image58.wmf"/><Relationship Id="rId17" Type="http://schemas.openxmlformats.org/officeDocument/2006/relationships/oleObject" Target="../embeddings/oleObject61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60.emf"/><Relationship Id="rId20" Type="http://schemas.openxmlformats.org/officeDocument/2006/relationships/image" Target="../media/image62.wmf"/><Relationship Id="rId1" Type="http://schemas.openxmlformats.org/officeDocument/2006/relationships/vmlDrawing" Target="../drawings/vmlDrawing11.vml"/><Relationship Id="rId6" Type="http://schemas.openxmlformats.org/officeDocument/2006/relationships/image" Target="../media/image55.emf"/><Relationship Id="rId11" Type="http://schemas.openxmlformats.org/officeDocument/2006/relationships/oleObject" Target="../embeddings/oleObject58.bin"/><Relationship Id="rId5" Type="http://schemas.openxmlformats.org/officeDocument/2006/relationships/oleObject" Target="../embeddings/oleObject55.bin"/><Relationship Id="rId15" Type="http://schemas.openxmlformats.org/officeDocument/2006/relationships/oleObject" Target="../embeddings/oleObject60.bin"/><Relationship Id="rId10" Type="http://schemas.openxmlformats.org/officeDocument/2006/relationships/image" Target="../media/image57.emf"/><Relationship Id="rId19" Type="http://schemas.openxmlformats.org/officeDocument/2006/relationships/oleObject" Target="../embeddings/oleObject62.bin"/><Relationship Id="rId4" Type="http://schemas.openxmlformats.org/officeDocument/2006/relationships/image" Target="../media/image54.emf"/><Relationship Id="rId9" Type="http://schemas.openxmlformats.org/officeDocument/2006/relationships/oleObject" Target="../embeddings/oleObject57.bin"/><Relationship Id="rId14" Type="http://schemas.openxmlformats.org/officeDocument/2006/relationships/image" Target="../media/image59.wmf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5.emf"/><Relationship Id="rId3" Type="http://schemas.openxmlformats.org/officeDocument/2006/relationships/oleObject" Target="../embeddings/oleObject63.bin"/><Relationship Id="rId7" Type="http://schemas.openxmlformats.org/officeDocument/2006/relationships/oleObject" Target="../embeddings/oleObject65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2.vml"/><Relationship Id="rId6" Type="http://schemas.openxmlformats.org/officeDocument/2006/relationships/image" Target="../media/image64.emf"/><Relationship Id="rId5" Type="http://schemas.openxmlformats.org/officeDocument/2006/relationships/oleObject" Target="../embeddings/oleObject64.bin"/><Relationship Id="rId4" Type="http://schemas.openxmlformats.org/officeDocument/2006/relationships/image" Target="../media/image63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3.vml"/><Relationship Id="rId6" Type="http://schemas.openxmlformats.org/officeDocument/2006/relationships/image" Target="../media/image67.emf"/><Relationship Id="rId5" Type="http://schemas.openxmlformats.org/officeDocument/2006/relationships/package" Target="../embeddings/Microsoft_Word_Document2.docx"/><Relationship Id="rId4" Type="http://schemas.openxmlformats.org/officeDocument/2006/relationships/image" Target="../media/image66.emf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6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4.vml"/><Relationship Id="rId4" Type="http://schemas.openxmlformats.org/officeDocument/2006/relationships/image" Target="../media/image68.emf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71.emf"/><Relationship Id="rId3" Type="http://schemas.openxmlformats.org/officeDocument/2006/relationships/package" Target="../embeddings/Microsoft_Word_Document3.docx"/><Relationship Id="rId7" Type="http://schemas.openxmlformats.org/officeDocument/2006/relationships/package" Target="../embeddings/Microsoft_Word_Document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5.vml"/><Relationship Id="rId6" Type="http://schemas.openxmlformats.org/officeDocument/2006/relationships/image" Target="../media/image70.emf"/><Relationship Id="rId5" Type="http://schemas.openxmlformats.org/officeDocument/2006/relationships/package" Target="../embeddings/Microsoft_Word_Document4.docx"/><Relationship Id="rId4" Type="http://schemas.openxmlformats.org/officeDocument/2006/relationships/image" Target="../media/image69.emf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6.vml"/><Relationship Id="rId4" Type="http://schemas.openxmlformats.org/officeDocument/2006/relationships/image" Target="../media/image72.emf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7.vml"/><Relationship Id="rId4" Type="http://schemas.openxmlformats.org/officeDocument/2006/relationships/image" Target="../media/image73.emf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8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8.vml"/><Relationship Id="rId4" Type="http://schemas.openxmlformats.org/officeDocument/2006/relationships/image" Target="../media/image74.emf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77.emf"/><Relationship Id="rId3" Type="http://schemas.openxmlformats.org/officeDocument/2006/relationships/package" Target="../embeddings/Microsoft_Word_Document9.docx"/><Relationship Id="rId7" Type="http://schemas.openxmlformats.org/officeDocument/2006/relationships/package" Target="../embeddings/Microsoft_Word_Document11.docx"/><Relationship Id="rId12" Type="http://schemas.openxmlformats.org/officeDocument/2006/relationships/image" Target="../media/image79.emf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9.vml"/><Relationship Id="rId6" Type="http://schemas.openxmlformats.org/officeDocument/2006/relationships/image" Target="../media/image76.emf"/><Relationship Id="rId11" Type="http://schemas.openxmlformats.org/officeDocument/2006/relationships/package" Target="../embeddings/Microsoft_Word_Document13.docx"/><Relationship Id="rId5" Type="http://schemas.openxmlformats.org/officeDocument/2006/relationships/package" Target="../embeddings/Microsoft_Word_Document10.docx"/><Relationship Id="rId10" Type="http://schemas.openxmlformats.org/officeDocument/2006/relationships/image" Target="../media/image78.emf"/><Relationship Id="rId4" Type="http://schemas.openxmlformats.org/officeDocument/2006/relationships/image" Target="../media/image75.emf"/><Relationship Id="rId9" Type="http://schemas.openxmlformats.org/officeDocument/2006/relationships/package" Target="../embeddings/Microsoft_Word_Document12.docx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82.emf"/><Relationship Id="rId13" Type="http://schemas.openxmlformats.org/officeDocument/2006/relationships/image" Target="../media/image86.png"/><Relationship Id="rId3" Type="http://schemas.openxmlformats.org/officeDocument/2006/relationships/package" Target="../embeddings/Microsoft_Word_Document14.docx"/><Relationship Id="rId7" Type="http://schemas.openxmlformats.org/officeDocument/2006/relationships/package" Target="../embeddings/Microsoft_Word_Document16.docx"/><Relationship Id="rId12" Type="http://schemas.openxmlformats.org/officeDocument/2006/relationships/image" Target="../media/image85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0.vml"/><Relationship Id="rId6" Type="http://schemas.openxmlformats.org/officeDocument/2006/relationships/image" Target="../media/image81.emf"/><Relationship Id="rId11" Type="http://schemas.openxmlformats.org/officeDocument/2006/relationships/image" Target="../media/image84.png"/><Relationship Id="rId5" Type="http://schemas.openxmlformats.org/officeDocument/2006/relationships/package" Target="../embeddings/Microsoft_Word_Document15.docx"/><Relationship Id="rId10" Type="http://schemas.openxmlformats.org/officeDocument/2006/relationships/image" Target="../media/image83.emf"/><Relationship Id="rId4" Type="http://schemas.openxmlformats.org/officeDocument/2006/relationships/image" Target="../media/image80.emf"/><Relationship Id="rId9" Type="http://schemas.openxmlformats.org/officeDocument/2006/relationships/package" Target="../embeddings/Microsoft_Word_Document17.docx"/><Relationship Id="rId14" Type="http://schemas.openxmlformats.org/officeDocument/2006/relationships/image" Target="../media/image87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18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1.vml"/><Relationship Id="rId4" Type="http://schemas.openxmlformats.org/officeDocument/2006/relationships/image" Target="../media/image88.emf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oleObject" Target="../embeddings/oleObject67.bin"/><Relationship Id="rId7" Type="http://schemas.openxmlformats.org/officeDocument/2006/relationships/oleObject" Target="../embeddings/oleObject69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2.vml"/><Relationship Id="rId6" Type="http://schemas.openxmlformats.org/officeDocument/2006/relationships/image" Target="../media/image2.emf"/><Relationship Id="rId5" Type="http://schemas.openxmlformats.org/officeDocument/2006/relationships/oleObject" Target="../embeddings/oleObject68.bin"/><Relationship Id="rId4" Type="http://schemas.openxmlformats.org/officeDocument/2006/relationships/image" Target="../media/image1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8674" name="Object 2"/>
          <p:cNvGraphicFramePr>
            <a:graphicFrameLocks noChangeAspect="1"/>
          </p:cNvGraphicFramePr>
          <p:nvPr/>
        </p:nvGraphicFramePr>
        <p:xfrm>
          <a:off x="1403350" y="2349500"/>
          <a:ext cx="4016375" cy="64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93" name="Document" r:id="rId3" imgW="2858322" imgH="457265" progId="Word.Document.8">
                  <p:embed/>
                </p:oleObj>
              </mc:Choice>
              <mc:Fallback>
                <p:oleObj name="Document" r:id="rId3" imgW="2858322" imgH="457265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03350" y="2349500"/>
                        <a:ext cx="4016375" cy="641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75" name="Object 3"/>
          <p:cNvGraphicFramePr>
            <a:graphicFrameLocks noChangeAspect="1"/>
          </p:cNvGraphicFramePr>
          <p:nvPr/>
        </p:nvGraphicFramePr>
        <p:xfrm>
          <a:off x="1417638" y="3716338"/>
          <a:ext cx="4638675" cy="64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94" name="Document" r:id="rId5" imgW="3272820" imgH="457265" progId="Word.Document.8">
                  <p:embed/>
                </p:oleObj>
              </mc:Choice>
              <mc:Fallback>
                <p:oleObj name="Document" r:id="rId5" imgW="3272820" imgH="457265" progId="Word.Document.8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17638" y="3716338"/>
                        <a:ext cx="4638675" cy="641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28" name="Object 4"/>
          <p:cNvGraphicFramePr>
            <a:graphicFrameLocks noChangeAspect="1"/>
          </p:cNvGraphicFramePr>
          <p:nvPr/>
        </p:nvGraphicFramePr>
        <p:xfrm>
          <a:off x="609600" y="908050"/>
          <a:ext cx="5121275" cy="808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95" name="Document" r:id="rId7" imgW="2868009" imgH="456546" progId="Word.Document.8">
                  <p:embed/>
                </p:oleObj>
              </mc:Choice>
              <mc:Fallback>
                <p:oleObj name="Document" r:id="rId7" imgW="2868009" imgH="45654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9600" y="908050"/>
                        <a:ext cx="5121275" cy="8080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86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86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86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86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050" name="Object 4"/>
          <p:cNvGraphicFramePr>
            <a:graphicFrameLocks noChangeAspect="1"/>
          </p:cNvGraphicFramePr>
          <p:nvPr/>
        </p:nvGraphicFramePr>
        <p:xfrm>
          <a:off x="542925" y="404664"/>
          <a:ext cx="5711825" cy="914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02" name="文書" r:id="rId3" imgW="2857307" imgH="457166" progId="Word.Document.8">
                  <p:embed/>
                </p:oleObj>
              </mc:Choice>
              <mc:Fallback>
                <p:oleObj name="文書" r:id="rId3" imgW="2857307" imgH="45716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2925" y="404664"/>
                        <a:ext cx="5711825" cy="9144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7093" name="Object 5"/>
          <p:cNvGraphicFramePr>
            <a:graphicFrameLocks noChangeAspect="1"/>
          </p:cNvGraphicFramePr>
          <p:nvPr/>
        </p:nvGraphicFramePr>
        <p:xfrm>
          <a:off x="1042988" y="1557338"/>
          <a:ext cx="3422650" cy="1133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03" name="文書" r:id="rId5" imgW="2284904" imgH="755818" progId="Word.Document.8">
                  <p:embed/>
                </p:oleObj>
              </mc:Choice>
              <mc:Fallback>
                <p:oleObj name="文書" r:id="rId5" imgW="2284904" imgH="755818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42988" y="1557338"/>
                        <a:ext cx="3422650" cy="11334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7094" name="Object 6"/>
          <p:cNvGraphicFramePr>
            <a:graphicFrameLocks noChangeAspect="1"/>
          </p:cNvGraphicFramePr>
          <p:nvPr/>
        </p:nvGraphicFramePr>
        <p:xfrm>
          <a:off x="1116013" y="2904356"/>
          <a:ext cx="4462462" cy="1028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04" name="文書" r:id="rId7" imgW="2962998" imgH="685929" progId="Word.Document.8">
                  <p:embed/>
                </p:oleObj>
              </mc:Choice>
              <mc:Fallback>
                <p:oleObj name="文書" r:id="rId7" imgW="2962998" imgH="685929" progId="Word.Document.8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6013" y="2904356"/>
                        <a:ext cx="4462462" cy="10287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7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768907095"/>
              </p:ext>
            </p:extLst>
          </p:nvPr>
        </p:nvGraphicFramePr>
        <p:xfrm>
          <a:off x="1052513" y="4433888"/>
          <a:ext cx="7454900" cy="1681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05" name="Document" r:id="rId9" imgW="5401235" imgH="1219495" progId="Word.Document.12">
                  <p:embed/>
                </p:oleObj>
              </mc:Choice>
              <mc:Fallback>
                <p:oleObj name="Document" r:id="rId9" imgW="5401235" imgH="1219495" progId="Word.Document.12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52513" y="4433888"/>
                        <a:ext cx="7454900" cy="1681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0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0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0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0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074" name="Object 4"/>
          <p:cNvGraphicFramePr>
            <a:graphicFrameLocks noChangeAspect="1"/>
          </p:cNvGraphicFramePr>
          <p:nvPr/>
        </p:nvGraphicFramePr>
        <p:xfrm>
          <a:off x="542925" y="1209675"/>
          <a:ext cx="8058150" cy="850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12" name="文書" r:id="rId3" imgW="3596354" imgH="380791" progId="Word.Document.8">
                  <p:embed/>
                </p:oleObj>
              </mc:Choice>
              <mc:Fallback>
                <p:oleObj name="文書" r:id="rId3" imgW="3596354" imgH="380791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2925" y="1209675"/>
                        <a:ext cx="8058150" cy="8509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8117" name="Object 5"/>
          <p:cNvGraphicFramePr>
            <a:graphicFrameLocks noChangeAspect="1"/>
          </p:cNvGraphicFramePr>
          <p:nvPr/>
        </p:nvGraphicFramePr>
        <p:xfrm>
          <a:off x="1674813" y="2327275"/>
          <a:ext cx="4471987" cy="30511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13" name="文書" r:id="rId5" imgW="2232097" imgH="1524606" progId="Word.Document.8">
                  <p:embed/>
                </p:oleObj>
              </mc:Choice>
              <mc:Fallback>
                <p:oleObj name="文書" r:id="rId5" imgW="2232097" imgH="1524606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674813" y="2327275"/>
                        <a:ext cx="4471987" cy="30511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8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098" name="Object 4"/>
          <p:cNvGraphicFramePr>
            <a:graphicFrameLocks noChangeAspect="1"/>
          </p:cNvGraphicFramePr>
          <p:nvPr/>
        </p:nvGraphicFramePr>
        <p:xfrm>
          <a:off x="823913" y="1547813"/>
          <a:ext cx="6672262" cy="10144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443" name="Document" r:id="rId3" imgW="3331258" imgH="507923" progId="Word.Document.8">
                  <p:embed/>
                </p:oleObj>
              </mc:Choice>
              <mc:Fallback>
                <p:oleObj name="Document" r:id="rId3" imgW="3331258" imgH="507923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3913" y="1547813"/>
                        <a:ext cx="6672262" cy="10144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8358" name="Object 6"/>
          <p:cNvGraphicFramePr>
            <a:graphicFrameLocks noChangeAspect="1"/>
          </p:cNvGraphicFramePr>
          <p:nvPr/>
        </p:nvGraphicFramePr>
        <p:xfrm>
          <a:off x="1147763" y="4010025"/>
          <a:ext cx="6518275" cy="14192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444" name="Document" r:id="rId5" imgW="3300211" imgH="723439" progId="Word.Document.8">
                  <p:embed/>
                </p:oleObj>
              </mc:Choice>
              <mc:Fallback>
                <p:oleObj name="Document" r:id="rId5" imgW="3300211" imgH="723439" progId="Word.Document.8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47763" y="4010025"/>
                        <a:ext cx="6518275" cy="14192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28360" name="Line 8"/>
          <p:cNvSpPr>
            <a:spLocks noChangeShapeType="1"/>
          </p:cNvSpPr>
          <p:nvPr/>
        </p:nvSpPr>
        <p:spPr bwMode="auto">
          <a:xfrm>
            <a:off x="3635375" y="2638425"/>
            <a:ext cx="1152525" cy="5032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28361" name="Line 9"/>
          <p:cNvSpPr>
            <a:spLocks noChangeShapeType="1"/>
          </p:cNvSpPr>
          <p:nvPr/>
        </p:nvSpPr>
        <p:spPr bwMode="auto">
          <a:xfrm flipH="1">
            <a:off x="3786188" y="3429000"/>
            <a:ext cx="936625" cy="5032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4103" name="Rectangle 8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" name="Object 7"/>
          <p:cNvGraphicFramePr>
            <a:graphicFrameLocks noChangeAspect="1"/>
          </p:cNvGraphicFramePr>
          <p:nvPr/>
        </p:nvGraphicFramePr>
        <p:xfrm>
          <a:off x="4929188" y="3000375"/>
          <a:ext cx="1763712" cy="6651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445" name="数式" r:id="rId7" imgW="977760" imgH="368280" progId="Equation.3">
                  <p:embed/>
                </p:oleObj>
              </mc:Choice>
              <mc:Fallback>
                <p:oleObj name="数式" r:id="rId7" imgW="977760" imgH="368280" progId="Equation.3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929188" y="3000375"/>
                        <a:ext cx="1763712" cy="66516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" name="正方形/長方形 8"/>
          <p:cNvSpPr/>
          <p:nvPr/>
        </p:nvSpPr>
        <p:spPr>
          <a:xfrm>
            <a:off x="1000125" y="1549400"/>
            <a:ext cx="6357938" cy="928688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sp>
        <p:nvSpPr>
          <p:cNvPr id="10" name="下矢印 9"/>
          <p:cNvSpPr/>
          <p:nvPr/>
        </p:nvSpPr>
        <p:spPr>
          <a:xfrm>
            <a:off x="2143125" y="2643188"/>
            <a:ext cx="285750" cy="1285875"/>
          </a:xfrm>
          <a:prstGeom prst="downArrow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sp>
        <p:nvSpPr>
          <p:cNvPr id="11" name="正方形/長方形 10"/>
          <p:cNvSpPr/>
          <p:nvPr/>
        </p:nvSpPr>
        <p:spPr>
          <a:xfrm>
            <a:off x="1000125" y="4000500"/>
            <a:ext cx="6357938" cy="1428750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83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83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83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8360" grpId="0" animBg="1"/>
      <p:bldP spid="228361" grpId="0" animBg="1"/>
      <p:bldP spid="10" grpId="0" animBg="1"/>
      <p:bldP spid="11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122" name="Object 4"/>
          <p:cNvGraphicFramePr>
            <a:graphicFrameLocks noChangeAspect="1"/>
          </p:cNvGraphicFramePr>
          <p:nvPr/>
        </p:nvGraphicFramePr>
        <p:xfrm>
          <a:off x="542925" y="941388"/>
          <a:ext cx="7378700" cy="7508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574" name="文書" r:id="rId3" imgW="3283631" imgH="336480" progId="Word.Document.8">
                  <p:embed/>
                </p:oleObj>
              </mc:Choice>
              <mc:Fallback>
                <p:oleObj name="文書" r:id="rId3" imgW="3283631" imgH="336480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2925" y="941388"/>
                        <a:ext cx="7378700" cy="7508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0405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86702272"/>
              </p:ext>
            </p:extLst>
          </p:nvPr>
        </p:nvGraphicFramePr>
        <p:xfrm>
          <a:off x="1114425" y="1762125"/>
          <a:ext cx="6699250" cy="13636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575" name="Document" r:id="rId5" imgW="3781576" imgH="774831" progId="Word.Document.8">
                  <p:embed/>
                </p:oleObj>
              </mc:Choice>
              <mc:Fallback>
                <p:oleObj name="Document" r:id="rId5" imgW="3781576" imgH="774831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4425" y="1762125"/>
                        <a:ext cx="6699250" cy="13636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0406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92355359"/>
              </p:ext>
            </p:extLst>
          </p:nvPr>
        </p:nvGraphicFramePr>
        <p:xfrm>
          <a:off x="1189038" y="3333750"/>
          <a:ext cx="6375400" cy="1387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576" name="Document" r:id="rId7" imgW="3557965" imgH="774831" progId="Word.Document.8">
                  <p:embed/>
                </p:oleObj>
              </mc:Choice>
              <mc:Fallback>
                <p:oleObj name="Document" r:id="rId7" imgW="3557965" imgH="774831" progId="Word.Document.8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9038" y="3333750"/>
                        <a:ext cx="6375400" cy="13874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0407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69237107"/>
              </p:ext>
            </p:extLst>
          </p:nvPr>
        </p:nvGraphicFramePr>
        <p:xfrm>
          <a:off x="1171575" y="4738688"/>
          <a:ext cx="6334125" cy="16208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577" name="Document" r:id="rId9" imgW="3557965" imgH="914531" progId="Word.Document.8">
                  <p:embed/>
                </p:oleObj>
              </mc:Choice>
              <mc:Fallback>
                <p:oleObj name="Document" r:id="rId9" imgW="3557965" imgH="914531" progId="Word.Document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71575" y="4738688"/>
                        <a:ext cx="6334125" cy="16208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68C14073-A3AC-4529-9FD4-5F07FEA440AB}"/>
              </a:ext>
            </a:extLst>
          </p:cNvPr>
          <p:cNvSpPr/>
          <p:nvPr/>
        </p:nvSpPr>
        <p:spPr>
          <a:xfrm>
            <a:off x="1034876" y="3284984"/>
            <a:ext cx="6921500" cy="1296144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61656127-C1A6-4967-AE39-3CA4A128F4B3}"/>
              </a:ext>
            </a:extLst>
          </p:cNvPr>
          <p:cNvSpPr/>
          <p:nvPr/>
        </p:nvSpPr>
        <p:spPr>
          <a:xfrm>
            <a:off x="1034876" y="5589240"/>
            <a:ext cx="6921500" cy="770285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4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4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4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37597" name="Object 2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032537323"/>
              </p:ext>
            </p:extLst>
          </p:nvPr>
        </p:nvGraphicFramePr>
        <p:xfrm>
          <a:off x="5219700" y="5919788"/>
          <a:ext cx="1360488" cy="6048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128" name="数式" r:id="rId3" imgW="965160" imgH="431640" progId="Equation.3">
                  <p:embed/>
                </p:oleObj>
              </mc:Choice>
              <mc:Fallback>
                <p:oleObj name="数式" r:id="rId3" imgW="965160" imgH="431640" progId="Equation.3">
                  <p:embed/>
                  <p:pic>
                    <p:nvPicPr>
                      <p:cNvPr id="0" name="Object 2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219700" y="5919788"/>
                        <a:ext cx="1360488" cy="60483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146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38695638"/>
              </p:ext>
            </p:extLst>
          </p:nvPr>
        </p:nvGraphicFramePr>
        <p:xfrm>
          <a:off x="690563" y="1279525"/>
          <a:ext cx="7107237" cy="48053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129" name="Document" r:id="rId5" imgW="5077484" imgH="3434172" progId="Word.Document.8">
                  <p:embed/>
                </p:oleObj>
              </mc:Choice>
              <mc:Fallback>
                <p:oleObj name="Document" r:id="rId5" imgW="5077484" imgH="3434172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90563" y="1279525"/>
                        <a:ext cx="7107237" cy="48053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73" name="Line 5"/>
          <p:cNvSpPr>
            <a:spLocks noChangeShapeType="1"/>
          </p:cNvSpPr>
          <p:nvPr/>
        </p:nvSpPr>
        <p:spPr bwMode="auto">
          <a:xfrm>
            <a:off x="2279650" y="3738563"/>
            <a:ext cx="3013075" cy="2017712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74" name="Arc 6"/>
          <p:cNvSpPr>
            <a:spLocks/>
          </p:cNvSpPr>
          <p:nvPr/>
        </p:nvSpPr>
        <p:spPr bwMode="auto">
          <a:xfrm flipH="1">
            <a:off x="4787900" y="5527675"/>
            <a:ext cx="144463" cy="2174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6158" name="Rectangle 9"/>
          <p:cNvSpPr>
            <a:spLocks noChangeArrowheads="1"/>
          </p:cNvSpPr>
          <p:nvPr/>
        </p:nvSpPr>
        <p:spPr bwMode="auto">
          <a:xfrm>
            <a:off x="0" y="3214688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7576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68962639"/>
              </p:ext>
            </p:extLst>
          </p:nvPr>
        </p:nvGraphicFramePr>
        <p:xfrm>
          <a:off x="4265613" y="3213100"/>
          <a:ext cx="2800350" cy="647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130" name="数式" r:id="rId7" imgW="1854000" imgH="431640" progId="Equation.3">
                  <p:embed/>
                </p:oleObj>
              </mc:Choice>
              <mc:Fallback>
                <p:oleObj name="数式" r:id="rId7" imgW="1854000" imgH="431640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265613" y="3213100"/>
                        <a:ext cx="2800350" cy="6477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159" name="Rectangle 11"/>
          <p:cNvSpPr>
            <a:spLocks noChangeArrowheads="1"/>
          </p:cNvSpPr>
          <p:nvPr/>
        </p:nvSpPr>
        <p:spPr bwMode="auto">
          <a:xfrm>
            <a:off x="0" y="322421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7578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176737234"/>
              </p:ext>
            </p:extLst>
          </p:nvPr>
        </p:nvGraphicFramePr>
        <p:xfrm>
          <a:off x="3395663" y="2541588"/>
          <a:ext cx="1898650" cy="5905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131" name="数式" r:id="rId9" imgW="1282680" imgH="393480" progId="Equation.3">
                  <p:embed/>
                </p:oleObj>
              </mc:Choice>
              <mc:Fallback>
                <p:oleObj name="数式" r:id="rId9" imgW="1282680" imgH="393480" progId="Equation.3">
                  <p:embed/>
                  <p:pic>
                    <p:nvPicPr>
                      <p:cNvPr id="0" name="Object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95663" y="2541588"/>
                        <a:ext cx="1898650" cy="5905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80" name="Line 12"/>
          <p:cNvSpPr>
            <a:spLocks noChangeShapeType="1"/>
          </p:cNvSpPr>
          <p:nvPr/>
        </p:nvSpPr>
        <p:spPr bwMode="auto">
          <a:xfrm>
            <a:off x="2279650" y="2935288"/>
            <a:ext cx="4248150" cy="2809875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7581" name="Object 13"/>
          <p:cNvGraphicFramePr>
            <a:graphicFrameLocks noChangeAspect="1"/>
          </p:cNvGraphicFramePr>
          <p:nvPr/>
        </p:nvGraphicFramePr>
        <p:xfrm>
          <a:off x="5572125" y="5445125"/>
          <a:ext cx="512763" cy="2778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132" name="数式" r:id="rId11" imgW="304560" imgH="164880" progId="Equation.3">
                  <p:embed/>
                </p:oleObj>
              </mc:Choice>
              <mc:Fallback>
                <p:oleObj name="数式" r:id="rId11" imgW="304560" imgH="164880" progId="Equation.3">
                  <p:embed/>
                  <p:pic>
                    <p:nvPicPr>
                      <p:cNvPr id="0" name="Object 1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572125" y="5445125"/>
                        <a:ext cx="512763" cy="2778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83" name="Arc 15"/>
          <p:cNvSpPr>
            <a:spLocks/>
          </p:cNvSpPr>
          <p:nvPr/>
        </p:nvSpPr>
        <p:spPr bwMode="auto">
          <a:xfrm flipH="1">
            <a:off x="6034088" y="5527675"/>
            <a:ext cx="144462" cy="2174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7584" name="Line 16"/>
          <p:cNvSpPr>
            <a:spLocks noChangeShapeType="1"/>
          </p:cNvSpPr>
          <p:nvPr/>
        </p:nvSpPr>
        <p:spPr bwMode="auto">
          <a:xfrm flipH="1">
            <a:off x="2987675" y="3644900"/>
            <a:ext cx="1223963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85" name="Line 17"/>
          <p:cNvSpPr>
            <a:spLocks noChangeShapeType="1"/>
          </p:cNvSpPr>
          <p:nvPr/>
        </p:nvSpPr>
        <p:spPr bwMode="auto">
          <a:xfrm flipH="1">
            <a:off x="2700338" y="2913063"/>
            <a:ext cx="576262" cy="2174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87" name="Line 19"/>
          <p:cNvSpPr>
            <a:spLocks noChangeShapeType="1"/>
          </p:cNvSpPr>
          <p:nvPr/>
        </p:nvSpPr>
        <p:spPr bwMode="auto">
          <a:xfrm>
            <a:off x="4427538" y="4365625"/>
            <a:ext cx="0" cy="1368425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88" name="Line 20"/>
          <p:cNvSpPr>
            <a:spLocks noChangeShapeType="1"/>
          </p:cNvSpPr>
          <p:nvPr/>
        </p:nvSpPr>
        <p:spPr bwMode="auto">
          <a:xfrm flipH="1">
            <a:off x="2268538" y="4365625"/>
            <a:ext cx="2159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7589" name="Object 21"/>
          <p:cNvGraphicFramePr>
            <a:graphicFrameLocks noChangeAspect="1"/>
          </p:cNvGraphicFramePr>
          <p:nvPr/>
        </p:nvGraphicFramePr>
        <p:xfrm>
          <a:off x="4324350" y="5734050"/>
          <a:ext cx="247650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133" name="数式" r:id="rId13" imgW="177480" imgH="215640" progId="Equation.3">
                  <p:embed/>
                </p:oleObj>
              </mc:Choice>
              <mc:Fallback>
                <p:oleObj name="数式" r:id="rId13" imgW="177480" imgH="215640" progId="Equation.3">
                  <p:embed/>
                  <p:pic>
                    <p:nvPicPr>
                      <p:cNvPr id="0" name="Object 2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24350" y="5734050"/>
                        <a:ext cx="247650" cy="3016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7590" name="Object 22"/>
          <p:cNvGraphicFramePr>
            <a:graphicFrameLocks noChangeAspect="1"/>
          </p:cNvGraphicFramePr>
          <p:nvPr/>
        </p:nvGraphicFramePr>
        <p:xfrm>
          <a:off x="1971675" y="4221163"/>
          <a:ext cx="265113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134" name="数式" r:id="rId15" imgW="190440" imgH="215640" progId="Equation.3">
                  <p:embed/>
                </p:oleObj>
              </mc:Choice>
              <mc:Fallback>
                <p:oleObj name="数式" r:id="rId15" imgW="190440" imgH="215640" progId="Equation.3">
                  <p:embed/>
                  <p:pic>
                    <p:nvPicPr>
                      <p:cNvPr id="0" name="Object 2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71675" y="4221163"/>
                        <a:ext cx="265113" cy="3016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91" name="Line 23"/>
          <p:cNvSpPr>
            <a:spLocks noChangeShapeType="1"/>
          </p:cNvSpPr>
          <p:nvPr/>
        </p:nvSpPr>
        <p:spPr bwMode="auto">
          <a:xfrm flipV="1">
            <a:off x="2268538" y="4005263"/>
            <a:ext cx="2735262" cy="1728787"/>
          </a:xfrm>
          <a:prstGeom prst="line">
            <a:avLst/>
          </a:prstGeom>
          <a:noFill/>
          <a:ln w="9525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92" name="Line 24"/>
          <p:cNvSpPr>
            <a:spLocks noChangeShapeType="1"/>
          </p:cNvSpPr>
          <p:nvPr/>
        </p:nvSpPr>
        <p:spPr bwMode="auto">
          <a:xfrm>
            <a:off x="3802063" y="4746625"/>
            <a:ext cx="0" cy="100965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93" name="Line 25"/>
          <p:cNvSpPr>
            <a:spLocks noChangeShapeType="1"/>
          </p:cNvSpPr>
          <p:nvPr/>
        </p:nvSpPr>
        <p:spPr bwMode="auto">
          <a:xfrm flipH="1">
            <a:off x="2279650" y="4757738"/>
            <a:ext cx="15113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7594" name="Object 2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591540599"/>
              </p:ext>
            </p:extLst>
          </p:nvPr>
        </p:nvGraphicFramePr>
        <p:xfrm>
          <a:off x="3308350" y="5745163"/>
          <a:ext cx="849313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135" name="数式" r:id="rId17" imgW="609480" imgH="228600" progId="Equation.3">
                  <p:embed/>
                </p:oleObj>
              </mc:Choice>
              <mc:Fallback>
                <p:oleObj name="数式" r:id="rId17" imgW="609480" imgH="228600" progId="Equation.3">
                  <p:embed/>
                  <p:pic>
                    <p:nvPicPr>
                      <p:cNvPr id="0" name="Object 2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08350" y="5745163"/>
                        <a:ext cx="849313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7595" name="Object 2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19198810"/>
              </p:ext>
            </p:extLst>
          </p:nvPr>
        </p:nvGraphicFramePr>
        <p:xfrm>
          <a:off x="1377950" y="4581525"/>
          <a:ext cx="868363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136" name="数式" r:id="rId19" imgW="622080" imgH="228600" progId="Equation.3">
                  <p:embed/>
                </p:oleObj>
              </mc:Choice>
              <mc:Fallback>
                <p:oleObj name="数式" r:id="rId19" imgW="622080" imgH="228600" progId="Equation.3">
                  <p:embed/>
                  <p:pic>
                    <p:nvPicPr>
                      <p:cNvPr id="0" name="Object 2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377950" y="4581525"/>
                        <a:ext cx="868363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96" name="AutoShape 28"/>
          <p:cNvSpPr>
            <a:spLocks/>
          </p:cNvSpPr>
          <p:nvPr/>
        </p:nvSpPr>
        <p:spPr bwMode="auto">
          <a:xfrm rot="16200000" flipV="1">
            <a:off x="5868988" y="5302250"/>
            <a:ext cx="71437" cy="1223963"/>
          </a:xfrm>
          <a:prstGeom prst="leftBrace">
            <a:avLst>
              <a:gd name="adj1" fmla="val 142779"/>
              <a:gd name="adj2" fmla="val 50000"/>
            </a:avLst>
          </a:prstGeom>
          <a:noFill/>
          <a:ln w="9525">
            <a:solidFill>
              <a:schemeClr val="tx2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6170" name="Rectangle 31"/>
          <p:cNvSpPr>
            <a:spLocks noChangeArrowheads="1"/>
          </p:cNvSpPr>
          <p:nvPr/>
        </p:nvSpPr>
        <p:spPr bwMode="auto">
          <a:xfrm>
            <a:off x="0" y="33147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7598" name="Object 3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06060877"/>
              </p:ext>
            </p:extLst>
          </p:nvPr>
        </p:nvGraphicFramePr>
        <p:xfrm>
          <a:off x="6511925" y="6059488"/>
          <a:ext cx="455613" cy="3222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6137" name="数式" r:id="rId21" imgW="317160" imgH="228600" progId="Equation.3">
                  <p:embed/>
                </p:oleObj>
              </mc:Choice>
              <mc:Fallback>
                <p:oleObj name="数式" r:id="rId21" imgW="317160" imgH="228600" progId="Equation.3">
                  <p:embed/>
                  <p:pic>
                    <p:nvPicPr>
                      <p:cNvPr id="0" name="Object 3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511925" y="6059488"/>
                        <a:ext cx="455613" cy="3222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600" name="Rectangle 32"/>
          <p:cNvSpPr>
            <a:spLocks noChangeArrowheads="1"/>
          </p:cNvSpPr>
          <p:nvPr/>
        </p:nvSpPr>
        <p:spPr bwMode="auto">
          <a:xfrm>
            <a:off x="4405313" y="2543175"/>
            <a:ext cx="958850" cy="647700"/>
          </a:xfrm>
          <a:prstGeom prst="rect">
            <a:avLst/>
          </a:prstGeom>
          <a:noFill/>
          <a:ln w="19050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7601" name="Line 33"/>
          <p:cNvSpPr>
            <a:spLocks noChangeShapeType="1"/>
          </p:cNvSpPr>
          <p:nvPr/>
        </p:nvSpPr>
        <p:spPr bwMode="auto">
          <a:xfrm>
            <a:off x="4932363" y="3213100"/>
            <a:ext cx="1584325" cy="2520950"/>
          </a:xfrm>
          <a:prstGeom prst="line">
            <a:avLst/>
          </a:prstGeom>
          <a:noFill/>
          <a:ln w="952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602" name="Rectangle 34"/>
          <p:cNvSpPr>
            <a:spLocks noChangeArrowheads="1"/>
          </p:cNvSpPr>
          <p:nvPr/>
        </p:nvSpPr>
        <p:spPr bwMode="auto">
          <a:xfrm>
            <a:off x="5303838" y="3213100"/>
            <a:ext cx="1727200" cy="647700"/>
          </a:xfrm>
          <a:prstGeom prst="rect">
            <a:avLst/>
          </a:prstGeom>
          <a:noFill/>
          <a:ln w="19050">
            <a:solidFill>
              <a:schemeClr val="accent1">
                <a:lumMod val="75000"/>
              </a:schemeClr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7603" name="Line 35"/>
          <p:cNvSpPr>
            <a:spLocks noChangeShapeType="1"/>
          </p:cNvSpPr>
          <p:nvPr/>
        </p:nvSpPr>
        <p:spPr bwMode="auto">
          <a:xfrm flipH="1">
            <a:off x="5292725" y="3860800"/>
            <a:ext cx="863600" cy="1873250"/>
          </a:xfrm>
          <a:prstGeom prst="line">
            <a:avLst/>
          </a:prstGeom>
          <a:noFill/>
          <a:ln w="9525">
            <a:solidFill>
              <a:schemeClr val="tx2">
                <a:lumMod val="75000"/>
              </a:schemeClr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cxnSp>
        <p:nvCxnSpPr>
          <p:cNvPr id="3" name="直線コネクタ 2"/>
          <p:cNvCxnSpPr/>
          <p:nvPr/>
        </p:nvCxnSpPr>
        <p:spPr>
          <a:xfrm>
            <a:off x="5300172" y="5773716"/>
            <a:ext cx="1223912" cy="0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375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375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758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758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3758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3758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3758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3758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3758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3758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3758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3758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3759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3759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3758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3758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23758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3758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2375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2375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3758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3758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3757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3757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2375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375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3759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3759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23759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23759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23759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23759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23759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23759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23759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23759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2376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2376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7" fill="hold">
                      <p:stCondLst>
                        <p:cond delay="indefinite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1" dur="500" fill="hold"/>
                                        <p:tgtEl>
                                          <p:spTgt spid="23760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2" dur="500" fill="hold"/>
                                        <p:tgtEl>
                                          <p:spTgt spid="23760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3" fill="hold">
                      <p:stCondLst>
                        <p:cond delay="indefinite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7" dur="500" fill="hold"/>
                                        <p:tgtEl>
                                          <p:spTgt spid="23760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8" dur="500" fill="hold"/>
                                        <p:tgtEl>
                                          <p:spTgt spid="23760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9" fill="hold">
                      <p:stCondLst>
                        <p:cond delay="indefinite"/>
                      </p:stCondLst>
                      <p:childTnLst>
                        <p:par>
                          <p:cTn id="130" fill="hold">
                            <p:stCondLst>
                              <p:cond delay="0"/>
                            </p:stCondLst>
                            <p:childTnLst>
                              <p:par>
                                <p:cTn id="13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3" dur="500" fill="hold"/>
                                        <p:tgtEl>
                                          <p:spTgt spid="23760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4" dur="500" fill="hold"/>
                                        <p:tgtEl>
                                          <p:spTgt spid="23760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5" fill="hold">
                      <p:stCondLst>
                        <p:cond delay="indefinite"/>
                      </p:stCondLst>
                      <p:childTnLst>
                        <p:par>
                          <p:cTn id="136" fill="hold">
                            <p:stCondLst>
                              <p:cond delay="0"/>
                            </p:stCondLst>
                            <p:childTnLst>
                              <p:par>
                                <p:cTn id="13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9" dur="500" fill="hold"/>
                                        <p:tgtEl>
                                          <p:spTgt spid="23759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0" dur="500" fill="hold"/>
                                        <p:tgtEl>
                                          <p:spTgt spid="23759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1" fill="hold">
                      <p:stCondLst>
                        <p:cond delay="indefinite"/>
                      </p:stCondLst>
                      <p:childTnLst>
                        <p:par>
                          <p:cTn id="142" fill="hold">
                            <p:stCondLst>
                              <p:cond delay="0"/>
                            </p:stCondLst>
                            <p:childTnLst>
                              <p:par>
                                <p:cTn id="14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5" dur="500" fill="hold"/>
                                        <p:tgtEl>
                                          <p:spTgt spid="23759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6" dur="500" fill="hold"/>
                                        <p:tgtEl>
                                          <p:spTgt spid="23759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7" fill="hold">
                      <p:stCondLst>
                        <p:cond delay="indefinite"/>
                      </p:stCondLst>
                      <p:childTnLst>
                        <p:par>
                          <p:cTn id="148" fill="hold">
                            <p:stCondLst>
                              <p:cond delay="0"/>
                            </p:stCondLst>
                            <p:childTnLst>
                              <p:par>
                                <p:cTn id="14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1" dur="500" fill="hold"/>
                                        <p:tgtEl>
                                          <p:spTgt spid="2375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2" dur="500" fill="hold"/>
                                        <p:tgtEl>
                                          <p:spTgt spid="2375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3" fill="hold">
                      <p:stCondLst>
                        <p:cond delay="indefinite"/>
                      </p:stCondLst>
                      <p:childTnLst>
                        <p:par>
                          <p:cTn id="154" fill="hold">
                            <p:stCondLst>
                              <p:cond delay="0"/>
                            </p:stCondLst>
                            <p:childTnLst>
                              <p:par>
                                <p:cTn id="15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7573" grpId="0" animBg="1"/>
      <p:bldP spid="237574" grpId="0" animBg="1"/>
      <p:bldP spid="237580" grpId="0" animBg="1"/>
      <p:bldP spid="237583" grpId="0" animBg="1"/>
      <p:bldP spid="237584" grpId="0" animBg="1"/>
      <p:bldP spid="237585" grpId="0" animBg="1"/>
      <p:bldP spid="237587" grpId="0" animBg="1"/>
      <p:bldP spid="237588" grpId="0" animBg="1"/>
      <p:bldP spid="237591" grpId="0" animBg="1"/>
      <p:bldP spid="237592" grpId="0" animBg="1"/>
      <p:bldP spid="237593" grpId="0" animBg="1"/>
      <p:bldP spid="237596" grpId="0" animBg="1"/>
      <p:bldP spid="237600" grpId="0" animBg="1"/>
      <p:bldP spid="237601" grpId="0" animBg="1"/>
      <p:bldP spid="237602" grpId="0" animBg="1"/>
      <p:bldP spid="237603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170" name="Object 4"/>
          <p:cNvGraphicFramePr>
            <a:graphicFrameLocks noChangeAspect="1"/>
          </p:cNvGraphicFramePr>
          <p:nvPr/>
        </p:nvGraphicFramePr>
        <p:xfrm>
          <a:off x="687388" y="1236663"/>
          <a:ext cx="6610350" cy="8239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622" name="文書" r:id="rId3" imgW="2872891" imgH="358816" progId="Word.Document.8">
                  <p:embed/>
                </p:oleObj>
              </mc:Choice>
              <mc:Fallback>
                <p:oleObj name="文書" r:id="rId3" imgW="2872891" imgH="35881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87388" y="1236663"/>
                        <a:ext cx="6610350" cy="8239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9141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08743881"/>
              </p:ext>
            </p:extLst>
          </p:nvPr>
        </p:nvGraphicFramePr>
        <p:xfrm>
          <a:off x="1039813" y="2136775"/>
          <a:ext cx="6757987" cy="1504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623" name="Document" r:id="rId5" imgW="3768126" imgH="843241" progId="Word.Document.8">
                  <p:embed/>
                </p:oleObj>
              </mc:Choice>
              <mc:Fallback>
                <p:oleObj name="Document" r:id="rId5" imgW="3768126" imgH="843241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39813" y="2136775"/>
                        <a:ext cx="6757987" cy="15049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9143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86825860"/>
              </p:ext>
            </p:extLst>
          </p:nvPr>
        </p:nvGraphicFramePr>
        <p:xfrm>
          <a:off x="1114425" y="4464050"/>
          <a:ext cx="6848475" cy="19780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624" name="Document" r:id="rId7" imgW="3831143" imgH="1106798" progId="Word.Document.8">
                  <p:embed/>
                </p:oleObj>
              </mc:Choice>
              <mc:Fallback>
                <p:oleObj name="Document" r:id="rId7" imgW="3831143" imgH="1106798" progId="Word.Document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4425" y="4464050"/>
                        <a:ext cx="6848475" cy="19780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19145" name="Line 9"/>
          <p:cNvSpPr>
            <a:spLocks noChangeShapeType="1"/>
          </p:cNvSpPr>
          <p:nvPr/>
        </p:nvSpPr>
        <p:spPr bwMode="auto">
          <a:xfrm>
            <a:off x="3276600" y="3500438"/>
            <a:ext cx="1008063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19146" name="Line 10"/>
          <p:cNvSpPr>
            <a:spLocks noChangeShapeType="1"/>
          </p:cNvSpPr>
          <p:nvPr/>
        </p:nvSpPr>
        <p:spPr bwMode="auto">
          <a:xfrm flipH="1">
            <a:off x="3275013" y="4221163"/>
            <a:ext cx="936625" cy="5032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7176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22900145"/>
              </p:ext>
            </p:extLst>
          </p:nvPr>
        </p:nvGraphicFramePr>
        <p:xfrm>
          <a:off x="4273550" y="3819525"/>
          <a:ext cx="2982913" cy="6302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625" name="数式" r:id="rId9" imgW="1854000" imgH="393480" progId="Equation.3">
                  <p:embed/>
                </p:oleObj>
              </mc:Choice>
              <mc:Fallback>
                <p:oleObj name="数式" r:id="rId9" imgW="1854000" imgH="393480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273550" y="3819525"/>
                        <a:ext cx="2982913" cy="63023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" name="正方形/長方形 8">
            <a:extLst>
              <a:ext uri="{FF2B5EF4-FFF2-40B4-BE49-F238E27FC236}">
                <a16:creationId xmlns:a16="http://schemas.microsoft.com/office/drawing/2014/main" id="{202DA686-CAEF-447A-982F-3AE6CBC45324}"/>
              </a:ext>
            </a:extLst>
          </p:cNvPr>
          <p:cNvSpPr/>
          <p:nvPr/>
        </p:nvSpPr>
        <p:spPr>
          <a:xfrm>
            <a:off x="1034876" y="4869160"/>
            <a:ext cx="6921500" cy="1296144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9145" grpId="0" animBg="1"/>
      <p:bldP spid="219146" grpId="0" animBg="1"/>
      <p:bldP spid="9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194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713947179"/>
              </p:ext>
            </p:extLst>
          </p:nvPr>
        </p:nvGraphicFramePr>
        <p:xfrm>
          <a:off x="1189038" y="188640"/>
          <a:ext cx="6683375" cy="31337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614" name="Document" r:id="rId3" imgW="3937538" imgH="1844904" progId="Word.Document.8">
                  <p:embed/>
                </p:oleObj>
              </mc:Choice>
              <mc:Fallback>
                <p:oleObj name="Document" r:id="rId3" imgW="3937538" imgH="1844904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9038" y="188640"/>
                        <a:ext cx="6683375" cy="31337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1431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714248759"/>
              </p:ext>
            </p:extLst>
          </p:nvPr>
        </p:nvGraphicFramePr>
        <p:xfrm>
          <a:off x="1085850" y="3681388"/>
          <a:ext cx="6872288" cy="15478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615" name="Document" r:id="rId5" imgW="4037644" imgH="914531" progId="Word.Document.8">
                  <p:embed/>
                </p:oleObj>
              </mc:Choice>
              <mc:Fallback>
                <p:oleObj name="Document" r:id="rId5" imgW="4037644" imgH="914531" progId="Word.Document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85850" y="3681388"/>
                        <a:ext cx="6872288" cy="15478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1435" name="Object 1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432887053"/>
              </p:ext>
            </p:extLst>
          </p:nvPr>
        </p:nvGraphicFramePr>
        <p:xfrm>
          <a:off x="1039813" y="5385519"/>
          <a:ext cx="6707187" cy="11398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616" name="Document" r:id="rId7" imgW="4046464" imgH="685898" progId="Word.Document.8">
                  <p:embed/>
                </p:oleObj>
              </mc:Choice>
              <mc:Fallback>
                <p:oleObj name="Document" r:id="rId7" imgW="4046464" imgH="685898" progId="Word.Document.8">
                  <p:embed/>
                  <p:pic>
                    <p:nvPicPr>
                      <p:cNvPr id="0" name="Object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39813" y="5385519"/>
                        <a:ext cx="6707187" cy="11398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テキスト ボックス 1"/>
          <p:cNvSpPr txBox="1"/>
          <p:nvPr/>
        </p:nvSpPr>
        <p:spPr>
          <a:xfrm>
            <a:off x="1085850" y="5363924"/>
            <a:ext cx="226201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/>
              <a:t>(19-11)</a:t>
            </a:r>
            <a:r>
              <a:rPr kumimoji="1" lang="ja-JP" altLang="en-US" dirty="0"/>
              <a:t>＆</a:t>
            </a:r>
            <a:r>
              <a:rPr kumimoji="1" lang="en-US" altLang="ja-JP" dirty="0"/>
              <a:t>(</a:t>
            </a:r>
            <a:r>
              <a:rPr kumimoji="1" lang="ja-JP" altLang="en-US" dirty="0"/>
              <a:t>★</a:t>
            </a:r>
            <a:r>
              <a:rPr kumimoji="1" lang="en-US" altLang="ja-JP" dirty="0"/>
              <a:t>)</a:t>
            </a:r>
            <a:r>
              <a:rPr kumimoji="1" lang="ja-JP" altLang="en-US" dirty="0"/>
              <a:t>⇒</a:t>
            </a:r>
          </a:p>
        </p:txBody>
      </p:sp>
      <p:graphicFrame>
        <p:nvGraphicFramePr>
          <p:cNvPr id="6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114894042"/>
              </p:ext>
            </p:extLst>
          </p:nvPr>
        </p:nvGraphicFramePr>
        <p:xfrm>
          <a:off x="5138650" y="3429000"/>
          <a:ext cx="3825838" cy="61730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617" name="Document" r:id="rId9" imgW="2833954" imgH="457265" progId="Word.Document.8">
                  <p:embed/>
                </p:oleObj>
              </mc:Choice>
              <mc:Fallback>
                <p:oleObj name="Document" r:id="rId9" imgW="2833954" imgH="457265" progId="Word.Document.8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138650" y="3429000"/>
                        <a:ext cx="3825838" cy="617308"/>
                      </a:xfrm>
                      <a:prstGeom prst="rect">
                        <a:avLst/>
                      </a:prstGeom>
                      <a:noFill/>
                      <a:ln>
                        <a:solidFill>
                          <a:schemeClr val="tx2"/>
                        </a:solidFill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下矢印 2"/>
          <p:cNvSpPr/>
          <p:nvPr/>
        </p:nvSpPr>
        <p:spPr>
          <a:xfrm rot="3660000">
            <a:off x="5045769" y="3965008"/>
            <a:ext cx="144016" cy="648072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8" name="正方形/長方形 7">
            <a:extLst>
              <a:ext uri="{FF2B5EF4-FFF2-40B4-BE49-F238E27FC236}">
                <a16:creationId xmlns:a16="http://schemas.microsoft.com/office/drawing/2014/main" id="{95C7D56D-711F-4062-8184-957E55B98F79}"/>
              </a:ext>
            </a:extLst>
          </p:cNvPr>
          <p:cNvSpPr/>
          <p:nvPr/>
        </p:nvSpPr>
        <p:spPr>
          <a:xfrm>
            <a:off x="1034876" y="2204864"/>
            <a:ext cx="6921500" cy="971748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sp>
        <p:nvSpPr>
          <p:cNvPr id="9" name="正方形/長方形 8">
            <a:extLst>
              <a:ext uri="{FF2B5EF4-FFF2-40B4-BE49-F238E27FC236}">
                <a16:creationId xmlns:a16="http://schemas.microsoft.com/office/drawing/2014/main" id="{18284018-4CC3-4698-BD00-6C5993440BAA}"/>
              </a:ext>
            </a:extLst>
          </p:cNvPr>
          <p:cNvSpPr/>
          <p:nvPr/>
        </p:nvSpPr>
        <p:spPr>
          <a:xfrm>
            <a:off x="1034876" y="4149081"/>
            <a:ext cx="6921500" cy="971748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sp>
        <p:nvSpPr>
          <p:cNvPr id="10" name="正方形/長方形 9">
            <a:extLst>
              <a:ext uri="{FF2B5EF4-FFF2-40B4-BE49-F238E27FC236}">
                <a16:creationId xmlns:a16="http://schemas.microsoft.com/office/drawing/2014/main" id="{02C58869-178C-43E4-9D75-894B19CA1507}"/>
              </a:ext>
            </a:extLst>
          </p:cNvPr>
          <p:cNvSpPr/>
          <p:nvPr/>
        </p:nvSpPr>
        <p:spPr>
          <a:xfrm>
            <a:off x="1034876" y="5733256"/>
            <a:ext cx="6921500" cy="813683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4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4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animBg="1"/>
      <p:bldP spid="8" grpId="0" animBg="1"/>
      <p:bldP spid="9" grpId="0" animBg="1"/>
      <p:bldP spid="10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218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916422476"/>
              </p:ext>
            </p:extLst>
          </p:nvPr>
        </p:nvGraphicFramePr>
        <p:xfrm>
          <a:off x="690563" y="1064096"/>
          <a:ext cx="7605712" cy="5029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5114" name="Document" r:id="rId3" imgW="5535316" imgH="3662804" progId="Word.Document.8">
                  <p:embed/>
                </p:oleObj>
              </mc:Choice>
              <mc:Fallback>
                <p:oleObj name="Document" r:id="rId3" imgW="5535316" imgH="3662804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90563" y="1064096"/>
                        <a:ext cx="7605712" cy="50292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28" name="Line 6"/>
          <p:cNvSpPr>
            <a:spLocks noChangeShapeType="1"/>
          </p:cNvSpPr>
          <p:nvPr/>
        </p:nvSpPr>
        <p:spPr bwMode="auto">
          <a:xfrm>
            <a:off x="2270125" y="2925763"/>
            <a:ext cx="4248150" cy="2809875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9229" name="Line 7"/>
          <p:cNvSpPr>
            <a:spLocks noChangeShapeType="1"/>
          </p:cNvSpPr>
          <p:nvPr/>
        </p:nvSpPr>
        <p:spPr bwMode="auto">
          <a:xfrm>
            <a:off x="2270125" y="3729038"/>
            <a:ext cx="3013075" cy="2017712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9219" name="Object 8"/>
          <p:cNvGraphicFramePr>
            <a:graphicFrameLocks noChangeAspect="1"/>
          </p:cNvGraphicFramePr>
          <p:nvPr/>
        </p:nvGraphicFramePr>
        <p:xfrm>
          <a:off x="3348038" y="2532063"/>
          <a:ext cx="1993900" cy="609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5115" name="数式" r:id="rId5" imgW="1345616" imgH="406224" progId="Equation.3">
                  <p:embed/>
                </p:oleObj>
              </mc:Choice>
              <mc:Fallback>
                <p:oleObj name="数式" r:id="rId5" imgW="1345616" imgH="406224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48038" y="2532063"/>
                        <a:ext cx="1993900" cy="6096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30" name="Line 9"/>
          <p:cNvSpPr>
            <a:spLocks noChangeShapeType="1"/>
          </p:cNvSpPr>
          <p:nvPr/>
        </p:nvSpPr>
        <p:spPr bwMode="auto">
          <a:xfrm flipH="1">
            <a:off x="2700338" y="2913063"/>
            <a:ext cx="576262" cy="2174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9231" name="Rectangle 11"/>
          <p:cNvSpPr>
            <a:spLocks noChangeArrowheads="1"/>
          </p:cNvSpPr>
          <p:nvPr/>
        </p:nvSpPr>
        <p:spPr bwMode="auto">
          <a:xfrm>
            <a:off x="0" y="32004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9220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97894195"/>
              </p:ext>
            </p:extLst>
          </p:nvPr>
        </p:nvGraphicFramePr>
        <p:xfrm>
          <a:off x="4332288" y="3303588"/>
          <a:ext cx="2770187" cy="6492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5116" name="数式" r:id="rId7" imgW="1841400" imgH="431640" progId="Equation.3">
                  <p:embed/>
                </p:oleObj>
              </mc:Choice>
              <mc:Fallback>
                <p:oleObj name="数式" r:id="rId7" imgW="1841400" imgH="431640" progId="Equation.3">
                  <p:embed/>
                  <p:pic>
                    <p:nvPicPr>
                      <p:cNvPr id="0" name="Object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32288" y="3303588"/>
                        <a:ext cx="2770187" cy="64928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32" name="Line 12"/>
          <p:cNvSpPr>
            <a:spLocks noChangeShapeType="1"/>
          </p:cNvSpPr>
          <p:nvPr/>
        </p:nvSpPr>
        <p:spPr bwMode="auto">
          <a:xfrm flipH="1">
            <a:off x="2987675" y="3644900"/>
            <a:ext cx="1223963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05" name="Arc 13"/>
          <p:cNvSpPr>
            <a:spLocks/>
          </p:cNvSpPr>
          <p:nvPr/>
        </p:nvSpPr>
        <p:spPr bwMode="auto">
          <a:xfrm flipH="1" flipV="1">
            <a:off x="2771775" y="2781300"/>
            <a:ext cx="3671888" cy="28082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19050">
            <a:solidFill>
              <a:srgbClr val="FF33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07" name="Line 15"/>
          <p:cNvSpPr>
            <a:spLocks noChangeShapeType="1"/>
          </p:cNvSpPr>
          <p:nvPr/>
        </p:nvSpPr>
        <p:spPr bwMode="auto">
          <a:xfrm>
            <a:off x="3995738" y="4891088"/>
            <a:ext cx="0" cy="865187"/>
          </a:xfrm>
          <a:prstGeom prst="line">
            <a:avLst/>
          </a:prstGeom>
          <a:noFill/>
          <a:ln w="9525">
            <a:solidFill>
              <a:srgbClr val="FF33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08" name="Line 16"/>
          <p:cNvSpPr>
            <a:spLocks noChangeShapeType="1"/>
          </p:cNvSpPr>
          <p:nvPr/>
        </p:nvSpPr>
        <p:spPr bwMode="auto">
          <a:xfrm flipH="1">
            <a:off x="2268538" y="4879975"/>
            <a:ext cx="1727200" cy="0"/>
          </a:xfrm>
          <a:prstGeom prst="line">
            <a:avLst/>
          </a:prstGeom>
          <a:noFill/>
          <a:ln w="9525">
            <a:solidFill>
              <a:srgbClr val="FF33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8609" name="Object 17"/>
          <p:cNvGraphicFramePr>
            <a:graphicFrameLocks noChangeAspect="1"/>
          </p:cNvGraphicFramePr>
          <p:nvPr/>
        </p:nvGraphicFramePr>
        <p:xfrm>
          <a:off x="3924300" y="5772150"/>
          <a:ext cx="230188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5117" name="数式" r:id="rId9" imgW="164880" imgH="228600" progId="Equation.3">
                  <p:embed/>
                </p:oleObj>
              </mc:Choice>
              <mc:Fallback>
                <p:oleObj name="数式" r:id="rId9" imgW="164880" imgH="228600" progId="Equation.3">
                  <p:embed/>
                  <p:pic>
                    <p:nvPicPr>
                      <p:cNvPr id="0" name="Object 1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924300" y="5772150"/>
                        <a:ext cx="230188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8610" name="Object 18"/>
          <p:cNvGraphicFramePr>
            <a:graphicFrameLocks noChangeAspect="1"/>
          </p:cNvGraphicFramePr>
          <p:nvPr/>
        </p:nvGraphicFramePr>
        <p:xfrm>
          <a:off x="1979613" y="4724400"/>
          <a:ext cx="230187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5118" name="数式" r:id="rId11" imgW="164880" imgH="228600" progId="Equation.3">
                  <p:embed/>
                </p:oleObj>
              </mc:Choice>
              <mc:Fallback>
                <p:oleObj name="数式" r:id="rId11" imgW="164880" imgH="228600" progId="Equation.3">
                  <p:embed/>
                  <p:pic>
                    <p:nvPicPr>
                      <p:cNvPr id="0" name="Object 1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79613" y="4724400"/>
                        <a:ext cx="230187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8611" name="Object 1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04759434"/>
              </p:ext>
            </p:extLst>
          </p:nvPr>
        </p:nvGraphicFramePr>
        <p:xfrm>
          <a:off x="4932363" y="6165850"/>
          <a:ext cx="941387" cy="5445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5119" name="数式" r:id="rId13" imgW="749160" imgH="431640" progId="Equation.3">
                  <p:embed/>
                </p:oleObj>
              </mc:Choice>
              <mc:Fallback>
                <p:oleObj name="数式" r:id="rId13" imgW="749160" imgH="431640" progId="Equation.3">
                  <p:embed/>
                  <p:pic>
                    <p:nvPicPr>
                      <p:cNvPr id="0" name="Object 1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932363" y="6165850"/>
                        <a:ext cx="941387" cy="5445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8612" name="Object 2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34127011"/>
              </p:ext>
            </p:extLst>
          </p:nvPr>
        </p:nvGraphicFramePr>
        <p:xfrm>
          <a:off x="5875338" y="6157913"/>
          <a:ext cx="1511300" cy="5603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5120" name="数式" r:id="rId15" imgW="1206360" imgH="444240" progId="Equation.3">
                  <p:embed/>
                </p:oleObj>
              </mc:Choice>
              <mc:Fallback>
                <p:oleObj name="数式" r:id="rId15" imgW="1206360" imgH="444240" progId="Equation.3">
                  <p:embed/>
                  <p:pic>
                    <p:nvPicPr>
                      <p:cNvPr id="0" name="Object 2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875338" y="6157913"/>
                        <a:ext cx="1511300" cy="5603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8618" name="Object 2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937243393"/>
              </p:ext>
            </p:extLst>
          </p:nvPr>
        </p:nvGraphicFramePr>
        <p:xfrm>
          <a:off x="7372350" y="6157913"/>
          <a:ext cx="1530350" cy="5603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5121" name="数式" r:id="rId17" imgW="1218960" imgH="444240" progId="Equation.3">
                  <p:embed/>
                </p:oleObj>
              </mc:Choice>
              <mc:Fallback>
                <p:oleObj name="数式" r:id="rId17" imgW="1218960" imgH="444240" progId="Equation.3">
                  <p:embed/>
                  <p:pic>
                    <p:nvPicPr>
                      <p:cNvPr id="0" name="Object 2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372350" y="6157913"/>
                        <a:ext cx="1530350" cy="5603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8619" name="Text Box 27"/>
          <p:cNvSpPr txBox="1">
            <a:spLocks noChangeArrowheads="1"/>
          </p:cNvSpPr>
          <p:nvPr/>
        </p:nvSpPr>
        <p:spPr bwMode="auto">
          <a:xfrm rot="-5400000">
            <a:off x="7889081" y="5872957"/>
            <a:ext cx="3587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/>
              <a:t>=</a:t>
            </a:r>
          </a:p>
        </p:txBody>
      </p:sp>
      <p:sp>
        <p:nvSpPr>
          <p:cNvPr id="9237" name="Arc 28"/>
          <p:cNvSpPr>
            <a:spLocks/>
          </p:cNvSpPr>
          <p:nvPr/>
        </p:nvSpPr>
        <p:spPr bwMode="auto">
          <a:xfrm flipH="1">
            <a:off x="6034088" y="5527675"/>
            <a:ext cx="144462" cy="2174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9226" name="Object 29"/>
          <p:cNvGraphicFramePr>
            <a:graphicFrameLocks noChangeAspect="1"/>
          </p:cNvGraphicFramePr>
          <p:nvPr/>
        </p:nvGraphicFramePr>
        <p:xfrm>
          <a:off x="5572125" y="5445125"/>
          <a:ext cx="512763" cy="2778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5122" name="数式" r:id="rId19" imgW="304560" imgH="164880" progId="Equation.3">
                  <p:embed/>
                </p:oleObj>
              </mc:Choice>
              <mc:Fallback>
                <p:oleObj name="数式" r:id="rId19" imgW="304560" imgH="164880" progId="Equation.3">
                  <p:embed/>
                  <p:pic>
                    <p:nvPicPr>
                      <p:cNvPr id="0" name="Object 2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572125" y="5445125"/>
                        <a:ext cx="512763" cy="2778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38" name="Rectangle 31"/>
          <p:cNvSpPr>
            <a:spLocks noChangeArrowheads="1"/>
          </p:cNvSpPr>
          <p:nvPr/>
        </p:nvSpPr>
        <p:spPr bwMode="auto">
          <a:xfrm>
            <a:off x="0" y="33147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8622" name="Object 3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0806500"/>
              </p:ext>
            </p:extLst>
          </p:nvPr>
        </p:nvGraphicFramePr>
        <p:xfrm>
          <a:off x="7981950" y="5737225"/>
          <a:ext cx="220663" cy="2889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5123" name="数式" r:id="rId21" imgW="177480" imgH="228600" progId="Equation.3">
                  <p:embed/>
                </p:oleObj>
              </mc:Choice>
              <mc:Fallback>
                <p:oleObj name="数式" r:id="rId21" imgW="177480" imgH="228600" progId="Equation.3">
                  <p:embed/>
                  <p:pic>
                    <p:nvPicPr>
                      <p:cNvPr id="0" name="Object 3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981950" y="5737225"/>
                        <a:ext cx="220663" cy="2889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8624" name="Line 32"/>
          <p:cNvSpPr>
            <a:spLocks noChangeShapeType="1"/>
          </p:cNvSpPr>
          <p:nvPr/>
        </p:nvSpPr>
        <p:spPr bwMode="auto">
          <a:xfrm flipV="1">
            <a:off x="5918200" y="5805488"/>
            <a:ext cx="576263" cy="309562"/>
          </a:xfrm>
          <a:prstGeom prst="line">
            <a:avLst/>
          </a:prstGeom>
          <a:noFill/>
          <a:ln w="952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25" name="Line 33"/>
          <p:cNvSpPr>
            <a:spLocks noChangeShapeType="1"/>
          </p:cNvSpPr>
          <p:nvPr/>
        </p:nvSpPr>
        <p:spPr bwMode="auto">
          <a:xfrm flipH="1" flipV="1">
            <a:off x="5326063" y="5805488"/>
            <a:ext cx="1704975" cy="309562"/>
          </a:xfrm>
          <a:prstGeom prst="line">
            <a:avLst/>
          </a:prstGeom>
          <a:noFill/>
          <a:ln w="9525">
            <a:solidFill>
              <a:schemeClr val="tx2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26" name="Rectangle 34"/>
          <p:cNvSpPr>
            <a:spLocks noChangeArrowheads="1"/>
          </p:cNvSpPr>
          <p:nvPr/>
        </p:nvSpPr>
        <p:spPr bwMode="auto">
          <a:xfrm>
            <a:off x="4787900" y="6121400"/>
            <a:ext cx="1101725" cy="620713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27" name="Rectangle 35"/>
          <p:cNvSpPr>
            <a:spLocks noChangeArrowheads="1"/>
          </p:cNvSpPr>
          <p:nvPr/>
        </p:nvSpPr>
        <p:spPr bwMode="auto">
          <a:xfrm>
            <a:off x="6011863" y="6121400"/>
            <a:ext cx="1368425" cy="620713"/>
          </a:xfrm>
          <a:prstGeom prst="rect">
            <a:avLst/>
          </a:prstGeom>
          <a:noFill/>
          <a:ln w="9525">
            <a:solidFill>
              <a:schemeClr val="tx2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34" name="Rectangle 42"/>
          <p:cNvSpPr>
            <a:spLocks noChangeArrowheads="1"/>
          </p:cNvSpPr>
          <p:nvPr/>
        </p:nvSpPr>
        <p:spPr bwMode="auto">
          <a:xfrm>
            <a:off x="7947025" y="5715000"/>
            <a:ext cx="287338" cy="287338"/>
          </a:xfrm>
          <a:prstGeom prst="rect">
            <a:avLst/>
          </a:prstGeom>
          <a:noFill/>
          <a:ln w="19050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35" name="Line 43"/>
          <p:cNvSpPr>
            <a:spLocks noChangeShapeType="1"/>
          </p:cNvSpPr>
          <p:nvPr/>
        </p:nvSpPr>
        <p:spPr bwMode="auto">
          <a:xfrm>
            <a:off x="5273675" y="5734050"/>
            <a:ext cx="1223963" cy="0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" name="テキスト ボックス 1"/>
          <p:cNvSpPr txBox="1"/>
          <p:nvPr/>
        </p:nvSpPr>
        <p:spPr>
          <a:xfrm>
            <a:off x="8092951" y="5929535"/>
            <a:ext cx="87153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1400" dirty="0"/>
              <a:t>⇐</a:t>
            </a:r>
            <a:r>
              <a:rPr kumimoji="1" lang="en-US" altLang="ja-JP" sz="1400" dirty="0"/>
              <a:t>(19-12)</a:t>
            </a:r>
            <a:endParaRPr kumimoji="1" lang="ja-JP" altLang="en-US" sz="14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386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386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860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860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386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386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3860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3860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386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386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386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386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2" presetClass="exit" presetSubtype="4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52" dur="500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3" dur="500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56" dur="500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7" dur="500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2386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2386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9" dur="500" fill="hold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0" dur="500" fill="hold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xit" presetSubtype="4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78" dur="500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9" dur="500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1" presetID="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82" dur="500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3" dur="500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5" fill="hold">
                      <p:stCondLst>
                        <p:cond delay="indefinite"/>
                      </p:stCondLst>
                      <p:childTnLst>
                        <p:par>
                          <p:cTn id="86" fill="hold">
                            <p:stCondLst>
                              <p:cond delay="0"/>
                            </p:stCondLst>
                            <p:childTnLst>
                              <p:par>
                                <p:cTn id="8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9" dur="500" fill="hold"/>
                                        <p:tgtEl>
                                          <p:spTgt spid="2386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0" dur="500" fill="hold"/>
                                        <p:tgtEl>
                                          <p:spTgt spid="2386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1" fill="hold">
                      <p:stCondLst>
                        <p:cond delay="indefinite"/>
                      </p:stCondLst>
                      <p:childTnLst>
                        <p:par>
                          <p:cTn id="92" fill="hold">
                            <p:stCondLst>
                              <p:cond delay="0"/>
                            </p:stCondLst>
                            <p:childTnLst>
                              <p:par>
                                <p:cTn id="9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5" dur="500" fill="hold"/>
                                        <p:tgtEl>
                                          <p:spTgt spid="2386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6" dur="500" fill="hold"/>
                                        <p:tgtEl>
                                          <p:spTgt spid="2386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7" fill="hold">
                      <p:stCondLst>
                        <p:cond delay="indefinite"/>
                      </p:stCondLst>
                      <p:childTnLst>
                        <p:par>
                          <p:cTn id="98" fill="hold">
                            <p:stCondLst>
                              <p:cond delay="0"/>
                            </p:stCondLst>
                            <p:childTnLst>
                              <p:par>
                                <p:cTn id="9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1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2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3" fill="hold">
                      <p:stCondLst>
                        <p:cond delay="indefinite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7" dur="500" fill="hold"/>
                                        <p:tgtEl>
                                          <p:spTgt spid="2386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8" dur="500" fill="hold"/>
                                        <p:tgtEl>
                                          <p:spTgt spid="2386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9" fill="hold">
                      <p:stCondLst>
                        <p:cond delay="indefinite"/>
                      </p:stCondLst>
                      <p:childTnLst>
                        <p:par>
                          <p:cTn id="110" fill="hold">
                            <p:stCondLst>
                              <p:cond delay="0"/>
                            </p:stCondLst>
                            <p:childTnLst>
                              <p:par>
                                <p:cTn id="1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3" dur="500" fill="hold"/>
                                        <p:tgtEl>
                                          <p:spTgt spid="2386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4" dur="500" fill="hold"/>
                                        <p:tgtEl>
                                          <p:spTgt spid="2386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5" fill="hold">
                      <p:stCondLst>
                        <p:cond delay="indefinite"/>
                      </p:stCondLst>
                      <p:childTnLst>
                        <p:par>
                          <p:cTn id="116" fill="hold">
                            <p:stCondLst>
                              <p:cond delay="0"/>
                            </p:stCondLst>
                            <p:childTnLst>
                              <p:par>
                                <p:cTn id="1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9" dur="500" fill="hold"/>
                                        <p:tgtEl>
                                          <p:spTgt spid="2386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0" dur="500" fill="hold"/>
                                        <p:tgtEl>
                                          <p:spTgt spid="2386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8605" grpId="0" animBg="1"/>
      <p:bldP spid="238607" grpId="0" animBg="1"/>
      <p:bldP spid="238608" grpId="0" animBg="1"/>
      <p:bldP spid="238619" grpId="0"/>
      <p:bldP spid="238624" grpId="0" animBg="1"/>
      <p:bldP spid="238624" grpId="1" animBg="1"/>
      <p:bldP spid="238625" grpId="0" animBg="1"/>
      <p:bldP spid="238625" grpId="1" animBg="1"/>
      <p:bldP spid="238626" grpId="0" animBg="1"/>
      <p:bldP spid="238626" grpId="1" animBg="1"/>
      <p:bldP spid="238627" grpId="0" animBg="1"/>
      <p:bldP spid="238627" grpId="1" animBg="1"/>
      <p:bldP spid="238634" grpId="0" animBg="1"/>
      <p:bldP spid="238635" grpId="0" animBg="1"/>
      <p:bldP spid="2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35523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9336660"/>
              </p:ext>
            </p:extLst>
          </p:nvPr>
        </p:nvGraphicFramePr>
        <p:xfrm>
          <a:off x="1189038" y="1803400"/>
          <a:ext cx="1952625" cy="382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100" name="Document" r:id="rId3" imgW="1224287" imgH="244475" progId="Word.Document.8">
                  <p:embed/>
                </p:oleObj>
              </mc:Choice>
              <mc:Fallback>
                <p:oleObj name="Document" r:id="rId3" imgW="1224287" imgH="244475" progId="Word.Document.8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9038" y="1803400"/>
                        <a:ext cx="1952625" cy="3825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242" name="Object 2"/>
          <p:cNvGraphicFramePr>
            <a:graphicFrameLocks noChangeAspect="1"/>
          </p:cNvGraphicFramePr>
          <p:nvPr/>
        </p:nvGraphicFramePr>
        <p:xfrm>
          <a:off x="615950" y="887413"/>
          <a:ext cx="4933950" cy="8048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101" name="文書" r:id="rId5" imgW="2027234" imgH="333237" progId="Word.Document.8">
                  <p:embed/>
                </p:oleObj>
              </mc:Choice>
              <mc:Fallback>
                <p:oleObj name="文書" r:id="rId5" imgW="2027234" imgH="333237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15950" y="887413"/>
                        <a:ext cx="4933950" cy="8048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5524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11186060"/>
              </p:ext>
            </p:extLst>
          </p:nvPr>
        </p:nvGraphicFramePr>
        <p:xfrm>
          <a:off x="822325" y="3067050"/>
          <a:ext cx="7024688" cy="10890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102" name="Document" r:id="rId7" imgW="4412974" imgH="685898" progId="Word.Document.8">
                  <p:embed/>
                </p:oleObj>
              </mc:Choice>
              <mc:Fallback>
                <p:oleObj name="Document" r:id="rId7" imgW="4412974" imgH="685898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2325" y="3067050"/>
                        <a:ext cx="7024688" cy="10890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5525" name="Object 5"/>
          <p:cNvGraphicFramePr>
            <a:graphicFrameLocks noChangeAspect="1"/>
          </p:cNvGraphicFramePr>
          <p:nvPr/>
        </p:nvGraphicFramePr>
        <p:xfrm>
          <a:off x="974725" y="4740275"/>
          <a:ext cx="6446838" cy="1127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103" name="Document" r:id="rId9" imgW="4039207" imgH="704621" progId="Word.Document.8">
                  <p:embed/>
                </p:oleObj>
              </mc:Choice>
              <mc:Fallback>
                <p:oleObj name="Document" r:id="rId9" imgW="4039207" imgH="704621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74725" y="4740275"/>
                        <a:ext cx="6446838" cy="11271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5527" name="Line 7"/>
          <p:cNvSpPr>
            <a:spLocks noChangeShapeType="1"/>
          </p:cNvSpPr>
          <p:nvPr/>
        </p:nvSpPr>
        <p:spPr bwMode="auto">
          <a:xfrm flipH="1">
            <a:off x="1763687" y="1557338"/>
            <a:ext cx="3816375" cy="846088"/>
          </a:xfrm>
          <a:prstGeom prst="line">
            <a:avLst/>
          </a:prstGeom>
          <a:noFill/>
          <a:ln w="952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5528" name="Rectangle 8"/>
          <p:cNvSpPr>
            <a:spLocks noChangeArrowheads="1"/>
          </p:cNvSpPr>
          <p:nvPr/>
        </p:nvSpPr>
        <p:spPr bwMode="auto">
          <a:xfrm>
            <a:off x="1247775" y="3406775"/>
            <a:ext cx="2892177" cy="792163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5530" name="Text Box 10"/>
          <p:cNvSpPr txBox="1">
            <a:spLocks noChangeArrowheads="1"/>
          </p:cNvSpPr>
          <p:nvPr/>
        </p:nvSpPr>
        <p:spPr bwMode="auto">
          <a:xfrm>
            <a:off x="1404938" y="4216400"/>
            <a:ext cx="1511300" cy="581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600" b="1">
                <a:solidFill>
                  <a:srgbClr val="FF3300"/>
                </a:solidFill>
              </a:rPr>
              <a:t>消費税のもとでの予算制約式</a:t>
            </a:r>
          </a:p>
        </p:txBody>
      </p:sp>
      <p:graphicFrame>
        <p:nvGraphicFramePr>
          <p:cNvPr id="235531" name="Object 1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38131814"/>
              </p:ext>
            </p:extLst>
          </p:nvPr>
        </p:nvGraphicFramePr>
        <p:xfrm>
          <a:off x="5772150" y="908050"/>
          <a:ext cx="1600200" cy="5397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104" name="数式" r:id="rId11" imgW="1282680" imgH="431640" progId="Equation.3">
                  <p:embed/>
                </p:oleObj>
              </mc:Choice>
              <mc:Fallback>
                <p:oleObj name="数式" r:id="rId11" imgW="1282680" imgH="431640" progId="Equation.3">
                  <p:embed/>
                  <p:pic>
                    <p:nvPicPr>
                      <p:cNvPr id="0" name="Object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72150" y="908050"/>
                        <a:ext cx="1600200" cy="5397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253" name="Rectangle 13"/>
          <p:cNvSpPr>
            <a:spLocks noChangeArrowheads="1"/>
          </p:cNvSpPr>
          <p:nvPr/>
        </p:nvSpPr>
        <p:spPr bwMode="auto">
          <a:xfrm>
            <a:off x="0" y="284956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sp>
        <p:nvSpPr>
          <p:cNvPr id="10254" name="Rectangle 15"/>
          <p:cNvSpPr>
            <a:spLocks noChangeArrowheads="1"/>
          </p:cNvSpPr>
          <p:nvPr/>
        </p:nvSpPr>
        <p:spPr bwMode="auto">
          <a:xfrm>
            <a:off x="0" y="3779838"/>
            <a:ext cx="215900" cy="22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en-US" altLang="ja-JP" sz="900"/>
              <a:t> </a:t>
            </a:r>
            <a:endParaRPr lang="en-US" altLang="ja-JP"/>
          </a:p>
        </p:txBody>
      </p:sp>
      <p:graphicFrame>
        <p:nvGraphicFramePr>
          <p:cNvPr id="235536" name="Object 1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14856179"/>
              </p:ext>
            </p:extLst>
          </p:nvPr>
        </p:nvGraphicFramePr>
        <p:xfrm>
          <a:off x="5729288" y="1484313"/>
          <a:ext cx="1746250" cy="5572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105" name="数式" r:id="rId13" imgW="1396800" imgH="444240" progId="Equation.3">
                  <p:embed/>
                </p:oleObj>
              </mc:Choice>
              <mc:Fallback>
                <p:oleObj name="数式" r:id="rId13" imgW="1396800" imgH="444240" progId="Equation.3">
                  <p:embed/>
                  <p:pic>
                    <p:nvPicPr>
                      <p:cNvPr id="0" name="Object 1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29288" y="1484313"/>
                        <a:ext cx="1746250" cy="55721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5540" name="AutoShape 20"/>
          <p:cNvSpPr>
            <a:spLocks/>
          </p:cNvSpPr>
          <p:nvPr/>
        </p:nvSpPr>
        <p:spPr bwMode="auto">
          <a:xfrm>
            <a:off x="5651500" y="1052513"/>
            <a:ext cx="73025" cy="936625"/>
          </a:xfrm>
          <a:prstGeom prst="leftBrace">
            <a:avLst>
              <a:gd name="adj1" fmla="val 106884"/>
              <a:gd name="adj2" fmla="val 50000"/>
            </a:avLst>
          </a:prstGeom>
          <a:noFill/>
          <a:ln w="9525">
            <a:solidFill>
              <a:srgbClr val="FF33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235541" name="Object 2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723233310"/>
              </p:ext>
            </p:extLst>
          </p:nvPr>
        </p:nvGraphicFramePr>
        <p:xfrm>
          <a:off x="1546228" y="2193928"/>
          <a:ext cx="7066663" cy="76363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106" name="Document" r:id="rId15" imgW="4231535" imgH="457265" progId="Word.Document.8">
                  <p:embed/>
                </p:oleObj>
              </mc:Choice>
              <mc:Fallback>
                <p:oleObj name="Document" r:id="rId15" imgW="4231535" imgH="457265" progId="Word.Document.8">
                  <p:embed/>
                  <p:pic>
                    <p:nvPicPr>
                      <p:cNvPr id="0" name="Object 2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46228" y="2193928"/>
                        <a:ext cx="7066663" cy="76363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5542" name="Object 2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736272540"/>
              </p:ext>
            </p:extLst>
          </p:nvPr>
        </p:nvGraphicFramePr>
        <p:xfrm>
          <a:off x="5835650" y="2724150"/>
          <a:ext cx="2306638" cy="5413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107" name="数式" r:id="rId17" imgW="1841400" imgH="431640" progId="Equation.3">
                  <p:embed/>
                </p:oleObj>
              </mc:Choice>
              <mc:Fallback>
                <p:oleObj name="数式" r:id="rId17" imgW="1841400" imgH="431640" progId="Equation.3">
                  <p:embed/>
                  <p:pic>
                    <p:nvPicPr>
                      <p:cNvPr id="0" name="Object 2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835650" y="2724150"/>
                        <a:ext cx="2306638" cy="54133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5543" name="Rectangle 23"/>
          <p:cNvSpPr>
            <a:spLocks noChangeArrowheads="1"/>
          </p:cNvSpPr>
          <p:nvPr/>
        </p:nvSpPr>
        <p:spPr bwMode="auto">
          <a:xfrm>
            <a:off x="8223250" y="2836863"/>
            <a:ext cx="71686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 dirty="0">
                <a:solidFill>
                  <a:srgbClr val="002060"/>
                </a:solidFill>
              </a:rPr>
              <a:t>(19-10)</a:t>
            </a:r>
          </a:p>
        </p:txBody>
      </p:sp>
      <p:sp>
        <p:nvSpPr>
          <p:cNvPr id="235544" name="Rectangle 24"/>
          <p:cNvSpPr>
            <a:spLocks noChangeArrowheads="1"/>
          </p:cNvSpPr>
          <p:nvPr/>
        </p:nvSpPr>
        <p:spPr bwMode="auto">
          <a:xfrm>
            <a:off x="7523163" y="1031875"/>
            <a:ext cx="655637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altLang="ja-JP" sz="1400" b="1">
                <a:solidFill>
                  <a:srgbClr val="FF3300"/>
                </a:solidFill>
              </a:rPr>
              <a:t>(19-7)</a:t>
            </a:r>
          </a:p>
        </p:txBody>
      </p:sp>
      <p:sp>
        <p:nvSpPr>
          <p:cNvPr id="235545" name="Rectangle 25"/>
          <p:cNvSpPr>
            <a:spLocks noChangeArrowheads="1"/>
          </p:cNvSpPr>
          <p:nvPr/>
        </p:nvSpPr>
        <p:spPr bwMode="auto">
          <a:xfrm>
            <a:off x="7524750" y="1608138"/>
            <a:ext cx="71686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 dirty="0">
                <a:solidFill>
                  <a:srgbClr val="FF3300"/>
                </a:solidFill>
              </a:rPr>
              <a:t>(19-12)</a:t>
            </a:r>
          </a:p>
        </p:txBody>
      </p:sp>
      <p:sp>
        <p:nvSpPr>
          <p:cNvPr id="235546" name="Line 26"/>
          <p:cNvSpPr>
            <a:spLocks noChangeShapeType="1"/>
          </p:cNvSpPr>
          <p:nvPr/>
        </p:nvSpPr>
        <p:spPr bwMode="auto">
          <a:xfrm flipH="1">
            <a:off x="2339975" y="2997200"/>
            <a:ext cx="3384550" cy="719138"/>
          </a:xfrm>
          <a:prstGeom prst="line">
            <a:avLst/>
          </a:prstGeom>
          <a:noFill/>
          <a:ln w="9525">
            <a:solidFill>
              <a:schemeClr val="tx2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11274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837713862"/>
              </p:ext>
            </p:extLst>
          </p:nvPr>
        </p:nvGraphicFramePr>
        <p:xfrm>
          <a:off x="3681413" y="2236788"/>
          <a:ext cx="1225550" cy="625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108" name="数式" r:id="rId19" imgW="838080" imgH="431640" progId="Equation.3">
                  <p:embed/>
                </p:oleObj>
              </mc:Choice>
              <mc:Fallback>
                <p:oleObj name="数式" r:id="rId19" imgW="838080" imgH="431640" progId="Equation.3">
                  <p:embed/>
                  <p:pic>
                    <p:nvPicPr>
                      <p:cNvPr id="0" name="Picture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81413" y="2236788"/>
                        <a:ext cx="1225550" cy="6254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2" name="右矢印 21"/>
          <p:cNvSpPr/>
          <p:nvPr/>
        </p:nvSpPr>
        <p:spPr>
          <a:xfrm>
            <a:off x="3131840" y="2449024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3" name="右矢印 22"/>
          <p:cNvSpPr/>
          <p:nvPr/>
        </p:nvSpPr>
        <p:spPr>
          <a:xfrm rot="5400000">
            <a:off x="3995936" y="3140968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1276" name="Rectangle 12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11275" name="Object 1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010541137"/>
              </p:ext>
            </p:extLst>
          </p:nvPr>
        </p:nvGraphicFramePr>
        <p:xfrm>
          <a:off x="4139952" y="3500438"/>
          <a:ext cx="1865313" cy="625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109" name="数式" r:id="rId21" imgW="1295280" imgH="431640" progId="Equation.3">
                  <p:embed/>
                </p:oleObj>
              </mc:Choice>
              <mc:Fallback>
                <p:oleObj name="数式" r:id="rId21" imgW="1295280" imgH="431640" progId="Equation.3">
                  <p:embed/>
                  <p:pic>
                    <p:nvPicPr>
                      <p:cNvPr id="0" name="Picture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139952" y="3500438"/>
                        <a:ext cx="1865313" cy="6254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5" name="Rectangle 8"/>
          <p:cNvSpPr>
            <a:spLocks noChangeArrowheads="1"/>
          </p:cNvSpPr>
          <p:nvPr/>
        </p:nvSpPr>
        <p:spPr bwMode="auto">
          <a:xfrm>
            <a:off x="5724128" y="2708921"/>
            <a:ext cx="3215085" cy="551608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6" name="右矢印 25"/>
          <p:cNvSpPr/>
          <p:nvPr/>
        </p:nvSpPr>
        <p:spPr>
          <a:xfrm>
            <a:off x="1403648" y="2420888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" name="正方形/長方形 1"/>
          <p:cNvSpPr/>
          <p:nvPr/>
        </p:nvSpPr>
        <p:spPr>
          <a:xfrm>
            <a:off x="822325" y="4740275"/>
            <a:ext cx="6341963" cy="1127125"/>
          </a:xfrm>
          <a:prstGeom prst="rect">
            <a:avLst/>
          </a:prstGeom>
          <a:solidFill>
            <a:srgbClr val="E1FFE1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2355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355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500"/>
                            </p:stCondLst>
                            <p:childTnLst>
                              <p:par>
                                <p:cTn id="1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23554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3554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3553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23553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500"/>
                            </p:stCondLst>
                            <p:childTnLst>
                              <p:par>
                                <p:cTn id="2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23554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23554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2355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2355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2355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2355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2355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23554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1" fill="hold">
                            <p:stCondLst>
                              <p:cond delay="500"/>
                            </p:stCondLst>
                            <p:childTnLst>
                              <p:par>
                                <p:cTn id="62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2355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5" dur="500" fill="hold"/>
                                        <p:tgtEl>
                                          <p:spTgt spid="2355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0" fill="hold">
                      <p:stCondLst>
                        <p:cond delay="indefinite"/>
                      </p:stCondLst>
                      <p:childTnLst>
                        <p:par>
                          <p:cTn id="71" fill="hold">
                            <p:stCondLst>
                              <p:cond delay="0"/>
                            </p:stCondLst>
                            <p:childTnLst>
                              <p:par>
                                <p:cTn id="7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3554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5" dur="500" fill="hold"/>
                                        <p:tgtEl>
                                          <p:spTgt spid="23554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6" fill="hold">
                      <p:stCondLst>
                        <p:cond delay="indefinite"/>
                      </p:stCondLst>
                      <p:childTnLst>
                        <p:par>
                          <p:cTn id="77" fill="hold">
                            <p:stCondLst>
                              <p:cond delay="0"/>
                            </p:stCondLst>
                            <p:childTnLst>
                              <p:par>
                                <p:cTn id="7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1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2" fill="hold">
                      <p:stCondLst>
                        <p:cond delay="indefinite"/>
                      </p:stCondLst>
                      <p:childTnLst>
                        <p:par>
                          <p:cTn id="83" fill="hold">
                            <p:stCondLst>
                              <p:cond delay="0"/>
                            </p:stCondLst>
                            <p:childTnLst>
                              <p:par>
                                <p:cTn id="8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112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7" dur="500" fill="hold"/>
                                        <p:tgtEl>
                                          <p:spTgt spid="112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8" fill="hold">
                      <p:stCondLst>
                        <p:cond delay="indefinite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4" fill="hold">
                      <p:stCondLst>
                        <p:cond delay="indefinite"/>
                      </p:stCondLst>
                      <p:childTnLst>
                        <p:par>
                          <p:cTn id="95" fill="hold">
                            <p:stCondLst>
                              <p:cond delay="0"/>
                            </p:stCondLst>
                            <p:childTnLst>
                              <p:par>
                                <p:cTn id="96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112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9" dur="500" fill="hold"/>
                                        <p:tgtEl>
                                          <p:spTgt spid="112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0" fill="hold">
                      <p:stCondLst>
                        <p:cond delay="indefinite"/>
                      </p:stCondLst>
                      <p:childTnLst>
                        <p:par>
                          <p:cTn id="101" fill="hold">
                            <p:stCondLst>
                              <p:cond delay="0"/>
                            </p:stCondLst>
                            <p:childTnLst>
                              <p:par>
                                <p:cTn id="10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4" fill="hold">
                      <p:stCondLst>
                        <p:cond delay="indefinite"/>
                      </p:stCondLst>
                      <p:childTnLst>
                        <p:par>
                          <p:cTn id="105" fill="hold">
                            <p:stCondLst>
                              <p:cond delay="0"/>
                            </p:stCondLst>
                            <p:childTnLst>
                              <p:par>
                                <p:cTn id="10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5527" grpId="0" animBg="1" autoUpdateAnimBg="0"/>
      <p:bldP spid="235528" grpId="0" animBg="1" autoUpdateAnimBg="0"/>
      <p:bldP spid="235530" grpId="0" autoUpdateAnimBg="0"/>
      <p:bldP spid="235540" grpId="0" animBg="1" autoUpdateAnimBg="0"/>
      <p:bldP spid="235543" grpId="0" autoUpdateAnimBg="0"/>
      <p:bldP spid="235544" grpId="0" autoUpdateAnimBg="0"/>
      <p:bldP spid="235545" grpId="0" autoUpdateAnimBg="0"/>
      <p:bldP spid="235546" grpId="0" animBg="1" autoUpdateAnimBg="0"/>
      <p:bldP spid="22" grpId="0" animBg="1"/>
      <p:bldP spid="23" grpId="0" animBg="1"/>
      <p:bldP spid="25" grpId="0" animBg="1" autoUpdateAnimBg="0"/>
      <p:bldP spid="26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1266" name="Object 2"/>
          <p:cNvGraphicFramePr>
            <a:graphicFrameLocks noChangeAspect="1"/>
          </p:cNvGraphicFramePr>
          <p:nvPr/>
        </p:nvGraphicFramePr>
        <p:xfrm>
          <a:off x="615950" y="887413"/>
          <a:ext cx="4933950" cy="8048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262" name="文書" r:id="rId3" imgW="2027234" imgH="333237" progId="Word.Document.8">
                  <p:embed/>
                </p:oleObj>
              </mc:Choice>
              <mc:Fallback>
                <p:oleObj name="文書" r:id="rId3" imgW="2027234" imgH="333237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15950" y="887413"/>
                        <a:ext cx="4933950" cy="8048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267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859434855"/>
              </p:ext>
            </p:extLst>
          </p:nvPr>
        </p:nvGraphicFramePr>
        <p:xfrm>
          <a:off x="1189038" y="1803400"/>
          <a:ext cx="1928812" cy="3571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263" name="Document" r:id="rId5" imgW="1208439" imgH="228633" progId="Word.Document.8">
                  <p:embed/>
                </p:oleObj>
              </mc:Choice>
              <mc:Fallback>
                <p:oleObj name="Document" r:id="rId5" imgW="1208439" imgH="228633" progId="Word.Document.8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9038" y="1803400"/>
                        <a:ext cx="1928812" cy="3571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268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769628871"/>
              </p:ext>
            </p:extLst>
          </p:nvPr>
        </p:nvGraphicFramePr>
        <p:xfrm>
          <a:off x="822325" y="3067050"/>
          <a:ext cx="7124700" cy="11064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264" name="Document" r:id="rId7" imgW="4395763" imgH="685898" progId="Word.Document.8">
                  <p:embed/>
                </p:oleObj>
              </mc:Choice>
              <mc:Fallback>
                <p:oleObj name="Document" r:id="rId7" imgW="4395763" imgH="685898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2325" y="3067050"/>
                        <a:ext cx="7124700" cy="11064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269" name="Object 5"/>
          <p:cNvGraphicFramePr>
            <a:graphicFrameLocks noChangeAspect="1"/>
          </p:cNvGraphicFramePr>
          <p:nvPr/>
        </p:nvGraphicFramePr>
        <p:xfrm>
          <a:off x="974725" y="4740275"/>
          <a:ext cx="6721475" cy="1127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265" name="Document" r:id="rId9" imgW="4207163" imgH="704621" progId="Word.Document.8">
                  <p:embed/>
                </p:oleObj>
              </mc:Choice>
              <mc:Fallback>
                <p:oleObj name="Document" r:id="rId9" imgW="4207163" imgH="704621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74725" y="4740275"/>
                        <a:ext cx="6721475" cy="11271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9623" name="Rectangle 7"/>
          <p:cNvSpPr>
            <a:spLocks noChangeArrowheads="1"/>
          </p:cNvSpPr>
          <p:nvPr/>
        </p:nvSpPr>
        <p:spPr bwMode="auto">
          <a:xfrm>
            <a:off x="3201988" y="3416300"/>
            <a:ext cx="3025775" cy="792163"/>
          </a:xfrm>
          <a:prstGeom prst="rect">
            <a:avLst/>
          </a:prstGeom>
          <a:noFill/>
          <a:ln w="9525">
            <a:solidFill>
              <a:schemeClr val="tx2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11270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62646490"/>
              </p:ext>
            </p:extLst>
          </p:nvPr>
        </p:nvGraphicFramePr>
        <p:xfrm>
          <a:off x="5732463" y="908050"/>
          <a:ext cx="1600200" cy="5397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266" name="数式" r:id="rId11" imgW="1282680" imgH="431640" progId="Equation.3">
                  <p:embed/>
                </p:oleObj>
              </mc:Choice>
              <mc:Fallback>
                <p:oleObj name="数式" r:id="rId11" imgW="1282680" imgH="431640" progId="Equation.3">
                  <p:embed/>
                  <p:pic>
                    <p:nvPicPr>
                      <p:cNvPr id="0" name="Object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32463" y="908050"/>
                        <a:ext cx="1600200" cy="5397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75" name="Rectangle 11"/>
          <p:cNvSpPr>
            <a:spLocks noChangeArrowheads="1"/>
          </p:cNvSpPr>
          <p:nvPr/>
        </p:nvSpPr>
        <p:spPr bwMode="auto">
          <a:xfrm>
            <a:off x="0" y="284956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sp>
        <p:nvSpPr>
          <p:cNvPr id="11276" name="Rectangle 12"/>
          <p:cNvSpPr>
            <a:spLocks noChangeArrowheads="1"/>
          </p:cNvSpPr>
          <p:nvPr/>
        </p:nvSpPr>
        <p:spPr bwMode="auto">
          <a:xfrm>
            <a:off x="0" y="3779838"/>
            <a:ext cx="215900" cy="22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en-US" altLang="ja-JP" sz="900"/>
              <a:t> </a:t>
            </a:r>
            <a:endParaRPr lang="en-US" altLang="ja-JP"/>
          </a:p>
        </p:txBody>
      </p:sp>
      <p:graphicFrame>
        <p:nvGraphicFramePr>
          <p:cNvPr id="11271" name="Object 1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12283111"/>
              </p:ext>
            </p:extLst>
          </p:nvPr>
        </p:nvGraphicFramePr>
        <p:xfrm>
          <a:off x="5729288" y="1484313"/>
          <a:ext cx="1746250" cy="5572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267" name="数式" r:id="rId13" imgW="1396800" imgH="444240" progId="Equation.3">
                  <p:embed/>
                </p:oleObj>
              </mc:Choice>
              <mc:Fallback>
                <p:oleObj name="数式" r:id="rId13" imgW="1396800" imgH="444240" progId="Equation.3">
                  <p:embed/>
                  <p:pic>
                    <p:nvPicPr>
                      <p:cNvPr id="0" name="Object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29288" y="1484313"/>
                        <a:ext cx="1746250" cy="55721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77" name="Rectangle 15"/>
          <p:cNvSpPr>
            <a:spLocks noChangeArrowheads="1"/>
          </p:cNvSpPr>
          <p:nvPr/>
        </p:nvSpPr>
        <p:spPr bwMode="auto">
          <a:xfrm>
            <a:off x="7523163" y="1031875"/>
            <a:ext cx="655637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altLang="ja-JP" sz="1400" b="1">
                <a:solidFill>
                  <a:srgbClr val="FF3300"/>
                </a:solidFill>
              </a:rPr>
              <a:t>(19-7)</a:t>
            </a:r>
          </a:p>
        </p:txBody>
      </p:sp>
      <p:sp>
        <p:nvSpPr>
          <p:cNvPr id="11278" name="Rectangle 16"/>
          <p:cNvSpPr>
            <a:spLocks noChangeArrowheads="1"/>
          </p:cNvSpPr>
          <p:nvPr/>
        </p:nvSpPr>
        <p:spPr bwMode="auto">
          <a:xfrm>
            <a:off x="7524750" y="1608138"/>
            <a:ext cx="71686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 dirty="0">
                <a:solidFill>
                  <a:srgbClr val="FF3300"/>
                </a:solidFill>
              </a:rPr>
              <a:t>(19-12)</a:t>
            </a:r>
          </a:p>
        </p:txBody>
      </p:sp>
      <p:sp>
        <p:nvSpPr>
          <p:cNvPr id="11279" name="AutoShape 17"/>
          <p:cNvSpPr>
            <a:spLocks/>
          </p:cNvSpPr>
          <p:nvPr/>
        </p:nvSpPr>
        <p:spPr bwMode="auto">
          <a:xfrm>
            <a:off x="5651500" y="1052513"/>
            <a:ext cx="73025" cy="936625"/>
          </a:xfrm>
          <a:prstGeom prst="leftBrace">
            <a:avLst>
              <a:gd name="adj1" fmla="val 106884"/>
              <a:gd name="adj2" fmla="val 50000"/>
            </a:avLst>
          </a:prstGeom>
          <a:noFill/>
          <a:ln w="9525">
            <a:solidFill>
              <a:srgbClr val="FF33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11272" name="Object 1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261065"/>
              </p:ext>
            </p:extLst>
          </p:nvPr>
        </p:nvGraphicFramePr>
        <p:xfrm>
          <a:off x="1546228" y="2193928"/>
          <a:ext cx="7193610" cy="77735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268" name="Document" r:id="rId15" imgW="4231535" imgH="457265" progId="Word.Document.8">
                  <p:embed/>
                </p:oleObj>
              </mc:Choice>
              <mc:Fallback>
                <p:oleObj name="Document" r:id="rId15" imgW="4231535" imgH="457265" progId="Word.Document.8">
                  <p:embed/>
                  <p:pic>
                    <p:nvPicPr>
                      <p:cNvPr id="0" name="Object 1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46228" y="2193928"/>
                        <a:ext cx="7193610" cy="777351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9635" name="Text Box 19"/>
          <p:cNvSpPr txBox="1">
            <a:spLocks noChangeArrowheads="1"/>
          </p:cNvSpPr>
          <p:nvPr/>
        </p:nvSpPr>
        <p:spPr bwMode="auto">
          <a:xfrm>
            <a:off x="4429125" y="4216400"/>
            <a:ext cx="1871663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600" b="1" dirty="0">
                <a:solidFill>
                  <a:schemeClr val="tx2"/>
                </a:solidFill>
              </a:rPr>
              <a:t>労働所得税のもとでの予算制約式</a:t>
            </a:r>
          </a:p>
        </p:txBody>
      </p:sp>
      <p:graphicFrame>
        <p:nvGraphicFramePr>
          <p:cNvPr id="11273" name="Object 2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00236390"/>
              </p:ext>
            </p:extLst>
          </p:nvPr>
        </p:nvGraphicFramePr>
        <p:xfrm>
          <a:off x="5835650" y="2724150"/>
          <a:ext cx="2306638" cy="5413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269" name="数式" r:id="rId17" imgW="1841400" imgH="431640" progId="Equation.3">
                  <p:embed/>
                </p:oleObj>
              </mc:Choice>
              <mc:Fallback>
                <p:oleObj name="数式" r:id="rId17" imgW="1841400" imgH="431640" progId="Equation.3">
                  <p:embed/>
                  <p:pic>
                    <p:nvPicPr>
                      <p:cNvPr id="0" name="Object 2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835650" y="2724150"/>
                        <a:ext cx="2306638" cy="54133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81" name="Rectangle 24"/>
          <p:cNvSpPr>
            <a:spLocks noChangeArrowheads="1"/>
          </p:cNvSpPr>
          <p:nvPr/>
        </p:nvSpPr>
        <p:spPr bwMode="auto">
          <a:xfrm>
            <a:off x="8223250" y="2836863"/>
            <a:ext cx="71686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 dirty="0"/>
              <a:t>(19-10)</a:t>
            </a:r>
          </a:p>
        </p:txBody>
      </p:sp>
      <p:sp>
        <p:nvSpPr>
          <p:cNvPr id="11282" name="Rectangle 25"/>
          <p:cNvSpPr>
            <a:spLocks noChangeArrowheads="1"/>
          </p:cNvSpPr>
          <p:nvPr/>
        </p:nvSpPr>
        <p:spPr bwMode="auto">
          <a:xfrm>
            <a:off x="1228725" y="3387725"/>
            <a:ext cx="2892425" cy="792163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11283" name="Text Box 26"/>
          <p:cNvSpPr txBox="1">
            <a:spLocks noChangeArrowheads="1"/>
          </p:cNvSpPr>
          <p:nvPr/>
        </p:nvSpPr>
        <p:spPr bwMode="auto">
          <a:xfrm>
            <a:off x="1619250" y="4216400"/>
            <a:ext cx="1654175" cy="581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600" b="1">
                <a:solidFill>
                  <a:srgbClr val="FF3300"/>
                </a:solidFill>
              </a:rPr>
              <a:t>消費税のもとでの予算制約式</a:t>
            </a:r>
          </a:p>
        </p:txBody>
      </p:sp>
      <p:sp>
        <p:nvSpPr>
          <p:cNvPr id="12299" name="Rectangle 11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12298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94028960"/>
              </p:ext>
            </p:extLst>
          </p:nvPr>
        </p:nvGraphicFramePr>
        <p:xfrm>
          <a:off x="3681413" y="2266950"/>
          <a:ext cx="1225550" cy="6270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270" name="数式" r:id="rId19" imgW="838080" imgH="431640" progId="Equation.3">
                  <p:embed/>
                </p:oleObj>
              </mc:Choice>
              <mc:Fallback>
                <p:oleObj name="数式" r:id="rId19" imgW="838080" imgH="431640" progId="Equation.3">
                  <p:embed/>
                  <p:pic>
                    <p:nvPicPr>
                      <p:cNvPr id="0" name="Picture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81413" y="2266950"/>
                        <a:ext cx="1225550" cy="62706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2" name="右矢印 21"/>
          <p:cNvSpPr/>
          <p:nvPr/>
        </p:nvSpPr>
        <p:spPr>
          <a:xfrm>
            <a:off x="3131840" y="2449024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3" name="右矢印 22"/>
          <p:cNvSpPr/>
          <p:nvPr/>
        </p:nvSpPr>
        <p:spPr>
          <a:xfrm rot="5400000">
            <a:off x="3995936" y="3140968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4" name="右矢印 23"/>
          <p:cNvSpPr/>
          <p:nvPr/>
        </p:nvSpPr>
        <p:spPr>
          <a:xfrm>
            <a:off x="1403648" y="2420888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5" name="Rectangle 8"/>
          <p:cNvSpPr>
            <a:spLocks noChangeArrowheads="1"/>
          </p:cNvSpPr>
          <p:nvPr/>
        </p:nvSpPr>
        <p:spPr bwMode="auto">
          <a:xfrm>
            <a:off x="5724128" y="2708921"/>
            <a:ext cx="3215085" cy="551608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96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396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396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96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96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96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126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126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9623" grpId="0" animBg="1"/>
      <p:bldP spid="239635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2290" name="Object 4"/>
          <p:cNvGraphicFramePr>
            <a:graphicFrameLocks noChangeAspect="1"/>
          </p:cNvGraphicFramePr>
          <p:nvPr/>
        </p:nvGraphicFramePr>
        <p:xfrm>
          <a:off x="549275" y="1219200"/>
          <a:ext cx="7345363" cy="990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635" name="Document" r:id="rId3" imgW="3402075" imgH="460506" progId="Word.Document.8">
                  <p:embed/>
                </p:oleObj>
              </mc:Choice>
              <mc:Fallback>
                <p:oleObj name="Document" r:id="rId3" imgW="3402075" imgH="46050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9275" y="1219200"/>
                        <a:ext cx="7345363" cy="9906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0166" name="Object 6"/>
          <p:cNvGraphicFramePr>
            <a:graphicFrameLocks noChangeAspect="1"/>
          </p:cNvGraphicFramePr>
          <p:nvPr/>
        </p:nvGraphicFramePr>
        <p:xfrm>
          <a:off x="1692275" y="2914650"/>
          <a:ext cx="5940425" cy="11588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636" name="文書" r:id="rId5" imgW="2768819" imgH="539664" progId="Word.Document.8">
                  <p:embed/>
                </p:oleObj>
              </mc:Choice>
              <mc:Fallback>
                <p:oleObj name="文書" r:id="rId5" imgW="2768819" imgH="539664" progId="Word.Document.8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692275" y="2914650"/>
                        <a:ext cx="5940425" cy="11588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0167" name="Object 7"/>
          <p:cNvGraphicFramePr>
            <a:graphicFrameLocks noChangeAspect="1"/>
          </p:cNvGraphicFramePr>
          <p:nvPr/>
        </p:nvGraphicFramePr>
        <p:xfrm>
          <a:off x="1770063" y="4376738"/>
          <a:ext cx="5448300" cy="6238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637" name="Document" r:id="rId7" imgW="2606258" imgH="300711" progId="Word.Document.8">
                  <p:embed/>
                </p:oleObj>
              </mc:Choice>
              <mc:Fallback>
                <p:oleObj name="Document" r:id="rId7" imgW="2606258" imgH="300711" progId="Word.Document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770063" y="4376738"/>
                        <a:ext cx="5448300" cy="6238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01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01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314" name="Object 2"/>
          <p:cNvGraphicFramePr>
            <a:graphicFrameLocks noChangeAspect="1"/>
          </p:cNvGraphicFramePr>
          <p:nvPr/>
        </p:nvGraphicFramePr>
        <p:xfrm>
          <a:off x="714375" y="692696"/>
          <a:ext cx="5545138" cy="6873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554" name="文書" r:id="rId3" imgW="3705111" imgH="458467" progId="Word.Document.12">
                  <p:embed/>
                </p:oleObj>
              </mc:Choice>
              <mc:Fallback>
                <p:oleObj name="文書" r:id="rId3" imgW="3705111" imgH="458467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14375" y="692696"/>
                        <a:ext cx="5545138" cy="6873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7027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379682387"/>
              </p:ext>
            </p:extLst>
          </p:nvPr>
        </p:nvGraphicFramePr>
        <p:xfrm>
          <a:off x="1006475" y="1847850"/>
          <a:ext cx="7010400" cy="3924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555" name="Document" r:id="rId5" imgW="5080042" imgH="2845127" progId="Word.Document.12">
                  <p:embed/>
                </p:oleObj>
              </mc:Choice>
              <mc:Fallback>
                <p:oleObj name="Document" r:id="rId5" imgW="5080042" imgH="2845127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06475" y="1847850"/>
                        <a:ext cx="7010400" cy="39243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3" name="直線コネクタ 2"/>
          <p:cNvCxnSpPr/>
          <p:nvPr/>
        </p:nvCxnSpPr>
        <p:spPr>
          <a:xfrm>
            <a:off x="2339752" y="2420888"/>
            <a:ext cx="3456384" cy="0"/>
          </a:xfrm>
          <a:prstGeom prst="line">
            <a:avLst/>
          </a:prstGeom>
          <a:ln w="127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直線コネクタ 5"/>
          <p:cNvCxnSpPr/>
          <p:nvPr/>
        </p:nvCxnSpPr>
        <p:spPr>
          <a:xfrm>
            <a:off x="6156176" y="2420888"/>
            <a:ext cx="1872000" cy="0"/>
          </a:xfrm>
          <a:prstGeom prst="lin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直線コネクタ 6"/>
          <p:cNvCxnSpPr/>
          <p:nvPr/>
        </p:nvCxnSpPr>
        <p:spPr>
          <a:xfrm>
            <a:off x="1043816" y="2708920"/>
            <a:ext cx="1980000" cy="0"/>
          </a:xfrm>
          <a:prstGeom prst="lin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直線コネクタ 7"/>
          <p:cNvCxnSpPr/>
          <p:nvPr/>
        </p:nvCxnSpPr>
        <p:spPr>
          <a:xfrm>
            <a:off x="2483832" y="4106568"/>
            <a:ext cx="576000" cy="0"/>
          </a:xfrm>
          <a:prstGeom prst="lin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直線コネクタ 8"/>
          <p:cNvCxnSpPr/>
          <p:nvPr/>
        </p:nvCxnSpPr>
        <p:spPr>
          <a:xfrm>
            <a:off x="3779912" y="4096736"/>
            <a:ext cx="4248000" cy="0"/>
          </a:xfrm>
          <a:prstGeom prst="line">
            <a:avLst/>
          </a:prstGeom>
          <a:ln w="127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/>
          <p:cNvCxnSpPr/>
          <p:nvPr/>
        </p:nvCxnSpPr>
        <p:spPr>
          <a:xfrm>
            <a:off x="971600" y="4384768"/>
            <a:ext cx="5508000" cy="0"/>
          </a:xfrm>
          <a:prstGeom prst="line">
            <a:avLst/>
          </a:prstGeom>
          <a:ln w="127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77836586-0814-4806-AD42-2364A8645304}"/>
              </a:ext>
            </a:extLst>
          </p:cNvPr>
          <p:cNvSpPr txBox="1"/>
          <p:nvPr/>
        </p:nvSpPr>
        <p:spPr>
          <a:xfrm>
            <a:off x="5796136" y="260648"/>
            <a:ext cx="1624855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1600" dirty="0">
                <a:solidFill>
                  <a:srgbClr val="002060"/>
                </a:solidFill>
              </a:rPr>
              <a:t>課税ベース</a:t>
            </a:r>
            <a:r>
              <a:rPr kumimoji="1" lang="ja-JP" altLang="en-US" sz="1600" dirty="0"/>
              <a:t>＝</a:t>
            </a:r>
          </a:p>
        </p:txBody>
      </p:sp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6A20D648-B746-44E4-A5F6-B01305C13F8B}"/>
              </a:ext>
            </a:extLst>
          </p:cNvPr>
          <p:cNvSpPr txBox="1"/>
          <p:nvPr/>
        </p:nvSpPr>
        <p:spPr>
          <a:xfrm>
            <a:off x="7020272" y="260648"/>
            <a:ext cx="115212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1600" dirty="0">
                <a:solidFill>
                  <a:srgbClr val="002060"/>
                </a:solidFill>
              </a:rPr>
              <a:t>tax base</a:t>
            </a:r>
            <a:r>
              <a:rPr kumimoji="1" lang="ja-JP" altLang="en-US" sz="1600" dirty="0">
                <a:solidFill>
                  <a:srgbClr val="002060"/>
                </a:solidFill>
              </a:rPr>
              <a:t>＝</a:t>
            </a:r>
          </a:p>
        </p:txBody>
      </p:sp>
      <p:sp>
        <p:nvSpPr>
          <p:cNvPr id="13" name="テキスト ボックス 12">
            <a:extLst>
              <a:ext uri="{FF2B5EF4-FFF2-40B4-BE49-F238E27FC236}">
                <a16:creationId xmlns:a16="http://schemas.microsoft.com/office/drawing/2014/main" id="{FF3F8A4C-15D2-4673-BBBB-1B51977786C1}"/>
              </a:ext>
            </a:extLst>
          </p:cNvPr>
          <p:cNvSpPr txBox="1"/>
          <p:nvPr/>
        </p:nvSpPr>
        <p:spPr>
          <a:xfrm>
            <a:off x="7956376" y="260648"/>
            <a:ext cx="108012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1600" dirty="0">
                <a:solidFill>
                  <a:srgbClr val="002060"/>
                </a:solidFill>
              </a:rPr>
              <a:t>課税標準</a:t>
            </a:r>
          </a:p>
        </p:txBody>
      </p:sp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E40216A2-675F-4DF7-A5AC-C8D5ABB61A7F}"/>
              </a:ext>
            </a:extLst>
          </p:cNvPr>
          <p:cNvSpPr/>
          <p:nvPr/>
        </p:nvSpPr>
        <p:spPr>
          <a:xfrm>
            <a:off x="5796136" y="930206"/>
            <a:ext cx="934363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ja-JP" altLang="en-US" sz="1600" dirty="0">
                <a:solidFill>
                  <a:srgbClr val="002060"/>
                </a:solidFill>
              </a:rPr>
              <a:t>標準＝</a:t>
            </a:r>
            <a:endParaRPr lang="en-US" altLang="ja-JP" sz="1600" dirty="0">
              <a:solidFill>
                <a:srgbClr val="002060"/>
              </a:solidFill>
            </a:endParaRPr>
          </a:p>
        </p:txBody>
      </p:sp>
      <p:sp>
        <p:nvSpPr>
          <p:cNvPr id="15" name="正方形/長方形 14">
            <a:extLst>
              <a:ext uri="{FF2B5EF4-FFF2-40B4-BE49-F238E27FC236}">
                <a16:creationId xmlns:a16="http://schemas.microsoft.com/office/drawing/2014/main" id="{BEE07361-8CAC-4051-B017-14896ECD1F69}"/>
              </a:ext>
            </a:extLst>
          </p:cNvPr>
          <p:cNvSpPr/>
          <p:nvPr/>
        </p:nvSpPr>
        <p:spPr>
          <a:xfrm>
            <a:off x="6517957" y="930206"/>
            <a:ext cx="934363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ja-JP" sz="1600" dirty="0">
                <a:solidFill>
                  <a:srgbClr val="002060"/>
                </a:solidFill>
              </a:rPr>
              <a:t>standard</a:t>
            </a:r>
          </a:p>
        </p:txBody>
      </p:sp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10818FDB-48F0-48A0-A9D4-FE967A089845}"/>
              </a:ext>
            </a:extLst>
          </p:cNvPr>
          <p:cNvSpPr/>
          <p:nvPr/>
        </p:nvSpPr>
        <p:spPr>
          <a:xfrm>
            <a:off x="5807113" y="548680"/>
            <a:ext cx="85311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altLang="ja-JP" dirty="0">
                <a:solidFill>
                  <a:srgbClr val="002060"/>
                </a:solidFill>
              </a:rPr>
              <a:t>base</a:t>
            </a:r>
            <a:r>
              <a:rPr lang="ja-JP" altLang="en-US" dirty="0">
                <a:solidFill>
                  <a:srgbClr val="002060"/>
                </a:solidFill>
              </a:rPr>
              <a:t>＝</a:t>
            </a:r>
            <a:endParaRPr lang="ja-JP" altLang="en-US" dirty="0"/>
          </a:p>
        </p:txBody>
      </p:sp>
      <p:sp>
        <p:nvSpPr>
          <p:cNvPr id="17" name="正方形/長方形 16">
            <a:extLst>
              <a:ext uri="{FF2B5EF4-FFF2-40B4-BE49-F238E27FC236}">
                <a16:creationId xmlns:a16="http://schemas.microsoft.com/office/drawing/2014/main" id="{CF67AC9D-B963-4197-8DF3-9AE861004B97}"/>
              </a:ext>
            </a:extLst>
          </p:cNvPr>
          <p:cNvSpPr/>
          <p:nvPr/>
        </p:nvSpPr>
        <p:spPr>
          <a:xfrm>
            <a:off x="6527193" y="565008"/>
            <a:ext cx="1141659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ja-JP" altLang="en-US" sz="1600" dirty="0">
                <a:solidFill>
                  <a:srgbClr val="002060"/>
                </a:solidFill>
              </a:rPr>
              <a:t>土台、根拠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7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70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70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5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7" fill="hold">
                      <p:stCondLst>
                        <p:cond delay="indefinite"/>
                      </p:stCondLst>
                      <p:childTnLst>
                        <p:par>
                          <p:cTn id="68" fill="hold">
                            <p:stCondLst>
                              <p:cond delay="0"/>
                            </p:stCondLst>
                            <p:childTnLst>
                              <p:par>
                                <p:cTn id="6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1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2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3" fill="hold">
                      <p:stCondLst>
                        <p:cond delay="indefinite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11" grpId="0"/>
      <p:bldP spid="13" grpId="0"/>
      <p:bldP spid="4" grpId="0"/>
      <p:bldP spid="15" grpId="0"/>
      <p:bldP spid="5" grpId="0"/>
      <p:bldP spid="17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5" name="Object 2">
            <a:extLst>
              <a:ext uri="{FF2B5EF4-FFF2-40B4-BE49-F238E27FC236}">
                <a16:creationId xmlns:a16="http://schemas.microsoft.com/office/drawing/2014/main" id="{726E057A-4938-4D31-B642-9E1D1EB3664E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4609888"/>
              </p:ext>
            </p:extLst>
          </p:nvPr>
        </p:nvGraphicFramePr>
        <p:xfrm>
          <a:off x="954088" y="1988840"/>
          <a:ext cx="7558087" cy="2774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5471" name="Document" r:id="rId3" imgW="5707795" imgH="2099193" progId="Word.Document.8">
                  <p:embed/>
                </p:oleObj>
              </mc:Choice>
              <mc:Fallback>
                <p:oleObj name="Document" r:id="rId3" imgW="5707795" imgH="2099193" progId="Word.Document.8">
                  <p:embed/>
                  <p:pic>
                    <p:nvPicPr>
                      <p:cNvPr id="14338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54088" y="1988840"/>
                        <a:ext cx="7558087" cy="27749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4339" name="Rectangle 2"/>
          <p:cNvSpPr>
            <a:spLocks noGrp="1" noChangeArrowheads="1"/>
          </p:cNvSpPr>
          <p:nvPr>
            <p:ph type="title"/>
          </p:nvPr>
        </p:nvSpPr>
        <p:spPr>
          <a:xfrm>
            <a:off x="529047" y="537794"/>
            <a:ext cx="8229600" cy="1143000"/>
          </a:xfrm>
        </p:spPr>
        <p:txBody>
          <a:bodyPr>
            <a:normAutofit/>
          </a:bodyPr>
          <a:lstStyle/>
          <a:p>
            <a:pPr algn="l" eaLnBrk="1" hangingPunct="1"/>
            <a:r>
              <a:rPr lang="ja-JP" altLang="en-US" sz="2800" dirty="0"/>
              <a:t>＜日本の土地税制＞</a:t>
            </a:r>
          </a:p>
        </p:txBody>
      </p:sp>
      <p:sp>
        <p:nvSpPr>
          <p:cNvPr id="240706" name="Text Box 66"/>
          <p:cNvSpPr txBox="1">
            <a:spLocks noChangeArrowheads="1"/>
          </p:cNvSpPr>
          <p:nvPr/>
        </p:nvSpPr>
        <p:spPr bwMode="auto">
          <a:xfrm>
            <a:off x="2844875" y="2636912"/>
            <a:ext cx="935037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相続税</a:t>
            </a:r>
          </a:p>
        </p:txBody>
      </p:sp>
      <p:sp>
        <p:nvSpPr>
          <p:cNvPr id="240707" name="Text Box 67"/>
          <p:cNvSpPr txBox="1">
            <a:spLocks noChangeArrowheads="1"/>
          </p:cNvSpPr>
          <p:nvPr/>
        </p:nvSpPr>
        <p:spPr bwMode="auto">
          <a:xfrm>
            <a:off x="2555379" y="2924944"/>
            <a:ext cx="1152525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登録免許税</a:t>
            </a:r>
          </a:p>
        </p:txBody>
      </p:sp>
      <p:sp>
        <p:nvSpPr>
          <p:cNvPr id="240708" name="Text Box 68"/>
          <p:cNvSpPr txBox="1">
            <a:spLocks noChangeArrowheads="1"/>
          </p:cNvSpPr>
          <p:nvPr/>
        </p:nvSpPr>
        <p:spPr bwMode="auto">
          <a:xfrm>
            <a:off x="3445507" y="2636912"/>
            <a:ext cx="1152525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相続税評価額</a:t>
            </a:r>
          </a:p>
        </p:txBody>
      </p:sp>
      <p:sp>
        <p:nvSpPr>
          <p:cNvPr id="240709" name="Text Box 69"/>
          <p:cNvSpPr txBox="1">
            <a:spLocks noChangeArrowheads="1"/>
          </p:cNvSpPr>
          <p:nvPr/>
        </p:nvSpPr>
        <p:spPr bwMode="auto">
          <a:xfrm>
            <a:off x="3445443" y="2924944"/>
            <a:ext cx="1152525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登記時の価額</a:t>
            </a:r>
          </a:p>
        </p:txBody>
      </p:sp>
      <p:sp>
        <p:nvSpPr>
          <p:cNvPr id="240710" name="Text Box 70"/>
          <p:cNvSpPr txBox="1">
            <a:spLocks noChangeArrowheads="1"/>
          </p:cNvSpPr>
          <p:nvPr/>
        </p:nvSpPr>
        <p:spPr bwMode="auto">
          <a:xfrm>
            <a:off x="2484958" y="3385627"/>
            <a:ext cx="1150938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不動産取得税</a:t>
            </a:r>
          </a:p>
        </p:txBody>
      </p:sp>
      <p:sp>
        <p:nvSpPr>
          <p:cNvPr id="240711" name="Text Box 71"/>
          <p:cNvSpPr txBox="1">
            <a:spLocks noChangeArrowheads="1"/>
          </p:cNvSpPr>
          <p:nvPr/>
        </p:nvSpPr>
        <p:spPr bwMode="auto">
          <a:xfrm>
            <a:off x="3522904" y="3342315"/>
            <a:ext cx="1152525" cy="446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lnSpc>
                <a:spcPts val="1000"/>
              </a:lnSpc>
              <a:spcBef>
                <a:spcPct val="50000"/>
              </a:spcBef>
            </a:pPr>
            <a:r>
              <a:rPr lang="ja-JP" altLang="en-US" sz="1200" b="1" dirty="0"/>
              <a:t>取得時の</a:t>
            </a:r>
            <a:endParaRPr lang="en-US" altLang="ja-JP" sz="1200" b="1" dirty="0"/>
          </a:p>
          <a:p>
            <a:pPr>
              <a:lnSpc>
                <a:spcPts val="1000"/>
              </a:lnSpc>
              <a:spcBef>
                <a:spcPct val="50000"/>
              </a:spcBef>
            </a:pPr>
            <a:r>
              <a:rPr lang="ja-JP" altLang="en-US" sz="1200" b="1" dirty="0"/>
              <a:t>適正な時価</a:t>
            </a:r>
          </a:p>
        </p:txBody>
      </p:sp>
      <p:sp>
        <p:nvSpPr>
          <p:cNvPr id="240712" name="Text Box 72"/>
          <p:cNvSpPr txBox="1">
            <a:spLocks noChangeArrowheads="1"/>
          </p:cNvSpPr>
          <p:nvPr/>
        </p:nvSpPr>
        <p:spPr bwMode="auto">
          <a:xfrm>
            <a:off x="4716016" y="2636912"/>
            <a:ext cx="935037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地価税</a:t>
            </a:r>
          </a:p>
        </p:txBody>
      </p:sp>
      <p:sp>
        <p:nvSpPr>
          <p:cNvPr id="240713" name="Text Box 73"/>
          <p:cNvSpPr txBox="1">
            <a:spLocks noChangeArrowheads="1"/>
          </p:cNvSpPr>
          <p:nvPr/>
        </p:nvSpPr>
        <p:spPr bwMode="auto">
          <a:xfrm>
            <a:off x="5651723" y="2636912"/>
            <a:ext cx="1152525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相続税評価額</a:t>
            </a:r>
          </a:p>
        </p:txBody>
      </p:sp>
      <p:sp>
        <p:nvSpPr>
          <p:cNvPr id="240714" name="Text Box 74"/>
          <p:cNvSpPr txBox="1">
            <a:spLocks noChangeArrowheads="1"/>
          </p:cNvSpPr>
          <p:nvPr/>
        </p:nvSpPr>
        <p:spPr bwMode="auto">
          <a:xfrm>
            <a:off x="4500612" y="3874442"/>
            <a:ext cx="1079500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固定資産税</a:t>
            </a:r>
          </a:p>
        </p:txBody>
      </p:sp>
      <p:sp>
        <p:nvSpPr>
          <p:cNvPr id="240715" name="Text Box 75"/>
          <p:cNvSpPr txBox="1">
            <a:spLocks noChangeArrowheads="1"/>
          </p:cNvSpPr>
          <p:nvPr/>
        </p:nvSpPr>
        <p:spPr bwMode="auto">
          <a:xfrm>
            <a:off x="4500612" y="4162475"/>
            <a:ext cx="1079500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都市計画税</a:t>
            </a:r>
          </a:p>
        </p:txBody>
      </p:sp>
      <p:sp>
        <p:nvSpPr>
          <p:cNvPr id="240716" name="Text Box 76"/>
          <p:cNvSpPr txBox="1">
            <a:spLocks noChangeArrowheads="1"/>
          </p:cNvSpPr>
          <p:nvPr/>
        </p:nvSpPr>
        <p:spPr bwMode="auto">
          <a:xfrm>
            <a:off x="5435377" y="3874442"/>
            <a:ext cx="1512887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固定資産税評価額</a:t>
            </a:r>
          </a:p>
        </p:txBody>
      </p:sp>
      <p:sp>
        <p:nvSpPr>
          <p:cNvPr id="240717" name="Text Box 77"/>
          <p:cNvSpPr txBox="1">
            <a:spLocks noChangeArrowheads="1"/>
          </p:cNvSpPr>
          <p:nvPr/>
        </p:nvSpPr>
        <p:spPr bwMode="auto">
          <a:xfrm>
            <a:off x="5435377" y="4149080"/>
            <a:ext cx="1512887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固定資産税評価額</a:t>
            </a:r>
          </a:p>
        </p:txBody>
      </p:sp>
      <p:sp>
        <p:nvSpPr>
          <p:cNvPr id="240718" name="Text Box 78"/>
          <p:cNvSpPr txBox="1">
            <a:spLocks noChangeArrowheads="1"/>
          </p:cNvSpPr>
          <p:nvPr/>
        </p:nvSpPr>
        <p:spPr bwMode="auto">
          <a:xfrm>
            <a:off x="6877050" y="2636912"/>
            <a:ext cx="935038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所得税</a:t>
            </a:r>
          </a:p>
        </p:txBody>
      </p:sp>
      <p:sp>
        <p:nvSpPr>
          <p:cNvPr id="240719" name="Text Box 79"/>
          <p:cNvSpPr txBox="1">
            <a:spLocks noChangeArrowheads="1"/>
          </p:cNvSpPr>
          <p:nvPr/>
        </p:nvSpPr>
        <p:spPr bwMode="auto">
          <a:xfrm>
            <a:off x="6877050" y="2924944"/>
            <a:ext cx="935038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法人税</a:t>
            </a:r>
          </a:p>
        </p:txBody>
      </p:sp>
      <p:sp>
        <p:nvSpPr>
          <p:cNvPr id="240720" name="Text Box 80"/>
          <p:cNvSpPr txBox="1">
            <a:spLocks noChangeArrowheads="1"/>
          </p:cNvSpPr>
          <p:nvPr/>
        </p:nvSpPr>
        <p:spPr bwMode="auto">
          <a:xfrm>
            <a:off x="7740650" y="2636912"/>
            <a:ext cx="935038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譲渡益</a:t>
            </a:r>
          </a:p>
        </p:txBody>
      </p:sp>
      <p:sp>
        <p:nvSpPr>
          <p:cNvPr id="240721" name="Text Box 81"/>
          <p:cNvSpPr txBox="1">
            <a:spLocks noChangeArrowheads="1"/>
          </p:cNvSpPr>
          <p:nvPr/>
        </p:nvSpPr>
        <p:spPr bwMode="auto">
          <a:xfrm>
            <a:off x="7740650" y="2924944"/>
            <a:ext cx="935038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譲渡益</a:t>
            </a:r>
          </a:p>
        </p:txBody>
      </p:sp>
      <p:sp>
        <p:nvSpPr>
          <p:cNvPr id="240723" name="Rectangle 83"/>
          <p:cNvSpPr>
            <a:spLocks noChangeArrowheads="1"/>
          </p:cNvSpPr>
          <p:nvPr/>
        </p:nvSpPr>
        <p:spPr bwMode="auto">
          <a:xfrm>
            <a:off x="539750" y="5714672"/>
            <a:ext cx="5929828" cy="73866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ja-JP" altLang="en-US" sz="1400" b="1" dirty="0"/>
              <a:t>譲渡益（譲渡所得）＝収入金額（売却代金）－取得費（取得価額）－譲渡費用</a:t>
            </a:r>
          </a:p>
          <a:p>
            <a:endParaRPr lang="en-US" altLang="ja-JP" sz="1400" b="1" dirty="0"/>
          </a:p>
          <a:p>
            <a:r>
              <a:rPr lang="ja-JP" altLang="en-US" sz="1400" b="1" dirty="0"/>
              <a:t>譲渡費用＝売却に要した費用</a:t>
            </a:r>
          </a:p>
        </p:txBody>
      </p:sp>
      <p:sp>
        <p:nvSpPr>
          <p:cNvPr id="21" name="Text Box 68"/>
          <p:cNvSpPr txBox="1">
            <a:spLocks noChangeArrowheads="1"/>
          </p:cNvSpPr>
          <p:nvPr/>
        </p:nvSpPr>
        <p:spPr bwMode="auto">
          <a:xfrm>
            <a:off x="3963988" y="1340768"/>
            <a:ext cx="752028" cy="30777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400" b="1" dirty="0"/>
              <a:t>路線価</a:t>
            </a:r>
          </a:p>
        </p:txBody>
      </p:sp>
      <p:cxnSp>
        <p:nvCxnSpPr>
          <p:cNvPr id="23" name="直線矢印コネクタ 22"/>
          <p:cNvCxnSpPr>
            <a:cxnSpLocks/>
          </p:cNvCxnSpPr>
          <p:nvPr/>
        </p:nvCxnSpPr>
        <p:spPr>
          <a:xfrm flipH="1">
            <a:off x="4067175" y="1680794"/>
            <a:ext cx="216793" cy="957086"/>
          </a:xfrm>
          <a:prstGeom prst="straightConnector1">
            <a:avLst/>
          </a:prstGeom>
          <a:ln w="127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直線矢印コネクタ 23"/>
          <p:cNvCxnSpPr>
            <a:cxnSpLocks/>
          </p:cNvCxnSpPr>
          <p:nvPr/>
        </p:nvCxnSpPr>
        <p:spPr>
          <a:xfrm>
            <a:off x="4283968" y="1680794"/>
            <a:ext cx="1728192" cy="2108245"/>
          </a:xfrm>
          <a:prstGeom prst="straightConnector1">
            <a:avLst/>
          </a:prstGeom>
          <a:ln w="12700">
            <a:solidFill>
              <a:schemeClr val="tx1"/>
            </a:solidFill>
            <a:prstDash val="lgDash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Text Box 71">
            <a:extLst>
              <a:ext uri="{FF2B5EF4-FFF2-40B4-BE49-F238E27FC236}">
                <a16:creationId xmlns:a16="http://schemas.microsoft.com/office/drawing/2014/main" id="{F149F653-4D28-4DAC-B8C4-6EA54EA2466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9551" y="5286531"/>
            <a:ext cx="2015827" cy="2307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lnSpc>
                <a:spcPts val="1000"/>
              </a:lnSpc>
              <a:spcBef>
                <a:spcPct val="50000"/>
              </a:spcBef>
            </a:pPr>
            <a:r>
              <a:rPr lang="ja-JP" altLang="en-US" sz="1400" b="1" dirty="0"/>
              <a:t>取得時の適正な時価＝</a:t>
            </a:r>
          </a:p>
        </p:txBody>
      </p:sp>
      <p:sp>
        <p:nvSpPr>
          <p:cNvPr id="29" name="Text Box 71">
            <a:extLst>
              <a:ext uri="{FF2B5EF4-FFF2-40B4-BE49-F238E27FC236}">
                <a16:creationId xmlns:a16="http://schemas.microsoft.com/office/drawing/2014/main" id="{480FB7D2-F821-4650-85C3-904478595A2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339752" y="5284796"/>
            <a:ext cx="4608512" cy="23243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lnSpc>
                <a:spcPts val="1000"/>
              </a:lnSpc>
              <a:spcBef>
                <a:spcPct val="50000"/>
              </a:spcBef>
            </a:pPr>
            <a:r>
              <a:rPr lang="ja-JP" altLang="en-US" sz="1400" b="1" dirty="0"/>
              <a:t>固定資産台帳の価格　</a:t>
            </a:r>
            <a:r>
              <a:rPr lang="en-US" altLang="ja-JP" sz="1400" b="1" dirty="0"/>
              <a:t>or</a:t>
            </a:r>
            <a:r>
              <a:rPr lang="ja-JP" altLang="en-US" sz="1400" b="1" dirty="0"/>
              <a:t>　固定資産税評価額</a:t>
            </a:r>
          </a:p>
        </p:txBody>
      </p:sp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2D8B499F-5186-40A8-9989-5F7851038727}"/>
              </a:ext>
            </a:extLst>
          </p:cNvPr>
          <p:cNvSpPr/>
          <p:nvPr/>
        </p:nvSpPr>
        <p:spPr>
          <a:xfrm>
            <a:off x="555880" y="4705399"/>
            <a:ext cx="1152128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ja-JP" altLang="en-US" sz="1400" b="1" dirty="0">
                <a:solidFill>
                  <a:srgbClr val="111111"/>
                </a:solidFill>
                <a:latin typeface="Osaka-mono"/>
              </a:rPr>
              <a:t>路線価＝</a:t>
            </a:r>
            <a:endParaRPr lang="ja-JP" altLang="en-US" sz="1400" b="1" dirty="0"/>
          </a:p>
        </p:txBody>
      </p:sp>
      <p:sp>
        <p:nvSpPr>
          <p:cNvPr id="32" name="正方形/長方形 31">
            <a:extLst>
              <a:ext uri="{FF2B5EF4-FFF2-40B4-BE49-F238E27FC236}">
                <a16:creationId xmlns:a16="http://schemas.microsoft.com/office/drawing/2014/main" id="{24F46E86-3B95-437F-B96E-86AF1FD10B03}"/>
              </a:ext>
            </a:extLst>
          </p:cNvPr>
          <p:cNvSpPr/>
          <p:nvPr/>
        </p:nvSpPr>
        <p:spPr>
          <a:xfrm>
            <a:off x="1292288" y="4705399"/>
            <a:ext cx="4896544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ja-JP" altLang="en-US" sz="1400" b="1" dirty="0">
                <a:solidFill>
                  <a:srgbClr val="111111"/>
                </a:solidFill>
                <a:latin typeface="Osaka-mono"/>
              </a:rPr>
              <a:t>路線</a:t>
            </a:r>
            <a:r>
              <a:rPr lang="en-US" altLang="ja-JP" sz="1400" b="1" dirty="0">
                <a:solidFill>
                  <a:srgbClr val="111111"/>
                </a:solidFill>
                <a:latin typeface="Osaka-mono"/>
              </a:rPr>
              <a:t>(</a:t>
            </a:r>
            <a:r>
              <a:rPr lang="ja-JP" altLang="en-US" sz="1400" b="1" dirty="0">
                <a:solidFill>
                  <a:srgbClr val="111111"/>
                </a:solidFill>
                <a:latin typeface="Osaka-mono"/>
              </a:rPr>
              <a:t>道路）に面する標準的な宅地の１㎡あたりの価額</a:t>
            </a:r>
            <a:endParaRPr lang="ja-JP" altLang="en-US" sz="1400" b="1" dirty="0"/>
          </a:p>
        </p:txBody>
      </p:sp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41849441-1E51-4BC6-BE2D-FE06F9C8E803}"/>
              </a:ext>
            </a:extLst>
          </p:cNvPr>
          <p:cNvSpPr/>
          <p:nvPr/>
        </p:nvSpPr>
        <p:spPr>
          <a:xfrm>
            <a:off x="4508776" y="3874442"/>
            <a:ext cx="2303636" cy="274638"/>
          </a:xfrm>
          <a:prstGeom prst="rect">
            <a:avLst/>
          </a:prstGeom>
          <a:noFill/>
          <a:ln w="317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35" name="Text Box 68">
            <a:extLst>
              <a:ext uri="{FF2B5EF4-FFF2-40B4-BE49-F238E27FC236}">
                <a16:creationId xmlns:a16="http://schemas.microsoft.com/office/drawing/2014/main" id="{743ECF92-2503-4583-A6B9-A351E5F6752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220072" y="744959"/>
            <a:ext cx="2002992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400" b="1" dirty="0"/>
              <a:t>公示地価の８割程度</a:t>
            </a:r>
          </a:p>
        </p:txBody>
      </p:sp>
      <p:sp>
        <p:nvSpPr>
          <p:cNvPr id="36" name="Text Box 68">
            <a:extLst>
              <a:ext uri="{FF2B5EF4-FFF2-40B4-BE49-F238E27FC236}">
                <a16:creationId xmlns:a16="http://schemas.microsoft.com/office/drawing/2014/main" id="{7BF87159-9D18-4E1E-9673-E3B2B034CE7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923929" y="240903"/>
            <a:ext cx="2376264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400" b="1" dirty="0"/>
              <a:t>公示地価（地価公示価格）＝</a:t>
            </a:r>
          </a:p>
        </p:txBody>
      </p:sp>
      <p:sp>
        <p:nvSpPr>
          <p:cNvPr id="38" name="Text Box 68">
            <a:extLst>
              <a:ext uri="{FF2B5EF4-FFF2-40B4-BE49-F238E27FC236}">
                <a16:creationId xmlns:a16="http://schemas.microsoft.com/office/drawing/2014/main" id="{6EB56034-111E-40BB-BE21-8C92157BCBB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084168" y="240903"/>
            <a:ext cx="2591520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400" b="1" dirty="0"/>
              <a:t>不動産鑑定士が評価した地価</a:t>
            </a:r>
          </a:p>
        </p:txBody>
      </p:sp>
      <p:sp>
        <p:nvSpPr>
          <p:cNvPr id="39" name="Text Box 68">
            <a:extLst>
              <a:ext uri="{FF2B5EF4-FFF2-40B4-BE49-F238E27FC236}">
                <a16:creationId xmlns:a16="http://schemas.microsoft.com/office/drawing/2014/main" id="{1F890720-2360-497A-9BB2-0B6C29DAD8F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923928" y="744959"/>
            <a:ext cx="1439838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400" b="1" dirty="0"/>
              <a:t>相続税評価額＝</a:t>
            </a:r>
          </a:p>
        </p:txBody>
      </p:sp>
      <p:sp>
        <p:nvSpPr>
          <p:cNvPr id="41" name="Text Box 76">
            <a:extLst>
              <a:ext uri="{FF2B5EF4-FFF2-40B4-BE49-F238E27FC236}">
                <a16:creationId xmlns:a16="http://schemas.microsoft.com/office/drawing/2014/main" id="{DF29BC76-BB95-4005-A622-A301FFF1B92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923928" y="1032991"/>
            <a:ext cx="1872208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400" b="1" dirty="0"/>
              <a:t>固定資産税評価額＝</a:t>
            </a:r>
          </a:p>
        </p:txBody>
      </p:sp>
      <p:sp>
        <p:nvSpPr>
          <p:cNvPr id="42" name="Text Box 68">
            <a:extLst>
              <a:ext uri="{FF2B5EF4-FFF2-40B4-BE49-F238E27FC236}">
                <a16:creationId xmlns:a16="http://schemas.microsoft.com/office/drawing/2014/main" id="{C32A331B-989D-435F-B56D-61E42C1D548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580112" y="1032991"/>
            <a:ext cx="2002992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400" b="1" dirty="0"/>
              <a:t>公示地価の７割程度</a:t>
            </a:r>
          </a:p>
        </p:txBody>
      </p:sp>
      <p:sp>
        <p:nvSpPr>
          <p:cNvPr id="43" name="Text Box 68">
            <a:extLst>
              <a:ext uri="{FF2B5EF4-FFF2-40B4-BE49-F238E27FC236}">
                <a16:creationId xmlns:a16="http://schemas.microsoft.com/office/drawing/2014/main" id="{270EECC3-F48D-4D7E-9614-77DC8568C69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883384" y="476672"/>
            <a:ext cx="2745719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400" b="1" dirty="0"/>
              <a:t>＝特殊な事情がない場合の時価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4070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4070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4070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4070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4070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4070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407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407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2407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407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2407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2407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2407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407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407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407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2407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2407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2407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2407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7" fill="hold">
                      <p:stCondLst>
                        <p:cond delay="indefinite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1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2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3" fill="hold">
                      <p:stCondLst>
                        <p:cond delay="indefinite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7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8" dur="5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9" fill="hold">
                      <p:stCondLst>
                        <p:cond delay="indefinite"/>
                      </p:stCondLst>
                      <p:childTnLst>
                        <p:par>
                          <p:cTn id="130" fill="hold">
                            <p:stCondLst>
                              <p:cond delay="0"/>
                            </p:stCondLst>
                            <p:childTnLst>
                              <p:par>
                                <p:cTn id="13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3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4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5" fill="hold">
                      <p:stCondLst>
                        <p:cond delay="indefinite"/>
                      </p:stCondLst>
                      <p:childTnLst>
                        <p:par>
                          <p:cTn id="136" fill="hold">
                            <p:stCondLst>
                              <p:cond delay="0"/>
                            </p:stCondLst>
                            <p:childTnLst>
                              <p:par>
                                <p:cTn id="13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9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0" dur="5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1" fill="hold">
                      <p:stCondLst>
                        <p:cond delay="indefinite"/>
                      </p:stCondLst>
                      <p:childTnLst>
                        <p:par>
                          <p:cTn id="142" fill="hold">
                            <p:stCondLst>
                              <p:cond delay="0"/>
                            </p:stCondLst>
                            <p:childTnLst>
                              <p:par>
                                <p:cTn id="14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5" dur="5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6" dur="5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7" fill="hold">
                      <p:stCondLst>
                        <p:cond delay="indefinite"/>
                      </p:stCondLst>
                      <p:childTnLst>
                        <p:par>
                          <p:cTn id="148" fill="hold">
                            <p:stCondLst>
                              <p:cond delay="0"/>
                            </p:stCondLst>
                            <p:childTnLst>
                              <p:par>
                                <p:cTn id="14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1" dur="500" fill="hold"/>
                                        <p:tgtEl>
                                          <p:spTgt spid="2407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2" dur="500" fill="hold"/>
                                        <p:tgtEl>
                                          <p:spTgt spid="2407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3" fill="hold">
                      <p:stCondLst>
                        <p:cond delay="indefinite"/>
                      </p:stCondLst>
                      <p:childTnLst>
                        <p:par>
                          <p:cTn id="154" fill="hold">
                            <p:stCondLst>
                              <p:cond delay="0"/>
                            </p:stCondLst>
                            <p:childTnLst>
                              <p:par>
                                <p:cTn id="15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7" dur="500" fill="hold"/>
                                        <p:tgtEl>
                                          <p:spTgt spid="2407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8" dur="500" fill="hold"/>
                                        <p:tgtEl>
                                          <p:spTgt spid="2407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9" fill="hold">
                      <p:stCondLst>
                        <p:cond delay="indefinite"/>
                      </p:stCondLst>
                      <p:childTnLst>
                        <p:par>
                          <p:cTn id="160" fill="hold">
                            <p:stCondLst>
                              <p:cond delay="0"/>
                            </p:stCondLst>
                            <p:childTnLst>
                              <p:par>
                                <p:cTn id="16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3" dur="500" fill="hold"/>
                                        <p:tgtEl>
                                          <p:spTgt spid="2407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4" dur="500" fill="hold"/>
                                        <p:tgtEl>
                                          <p:spTgt spid="2407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5" fill="hold">
                      <p:stCondLst>
                        <p:cond delay="indefinite"/>
                      </p:stCondLst>
                      <p:childTnLst>
                        <p:par>
                          <p:cTn id="166" fill="hold">
                            <p:stCondLst>
                              <p:cond delay="0"/>
                            </p:stCondLst>
                            <p:childTnLst>
                              <p:par>
                                <p:cTn id="16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9" dur="500" fill="hold"/>
                                        <p:tgtEl>
                                          <p:spTgt spid="2407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0" dur="500" fill="hold"/>
                                        <p:tgtEl>
                                          <p:spTgt spid="2407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1" fill="hold">
                      <p:stCondLst>
                        <p:cond delay="indefinite"/>
                      </p:stCondLst>
                      <p:childTnLst>
                        <p:par>
                          <p:cTn id="172" fill="hold">
                            <p:stCondLst>
                              <p:cond delay="0"/>
                            </p:stCondLst>
                            <p:childTnLst>
                              <p:par>
                                <p:cTn id="17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5" dur="500" fill="hold"/>
                                        <p:tgtEl>
                                          <p:spTgt spid="2407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6" dur="500" fill="hold"/>
                                        <p:tgtEl>
                                          <p:spTgt spid="2407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7" fill="hold">
                      <p:stCondLst>
                        <p:cond delay="indefinite"/>
                      </p:stCondLst>
                      <p:childTnLst>
                        <p:par>
                          <p:cTn id="178" fill="hold">
                            <p:stCondLst>
                              <p:cond delay="0"/>
                            </p:stCondLst>
                            <p:childTnLst>
                              <p:par>
                                <p:cTn id="17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1" dur="500" fill="hold"/>
                                        <p:tgtEl>
                                          <p:spTgt spid="2407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2" dur="500" fill="hold"/>
                                        <p:tgtEl>
                                          <p:spTgt spid="2407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3" fill="hold">
                      <p:stCondLst>
                        <p:cond delay="indefinite"/>
                      </p:stCondLst>
                      <p:childTnLst>
                        <p:par>
                          <p:cTn id="184" fill="hold">
                            <p:stCondLst>
                              <p:cond delay="0"/>
                            </p:stCondLst>
                            <p:childTnLst>
                              <p:par>
                                <p:cTn id="18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7" dur="500" fill="hold"/>
                                        <p:tgtEl>
                                          <p:spTgt spid="2407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8" dur="500" fill="hold"/>
                                        <p:tgtEl>
                                          <p:spTgt spid="2407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9" fill="hold">
                      <p:stCondLst>
                        <p:cond delay="indefinite"/>
                      </p:stCondLst>
                      <p:childTnLst>
                        <p:par>
                          <p:cTn id="190" fill="hold">
                            <p:stCondLst>
                              <p:cond delay="0"/>
                            </p:stCondLst>
                            <p:childTnLst>
                              <p:par>
                                <p:cTn id="19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0706" grpId="0"/>
      <p:bldP spid="240707" grpId="0"/>
      <p:bldP spid="240708" grpId="0"/>
      <p:bldP spid="240709" grpId="0"/>
      <p:bldP spid="240710" grpId="0"/>
      <p:bldP spid="240711" grpId="0"/>
      <p:bldP spid="240712" grpId="0"/>
      <p:bldP spid="240713" grpId="0"/>
      <p:bldP spid="240714" grpId="0"/>
      <p:bldP spid="240715" grpId="0"/>
      <p:bldP spid="240716" grpId="0"/>
      <p:bldP spid="240717" grpId="0"/>
      <p:bldP spid="240718" grpId="0"/>
      <p:bldP spid="240719" grpId="0"/>
      <p:bldP spid="240720" grpId="0"/>
      <p:bldP spid="240721" grpId="0"/>
      <p:bldP spid="240723" grpId="0"/>
      <p:bldP spid="21" grpId="0" animBg="1"/>
      <p:bldP spid="28" grpId="0"/>
      <p:bldP spid="29" grpId="0"/>
      <p:bldP spid="5" grpId="0"/>
      <p:bldP spid="32" grpId="0"/>
      <p:bldP spid="6" grpId="0" animBg="1"/>
      <p:bldP spid="35" grpId="0" animBg="1"/>
      <p:bldP spid="36" grpId="0" animBg="1"/>
      <p:bldP spid="38" grpId="0" animBg="1"/>
      <p:bldP spid="39" grpId="0"/>
      <p:bldP spid="41" grpId="0"/>
      <p:bldP spid="42" grpId="0" animBg="1"/>
      <p:bldP spid="43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58050" name="Object 2"/>
          <p:cNvGraphicFramePr>
            <a:graphicFrameLocks noChangeAspect="1"/>
          </p:cNvGraphicFramePr>
          <p:nvPr/>
        </p:nvGraphicFramePr>
        <p:xfrm>
          <a:off x="642938" y="1393825"/>
          <a:ext cx="7593012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6713" name="文書" r:id="rId3" imgW="5448983" imgH="229233" progId="Word.Document.12">
                  <p:embed/>
                </p:oleObj>
              </mc:Choice>
              <mc:Fallback>
                <p:oleObj name="文書" r:id="rId3" imgW="5448983" imgH="229233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42938" y="1393825"/>
                        <a:ext cx="7593012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8051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66216073"/>
              </p:ext>
            </p:extLst>
          </p:nvPr>
        </p:nvGraphicFramePr>
        <p:xfrm>
          <a:off x="1147763" y="2044700"/>
          <a:ext cx="6965950" cy="47307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6714" name="Document" r:id="rId5" imgW="4988220" imgH="3380164" progId="Word.Document.12">
                  <p:embed/>
                </p:oleObj>
              </mc:Choice>
              <mc:Fallback>
                <p:oleObj name="Document" r:id="rId5" imgW="4988220" imgH="3380164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47763" y="2044700"/>
                        <a:ext cx="6965950" cy="47307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5364" name="Object 4"/>
          <p:cNvGraphicFramePr>
            <a:graphicFrameLocks noChangeAspect="1"/>
          </p:cNvGraphicFramePr>
          <p:nvPr/>
        </p:nvGraphicFramePr>
        <p:xfrm>
          <a:off x="1192213" y="604838"/>
          <a:ext cx="7023100" cy="6810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6715" name="文書" r:id="rId7" imgW="5103719" imgH="496733" progId="Word.Document.12">
                  <p:embed/>
                </p:oleObj>
              </mc:Choice>
              <mc:Fallback>
                <p:oleObj name="文書" r:id="rId7" imgW="5103719" imgH="496733" progId="Word.Document.12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92213" y="604838"/>
                        <a:ext cx="7023100" cy="6810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CBDC2FB1-2C41-4595-8F7C-616901A69E64}"/>
              </a:ext>
            </a:extLst>
          </p:cNvPr>
          <p:cNvSpPr/>
          <p:nvPr/>
        </p:nvSpPr>
        <p:spPr>
          <a:xfrm>
            <a:off x="1034875" y="5350357"/>
            <a:ext cx="7180437" cy="576064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cxnSp>
        <p:nvCxnSpPr>
          <p:cNvPr id="6" name="直線コネクタ 5">
            <a:extLst>
              <a:ext uri="{FF2B5EF4-FFF2-40B4-BE49-F238E27FC236}">
                <a16:creationId xmlns:a16="http://schemas.microsoft.com/office/drawing/2014/main" id="{47EC3210-45F7-4191-8CF5-5D2465CF5D34}"/>
              </a:ext>
            </a:extLst>
          </p:cNvPr>
          <p:cNvCxnSpPr/>
          <p:nvPr/>
        </p:nvCxnSpPr>
        <p:spPr>
          <a:xfrm>
            <a:off x="7171972" y="5036228"/>
            <a:ext cx="720000" cy="0"/>
          </a:xfrm>
          <a:prstGeom prst="line">
            <a:avLst/>
          </a:prstGeom>
          <a:ln w="127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8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80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8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8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580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580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276DC63C-933D-4027-BC8D-29E05A2F148C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559433764"/>
              </p:ext>
            </p:extLst>
          </p:nvPr>
        </p:nvGraphicFramePr>
        <p:xfrm>
          <a:off x="757237" y="527047"/>
          <a:ext cx="7960755" cy="331517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939" name="Document" r:id="rId3" imgW="5490176" imgH="2286327" progId="Word.Document.12">
                  <p:embed/>
                </p:oleObj>
              </mc:Choice>
              <mc:Fallback>
                <p:oleObj name="Document" r:id="rId3" imgW="5490176" imgH="2286327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757237" y="527047"/>
                        <a:ext cx="7960755" cy="331517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57135601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E9A701C9-7A63-4665-93E1-A39D7E09186C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300357346"/>
              </p:ext>
            </p:extLst>
          </p:nvPr>
        </p:nvGraphicFramePr>
        <p:xfrm>
          <a:off x="764802" y="331788"/>
          <a:ext cx="7767638" cy="60499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8963" name="Document" r:id="rId3" imgW="5401235" imgH="4204322" progId="Word.Document.12">
                  <p:embed/>
                </p:oleObj>
              </mc:Choice>
              <mc:Fallback>
                <p:oleObj name="Document" r:id="rId3" imgW="5401235" imgH="4204322" progId="Word.Document.12">
                  <p:embed/>
                  <p:pic>
                    <p:nvPicPr>
                      <p:cNvPr id="3" name="オブジェクト 2">
                        <a:extLst>
                          <a:ext uri="{FF2B5EF4-FFF2-40B4-BE49-F238E27FC236}">
                            <a16:creationId xmlns:a16="http://schemas.microsoft.com/office/drawing/2014/main" id="{E4C48BA2-A94C-4FF7-8B1B-ED61988C9B31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764802" y="331788"/>
                        <a:ext cx="7767638" cy="60499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正方形/長方形 2">
            <a:extLst>
              <a:ext uri="{FF2B5EF4-FFF2-40B4-BE49-F238E27FC236}">
                <a16:creationId xmlns:a16="http://schemas.microsoft.com/office/drawing/2014/main" id="{6D552A49-63A8-4E11-94EA-5E29DA06E40F}"/>
              </a:ext>
            </a:extLst>
          </p:cNvPr>
          <p:cNvSpPr/>
          <p:nvPr/>
        </p:nvSpPr>
        <p:spPr>
          <a:xfrm>
            <a:off x="683568" y="5733257"/>
            <a:ext cx="7992888" cy="648494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cxnSp>
        <p:nvCxnSpPr>
          <p:cNvPr id="4" name="直線コネクタ 3">
            <a:extLst>
              <a:ext uri="{FF2B5EF4-FFF2-40B4-BE49-F238E27FC236}">
                <a16:creationId xmlns:a16="http://schemas.microsoft.com/office/drawing/2014/main" id="{6BD6AF1D-236B-4E9C-A3AA-CDBA1EB80F52}"/>
              </a:ext>
            </a:extLst>
          </p:cNvPr>
          <p:cNvCxnSpPr/>
          <p:nvPr/>
        </p:nvCxnSpPr>
        <p:spPr>
          <a:xfrm>
            <a:off x="971600" y="2204864"/>
            <a:ext cx="720000" cy="0"/>
          </a:xfrm>
          <a:prstGeom prst="line">
            <a:avLst/>
          </a:prstGeom>
          <a:ln w="127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直線コネクタ 4">
            <a:extLst>
              <a:ext uri="{FF2B5EF4-FFF2-40B4-BE49-F238E27FC236}">
                <a16:creationId xmlns:a16="http://schemas.microsoft.com/office/drawing/2014/main" id="{E768C68E-04B9-4068-B6FA-93F6A56BF1E3}"/>
              </a:ext>
            </a:extLst>
          </p:cNvPr>
          <p:cNvCxnSpPr/>
          <p:nvPr/>
        </p:nvCxnSpPr>
        <p:spPr>
          <a:xfrm>
            <a:off x="971600" y="4115172"/>
            <a:ext cx="900000" cy="0"/>
          </a:xfrm>
          <a:prstGeom prst="line">
            <a:avLst/>
          </a:prstGeom>
          <a:ln w="127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正方形/長方形 6">
            <a:extLst>
              <a:ext uri="{FF2B5EF4-FFF2-40B4-BE49-F238E27FC236}">
                <a16:creationId xmlns:a16="http://schemas.microsoft.com/office/drawing/2014/main" id="{3C948958-3779-40DC-96A7-13262155BF6B}"/>
              </a:ext>
            </a:extLst>
          </p:cNvPr>
          <p:cNvSpPr/>
          <p:nvPr/>
        </p:nvSpPr>
        <p:spPr>
          <a:xfrm>
            <a:off x="683568" y="4796730"/>
            <a:ext cx="7992888" cy="504474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20285094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7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34A7A4E5-5ACD-45BE-AB51-A4DAE2F36EEF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510606875"/>
              </p:ext>
            </p:extLst>
          </p:nvPr>
        </p:nvGraphicFramePr>
        <p:xfrm>
          <a:off x="757238" y="646113"/>
          <a:ext cx="7831791" cy="554391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9985" name="Document" r:id="rId3" imgW="5401235" imgH="3823387" progId="Word.Document.12">
                  <p:embed/>
                </p:oleObj>
              </mc:Choice>
              <mc:Fallback>
                <p:oleObj name="Document" r:id="rId3" imgW="5401235" imgH="3823387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757238" y="646113"/>
                        <a:ext cx="7831791" cy="5543911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3" name="直線コネクタ 2">
            <a:extLst>
              <a:ext uri="{FF2B5EF4-FFF2-40B4-BE49-F238E27FC236}">
                <a16:creationId xmlns:a16="http://schemas.microsoft.com/office/drawing/2014/main" id="{EB8ACC31-D3E6-460D-97D2-7235C8A18A1F}"/>
              </a:ext>
            </a:extLst>
          </p:cNvPr>
          <p:cNvCxnSpPr/>
          <p:nvPr/>
        </p:nvCxnSpPr>
        <p:spPr>
          <a:xfrm>
            <a:off x="971600" y="1982144"/>
            <a:ext cx="828000" cy="0"/>
          </a:xfrm>
          <a:prstGeom prst="line">
            <a:avLst/>
          </a:prstGeom>
          <a:ln w="127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" name="直線コネクタ 3">
            <a:extLst>
              <a:ext uri="{FF2B5EF4-FFF2-40B4-BE49-F238E27FC236}">
                <a16:creationId xmlns:a16="http://schemas.microsoft.com/office/drawing/2014/main" id="{442503E7-203D-46C2-BB4A-08E617DA840A}"/>
              </a:ext>
            </a:extLst>
          </p:cNvPr>
          <p:cNvCxnSpPr/>
          <p:nvPr/>
        </p:nvCxnSpPr>
        <p:spPr>
          <a:xfrm>
            <a:off x="971600" y="3626181"/>
            <a:ext cx="900000" cy="0"/>
          </a:xfrm>
          <a:prstGeom prst="line">
            <a:avLst/>
          </a:prstGeom>
          <a:ln w="127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EED9A9F0-A734-4D54-B209-202B87F208B9}"/>
              </a:ext>
            </a:extLst>
          </p:cNvPr>
          <p:cNvSpPr/>
          <p:nvPr/>
        </p:nvSpPr>
        <p:spPr>
          <a:xfrm>
            <a:off x="683568" y="4343420"/>
            <a:ext cx="7992888" cy="432464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6F340E81-D92C-4EDE-B354-B4920B8F3501}"/>
              </a:ext>
            </a:extLst>
          </p:cNvPr>
          <p:cNvSpPr/>
          <p:nvPr/>
        </p:nvSpPr>
        <p:spPr>
          <a:xfrm>
            <a:off x="683568" y="5268891"/>
            <a:ext cx="7992888" cy="668242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5837400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9857C697-7BBF-49F4-B5F5-6656C3D3C19A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82072268"/>
              </p:ext>
            </p:extLst>
          </p:nvPr>
        </p:nvGraphicFramePr>
        <p:xfrm>
          <a:off x="760413" y="622300"/>
          <a:ext cx="7712075" cy="36337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50" name="Document" r:id="rId3" imgW="5457768" imgH="2572208" progId="Word.Document.12">
                  <p:embed/>
                </p:oleObj>
              </mc:Choice>
              <mc:Fallback>
                <p:oleObj name="Document" r:id="rId3" imgW="5457768" imgH="2572208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760413" y="622300"/>
                        <a:ext cx="7712075" cy="36337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874A98AB-B4F1-408D-BA71-D4D725BF7475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827599758"/>
              </p:ext>
            </p:extLst>
          </p:nvPr>
        </p:nvGraphicFramePr>
        <p:xfrm>
          <a:off x="122872" y="4388156"/>
          <a:ext cx="3470113" cy="52585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51" name="Document" r:id="rId5" imgW="3017490" imgH="457265" progId="Word.Document.12">
                  <p:embed/>
                </p:oleObj>
              </mc:Choice>
              <mc:Fallback>
                <p:oleObj name="Document" r:id="rId5" imgW="3017490" imgH="457265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22872" y="4388156"/>
                        <a:ext cx="3470113" cy="525855"/>
                      </a:xfrm>
                      <a:prstGeom prst="rect">
                        <a:avLst/>
                      </a:prstGeom>
                      <a:ln>
                        <a:solidFill>
                          <a:schemeClr val="tx1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5" name="直線コネクタ 4">
            <a:extLst>
              <a:ext uri="{FF2B5EF4-FFF2-40B4-BE49-F238E27FC236}">
                <a16:creationId xmlns:a16="http://schemas.microsoft.com/office/drawing/2014/main" id="{5D5075D8-48CC-4FE2-8B99-0C1AD6EE3813}"/>
              </a:ext>
            </a:extLst>
          </p:cNvPr>
          <p:cNvCxnSpPr/>
          <p:nvPr/>
        </p:nvCxnSpPr>
        <p:spPr>
          <a:xfrm>
            <a:off x="5004048" y="1700808"/>
            <a:ext cx="1008112" cy="0"/>
          </a:xfrm>
          <a:prstGeom prst="line">
            <a:avLst/>
          </a:prstGeom>
          <a:ln w="12700">
            <a:solidFill>
              <a:srgbClr val="0020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直線矢印コネクタ 6">
            <a:extLst>
              <a:ext uri="{FF2B5EF4-FFF2-40B4-BE49-F238E27FC236}">
                <a16:creationId xmlns:a16="http://schemas.microsoft.com/office/drawing/2014/main" id="{EE2C5EBB-D76C-4D84-A027-016120AE7DBC}"/>
              </a:ext>
            </a:extLst>
          </p:cNvPr>
          <p:cNvCxnSpPr/>
          <p:nvPr/>
        </p:nvCxnSpPr>
        <p:spPr>
          <a:xfrm>
            <a:off x="5508104" y="1700808"/>
            <a:ext cx="72008" cy="2736304"/>
          </a:xfrm>
          <a:prstGeom prst="straightConnector1">
            <a:avLst/>
          </a:prstGeom>
          <a:ln w="12700">
            <a:solidFill>
              <a:schemeClr val="tx2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矢印: 右 7">
            <a:extLst>
              <a:ext uri="{FF2B5EF4-FFF2-40B4-BE49-F238E27FC236}">
                <a16:creationId xmlns:a16="http://schemas.microsoft.com/office/drawing/2014/main" id="{F0DA59BE-236A-4CE8-A51C-0FB99C092CE8}"/>
              </a:ext>
            </a:extLst>
          </p:cNvPr>
          <p:cNvSpPr/>
          <p:nvPr/>
        </p:nvSpPr>
        <p:spPr>
          <a:xfrm>
            <a:off x="3602308" y="4581128"/>
            <a:ext cx="864000" cy="144016"/>
          </a:xfrm>
          <a:prstGeom prst="rightArrow">
            <a:avLst/>
          </a:prstGeom>
          <a:solidFill>
            <a:schemeClr val="tx2">
              <a:alpha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9" name="オブジェクト 8">
            <a:extLst>
              <a:ext uri="{FF2B5EF4-FFF2-40B4-BE49-F238E27FC236}">
                <a16:creationId xmlns:a16="http://schemas.microsoft.com/office/drawing/2014/main" id="{BA1CCA19-AF77-4ACB-9EC9-AAE2771737DD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890159635"/>
              </p:ext>
            </p:extLst>
          </p:nvPr>
        </p:nvGraphicFramePr>
        <p:xfrm>
          <a:off x="4463050" y="4437102"/>
          <a:ext cx="2708611" cy="64017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52" name="Document" r:id="rId7" imgW="1934722" imgH="457265" progId="Word.Document.12">
                  <p:embed/>
                </p:oleObj>
              </mc:Choice>
              <mc:Fallback>
                <p:oleObj name="Document" r:id="rId7" imgW="1934722" imgH="457265" progId="Word.Document.12">
                  <p:embed/>
                  <p:pic>
                    <p:nvPicPr>
                      <p:cNvPr id="3" name="オブジェクト 2">
                        <a:extLst>
                          <a:ext uri="{FF2B5EF4-FFF2-40B4-BE49-F238E27FC236}">
                            <a16:creationId xmlns:a16="http://schemas.microsoft.com/office/drawing/2014/main" id="{874A98AB-B4F1-408D-BA71-D4D725BF747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4463050" y="4437102"/>
                        <a:ext cx="2708611" cy="640171"/>
                      </a:xfrm>
                      <a:prstGeom prst="rect">
                        <a:avLst/>
                      </a:prstGeom>
                      <a:ln>
                        <a:solidFill>
                          <a:schemeClr val="tx1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" name="矢印: 右 9">
            <a:extLst>
              <a:ext uri="{FF2B5EF4-FFF2-40B4-BE49-F238E27FC236}">
                <a16:creationId xmlns:a16="http://schemas.microsoft.com/office/drawing/2014/main" id="{BCBDCFE7-1E43-4F51-B611-92277703B526}"/>
              </a:ext>
            </a:extLst>
          </p:cNvPr>
          <p:cNvSpPr/>
          <p:nvPr/>
        </p:nvSpPr>
        <p:spPr>
          <a:xfrm rot="5400000">
            <a:off x="5436112" y="5157208"/>
            <a:ext cx="288000" cy="144016"/>
          </a:xfrm>
          <a:prstGeom prst="rightArrow">
            <a:avLst/>
          </a:prstGeom>
          <a:solidFill>
            <a:schemeClr val="tx2">
              <a:alpha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11" name="オブジェクト 10">
            <a:extLst>
              <a:ext uri="{FF2B5EF4-FFF2-40B4-BE49-F238E27FC236}">
                <a16:creationId xmlns:a16="http://schemas.microsoft.com/office/drawing/2014/main" id="{6781E7D0-7436-4B53-92CA-CD4872ECB597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598028829"/>
              </p:ext>
            </p:extLst>
          </p:nvPr>
        </p:nvGraphicFramePr>
        <p:xfrm>
          <a:off x="4486622" y="5373216"/>
          <a:ext cx="2533650" cy="3317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53" name="Document" r:id="rId9" imgW="1749280" imgH="228633" progId="Word.Document.12">
                  <p:embed/>
                </p:oleObj>
              </mc:Choice>
              <mc:Fallback>
                <p:oleObj name="Document" r:id="rId9" imgW="1749280" imgH="228633" progId="Word.Document.12">
                  <p:embed/>
                  <p:pic>
                    <p:nvPicPr>
                      <p:cNvPr id="9" name="オブジェクト 8">
                        <a:extLst>
                          <a:ext uri="{FF2B5EF4-FFF2-40B4-BE49-F238E27FC236}">
                            <a16:creationId xmlns:a16="http://schemas.microsoft.com/office/drawing/2014/main" id="{BA1CCA19-AF77-4ACB-9EC9-AAE2771737D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4486622" y="5373216"/>
                        <a:ext cx="2533650" cy="331788"/>
                      </a:xfrm>
                      <a:prstGeom prst="rect">
                        <a:avLst/>
                      </a:prstGeom>
                      <a:ln>
                        <a:solidFill>
                          <a:schemeClr val="tx1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12" name="矢印: 右 11">
            <a:extLst>
              <a:ext uri="{FF2B5EF4-FFF2-40B4-BE49-F238E27FC236}">
                <a16:creationId xmlns:a16="http://schemas.microsoft.com/office/drawing/2014/main" id="{60F89B54-1BEF-444B-993A-860ED92CDDD0}"/>
              </a:ext>
            </a:extLst>
          </p:cNvPr>
          <p:cNvSpPr/>
          <p:nvPr/>
        </p:nvSpPr>
        <p:spPr>
          <a:xfrm rot="5400000">
            <a:off x="5436112" y="5789880"/>
            <a:ext cx="288000" cy="144016"/>
          </a:xfrm>
          <a:prstGeom prst="rightArrow">
            <a:avLst/>
          </a:prstGeom>
          <a:solidFill>
            <a:schemeClr val="tx2">
              <a:alpha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13" name="オブジェクト 12">
            <a:extLst>
              <a:ext uri="{FF2B5EF4-FFF2-40B4-BE49-F238E27FC236}">
                <a16:creationId xmlns:a16="http://schemas.microsoft.com/office/drawing/2014/main" id="{B60F5501-46FF-47FA-88CD-DF64FCD81F89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433981328"/>
              </p:ext>
            </p:extLst>
          </p:nvPr>
        </p:nvGraphicFramePr>
        <p:xfrm>
          <a:off x="4483110" y="6021288"/>
          <a:ext cx="2672531" cy="342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54" name="Document" r:id="rId11" imgW="1781687" imgH="228633" progId="Word.Document.12">
                  <p:embed/>
                </p:oleObj>
              </mc:Choice>
              <mc:Fallback>
                <p:oleObj name="Document" r:id="rId11" imgW="1781687" imgH="228633" progId="Word.Document.12">
                  <p:embed/>
                  <p:pic>
                    <p:nvPicPr>
                      <p:cNvPr id="11" name="オブジェクト 10">
                        <a:extLst>
                          <a:ext uri="{FF2B5EF4-FFF2-40B4-BE49-F238E27FC236}">
                            <a16:creationId xmlns:a16="http://schemas.microsoft.com/office/drawing/2014/main" id="{6781E7D0-7436-4B53-92CA-CD4872ECB597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12"/>
                      <a:stretch>
                        <a:fillRect/>
                      </a:stretch>
                    </p:blipFill>
                    <p:spPr>
                      <a:xfrm>
                        <a:off x="4483110" y="6021288"/>
                        <a:ext cx="2672531" cy="342950"/>
                      </a:xfrm>
                      <a:prstGeom prst="rect">
                        <a:avLst/>
                      </a:prstGeom>
                      <a:ln>
                        <a:solidFill>
                          <a:schemeClr val="tx1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14" name="矢印: 右 13">
            <a:extLst>
              <a:ext uri="{FF2B5EF4-FFF2-40B4-BE49-F238E27FC236}">
                <a16:creationId xmlns:a16="http://schemas.microsoft.com/office/drawing/2014/main" id="{A1808DBC-A445-410B-A107-A52D912F0CB4}"/>
              </a:ext>
            </a:extLst>
          </p:cNvPr>
          <p:cNvSpPr/>
          <p:nvPr/>
        </p:nvSpPr>
        <p:spPr>
          <a:xfrm>
            <a:off x="7164384" y="6093296"/>
            <a:ext cx="360000" cy="144016"/>
          </a:xfrm>
          <a:prstGeom prst="rightArrow">
            <a:avLst/>
          </a:prstGeom>
          <a:solidFill>
            <a:schemeClr val="tx2">
              <a:alpha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5" name="テキスト ボックス 14">
            <a:extLst>
              <a:ext uri="{FF2B5EF4-FFF2-40B4-BE49-F238E27FC236}">
                <a16:creationId xmlns:a16="http://schemas.microsoft.com/office/drawing/2014/main" id="{85A22BC7-227D-4211-9E5B-2388E233AC2B}"/>
              </a:ext>
            </a:extLst>
          </p:cNvPr>
          <p:cNvSpPr txBox="1"/>
          <p:nvPr/>
        </p:nvSpPr>
        <p:spPr>
          <a:xfrm>
            <a:off x="7524328" y="6005920"/>
            <a:ext cx="792000" cy="338554"/>
          </a:xfrm>
          <a:prstGeom prst="rect">
            <a:avLst/>
          </a:prstGeom>
          <a:noFill/>
          <a:ln w="127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kumimoji="1" lang="en-US" altLang="ja-JP" sz="1600" dirty="0"/>
              <a:t>(19-18)</a:t>
            </a:r>
            <a:endParaRPr kumimoji="1" lang="ja-JP" altLang="en-US" sz="1600" dirty="0"/>
          </a:p>
        </p:txBody>
      </p:sp>
      <p:sp>
        <p:nvSpPr>
          <p:cNvPr id="16" name="正方形/長方形 15">
            <a:extLst>
              <a:ext uri="{FF2B5EF4-FFF2-40B4-BE49-F238E27FC236}">
                <a16:creationId xmlns:a16="http://schemas.microsoft.com/office/drawing/2014/main" id="{F0F6EAB1-9001-45D5-902E-97B05D6D4474}"/>
              </a:ext>
            </a:extLst>
          </p:cNvPr>
          <p:cNvSpPr/>
          <p:nvPr/>
        </p:nvSpPr>
        <p:spPr>
          <a:xfrm>
            <a:off x="611560" y="2204864"/>
            <a:ext cx="7992888" cy="574449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19600874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10" grpId="0" animBg="1"/>
      <p:bldP spid="12" grpId="0" animBg="1"/>
      <p:bldP spid="14" grpId="0" animBg="1"/>
      <p:bldP spid="15" grpId="0" animBg="1"/>
      <p:bldP spid="16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9857C697-7BBF-49F4-B5F5-6656C3D3C19A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616494127"/>
              </p:ext>
            </p:extLst>
          </p:nvPr>
        </p:nvGraphicFramePr>
        <p:xfrm>
          <a:off x="760413" y="331788"/>
          <a:ext cx="7508875" cy="31400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203" name="Document" r:id="rId3" imgW="5457768" imgH="2286327" progId="Word.Document.12">
                  <p:embed/>
                </p:oleObj>
              </mc:Choice>
              <mc:Fallback>
                <p:oleObj name="Document" r:id="rId3" imgW="5457768" imgH="2286327" progId="Word.Document.12">
                  <p:embed/>
                  <p:pic>
                    <p:nvPicPr>
                      <p:cNvPr id="2" name="オブジェクト 1">
                        <a:extLst>
                          <a:ext uri="{FF2B5EF4-FFF2-40B4-BE49-F238E27FC236}">
                            <a16:creationId xmlns:a16="http://schemas.microsoft.com/office/drawing/2014/main" id="{9857C697-7BBF-49F4-B5F5-6656C3D3C19A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760413" y="331788"/>
                        <a:ext cx="7508875" cy="314007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" name="オブジェクト 2">
            <a:extLst>
              <a:ext uri="{FF2B5EF4-FFF2-40B4-BE49-F238E27FC236}">
                <a16:creationId xmlns:a16="http://schemas.microsoft.com/office/drawing/2014/main" id="{D2BDEA6B-90B5-4785-A589-F776AFD1CCF2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031568802"/>
              </p:ext>
            </p:extLst>
          </p:nvPr>
        </p:nvGraphicFramePr>
        <p:xfrm>
          <a:off x="814626" y="3717032"/>
          <a:ext cx="3037294" cy="64017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204" name="Document" r:id="rId5" imgW="2169496" imgH="457265" progId="Word.Document.12">
                  <p:embed/>
                </p:oleObj>
              </mc:Choice>
              <mc:Fallback>
                <p:oleObj name="Document" r:id="rId5" imgW="2169496" imgH="457265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814626" y="3717032"/>
                        <a:ext cx="3037294" cy="640171"/>
                      </a:xfrm>
                      <a:prstGeom prst="rect">
                        <a:avLst/>
                      </a:prstGeom>
                      <a:ln w="15875">
                        <a:solidFill>
                          <a:schemeClr val="tx2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オブジェクト 6">
            <a:extLst>
              <a:ext uri="{FF2B5EF4-FFF2-40B4-BE49-F238E27FC236}">
                <a16:creationId xmlns:a16="http://schemas.microsoft.com/office/drawing/2014/main" id="{772BCF7D-1BAD-4EEB-8F55-2D1CCF9141A1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3503649"/>
              </p:ext>
            </p:extLst>
          </p:nvPr>
        </p:nvGraphicFramePr>
        <p:xfrm>
          <a:off x="817563" y="4433888"/>
          <a:ext cx="3778250" cy="6318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205" name="Document" r:id="rId7" imgW="2721502" imgH="457265" progId="Word.Document.12">
                  <p:embed/>
                </p:oleObj>
              </mc:Choice>
              <mc:Fallback>
                <p:oleObj name="Document" r:id="rId7" imgW="2721502" imgH="457265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817563" y="4433888"/>
                        <a:ext cx="3778250" cy="631825"/>
                      </a:xfrm>
                      <a:prstGeom prst="rect">
                        <a:avLst/>
                      </a:prstGeom>
                      <a:ln w="15875">
                        <a:solidFill>
                          <a:schemeClr val="tx2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8" name="オブジェクト 7">
            <a:extLst>
              <a:ext uri="{FF2B5EF4-FFF2-40B4-BE49-F238E27FC236}">
                <a16:creationId xmlns:a16="http://schemas.microsoft.com/office/drawing/2014/main" id="{237D7108-3EC4-4BE4-9C14-56A334057421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099935686"/>
              </p:ext>
            </p:extLst>
          </p:nvPr>
        </p:nvGraphicFramePr>
        <p:xfrm>
          <a:off x="2022475" y="5749503"/>
          <a:ext cx="3690938" cy="6318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3206" name="Document" r:id="rId9" imgW="2659208" imgH="457265" progId="Word.Document.12">
                  <p:embed/>
                </p:oleObj>
              </mc:Choice>
              <mc:Fallback>
                <p:oleObj name="Document" r:id="rId9" imgW="2659208" imgH="457265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2022475" y="5749503"/>
                        <a:ext cx="3690938" cy="631825"/>
                      </a:xfrm>
                      <a:prstGeom prst="rect">
                        <a:avLst/>
                      </a:prstGeom>
                      <a:ln w="15875">
                        <a:solidFill>
                          <a:schemeClr val="tx2"/>
                        </a:solidFill>
                      </a:ln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" name="矢印: 右 9">
            <a:extLst>
              <a:ext uri="{FF2B5EF4-FFF2-40B4-BE49-F238E27FC236}">
                <a16:creationId xmlns:a16="http://schemas.microsoft.com/office/drawing/2014/main" id="{ED727E51-1FA7-4CD9-A6E1-3213007EA8A4}"/>
              </a:ext>
            </a:extLst>
          </p:cNvPr>
          <p:cNvSpPr/>
          <p:nvPr/>
        </p:nvSpPr>
        <p:spPr>
          <a:xfrm>
            <a:off x="4807303" y="4141179"/>
            <a:ext cx="412769" cy="223925"/>
          </a:xfrm>
          <a:prstGeom prst="rightArrow">
            <a:avLst/>
          </a:prstGeom>
          <a:solidFill>
            <a:schemeClr val="tx2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2" name="正方形/長方形 11">
                <a:extLst>
                  <a:ext uri="{FF2B5EF4-FFF2-40B4-BE49-F238E27FC236}">
                    <a16:creationId xmlns:a16="http://schemas.microsoft.com/office/drawing/2014/main" id="{E080ADEE-F992-4BAF-B8E4-DB1740497A55}"/>
                  </a:ext>
                </a:extLst>
              </p:cNvPr>
              <p:cNvSpPr/>
              <p:nvPr/>
            </p:nvSpPr>
            <p:spPr>
              <a:xfrm>
                <a:off x="5220072" y="3212976"/>
                <a:ext cx="2530694" cy="1038682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ja-JP" altLang="en-US" sz="1600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ja-JP" altLang="en-US" sz="1600" i="1">
                              <a:latin typeface="Cambria Math" panose="02040503050406030204" pitchFamily="18" charset="0"/>
                            </a:rPr>
                            <m:t>𝑃</m:t>
                          </m:r>
                        </m:e>
                        <m:sub>
                          <m:r>
                            <a:rPr lang="ja-JP" altLang="en-US" sz="1600" i="1">
                              <a:latin typeface="Cambria Math" panose="02040503050406030204" pitchFamily="18" charset="0"/>
                            </a:rPr>
                            <m:t>𝑃</m:t>
                          </m:r>
                        </m:sub>
                      </m:sSub>
                      <m:r>
                        <a:rPr lang="ja-JP" altLang="en-US" sz="1600" b="0" i="0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altLang="ja-JP" sz="160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𝑅</m:t>
                          </m:r>
                        </m:num>
                        <m:den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（</m:t>
                          </m:r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1</m:t>
                          </m:r>
                          <m:r>
                            <a:rPr lang="ja-JP" altLang="en-US" sz="1600" b="0">
                              <a:latin typeface="Cambria Math" panose="02040503050406030204" pitchFamily="18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ja-JP" altLang="en-US" sz="16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ja-JP" altLang="en-US" sz="1600" b="0" i="1"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e>
                            <m:sub>
                              <m:r>
                                <a:rPr lang="ja-JP" altLang="en-US" sz="1600" b="0" i="1">
                                  <a:latin typeface="Cambria Math" panose="02040503050406030204" pitchFamily="18" charset="0"/>
                                </a:rPr>
                                <m:t>𝐼</m:t>
                              </m:r>
                            </m:sub>
                          </m:sSub>
                          <m:r>
                            <a:rPr lang="ja-JP" altLang="en-US" sz="1600" b="0">
                              <a:latin typeface="Cambria Math" panose="02040503050406030204" pitchFamily="18" charset="0"/>
                            </a:rPr>
                            <m:t>)</m:t>
                          </m:r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𝑖</m:t>
                          </m:r>
                          <m:r>
                            <a:rPr lang="ja-JP" altLang="en-US" sz="1600" b="0">
                              <a:latin typeface="Cambria Math" panose="02040503050406030204" pitchFamily="18" charset="0"/>
                            </a:rPr>
                            <m:t>+</m:t>
                          </m:r>
                          <m:f>
                            <m:fPr>
                              <m:ctrlPr>
                                <a:rPr lang="ja-JP" altLang="en-US" sz="1600" i="1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altLang="ja-JP" sz="1600" b="0" i="1">
                                  <a:latin typeface="Cambria Math" panose="02040503050406030204" pitchFamily="18" charset="0"/>
                                </a:rPr>
                                <m:t>1−</m:t>
                              </m:r>
                              <m:sSub>
                                <m:sSubPr>
                                  <m:ctrlPr>
                                    <a:rPr lang="ja-JP" altLang="en-US" sz="1600" i="1"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altLang="ja-JP" sz="1600" b="0" i="1">
                                      <a:latin typeface="Cambria Math" panose="02040503050406030204" pitchFamily="18" charset="0"/>
                                    </a:rPr>
                                    <m:t>𝑡</m:t>
                                  </m:r>
                                </m:e>
                                <m:sub>
                                  <m:r>
                                    <a:rPr lang="en-US" altLang="ja-JP" sz="1600" b="0" i="1">
                                      <a:latin typeface="Cambria Math" panose="02040503050406030204" pitchFamily="18" charset="0"/>
                                    </a:rPr>
                                    <m:t>𝐼</m:t>
                                  </m:r>
                                </m:sub>
                              </m:sSub>
                            </m:num>
                            <m:den>
                              <m:r>
                                <a:rPr lang="en-US" altLang="ja-JP" sz="1600" b="0" i="1">
                                  <a:latin typeface="Cambria Math" panose="02040503050406030204" pitchFamily="18" charset="0"/>
                                </a:rPr>
                                <m:t>1−</m:t>
                              </m:r>
                              <m:sSub>
                                <m:sSubPr>
                                  <m:ctrlPr>
                                    <a:rPr lang="ja-JP" altLang="en-US" sz="1600" i="1"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altLang="ja-JP" sz="1600" b="0" i="1">
                                      <a:latin typeface="Cambria Math" panose="02040503050406030204" pitchFamily="18" charset="0"/>
                                    </a:rPr>
                                    <m:t>𝑡</m:t>
                                  </m:r>
                                </m:e>
                                <m:sub>
                                  <m:r>
                                    <a:rPr lang="en-US" altLang="ja-JP" sz="1600" b="0" i="1">
                                      <a:latin typeface="Cambria Math" panose="02040503050406030204" pitchFamily="18" charset="0"/>
                                    </a:rPr>
                                    <m:t>𝑅</m:t>
                                  </m:r>
                                </m:sub>
                              </m:sSub>
                            </m:den>
                          </m:f>
                          <m:sSub>
                            <m:sSubPr>
                              <m:ctrlPr>
                                <a:rPr lang="ja-JP" altLang="en-US" sz="16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altLang="ja-JP" sz="1600" b="0" i="1"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e>
                            <m:sub>
                              <m:r>
                                <a:rPr lang="en-US" altLang="ja-JP" sz="1600" b="0" i="1">
                                  <a:latin typeface="Cambria Math" panose="02040503050406030204" pitchFamily="18" charset="0"/>
                                </a:rPr>
                                <m:t>𝑅</m:t>
                              </m:r>
                            </m:sub>
                          </m:sSub>
                          <m:r>
                            <a:rPr lang="en-US" altLang="ja-JP" sz="1600" b="0" i="1" smtClean="0">
                              <a:latin typeface="Cambria Math" panose="02040503050406030204" pitchFamily="18" charset="0"/>
                            </a:rPr>
                            <m:t>𝑖</m:t>
                          </m:r>
                        </m:den>
                      </m:f>
                    </m:oMath>
                  </m:oMathPara>
                </a14:m>
                <a:endParaRPr lang="en-US" altLang="ja-JP" sz="1600" dirty="0"/>
              </a:p>
              <a:p>
                <a:r>
                  <a:rPr lang="ja-JP" altLang="en-US" sz="1600" dirty="0"/>
                  <a:t>　　</a:t>
                </a:r>
              </a:p>
            </p:txBody>
          </p:sp>
        </mc:Choice>
        <mc:Fallback>
          <p:sp>
            <p:nvSpPr>
              <p:cNvPr id="12" name="正方形/長方形 11">
                <a:extLst>
                  <a:ext uri="{FF2B5EF4-FFF2-40B4-BE49-F238E27FC236}">
                    <a16:creationId xmlns:a16="http://schemas.microsoft.com/office/drawing/2014/main" id="{E080ADEE-F992-4BAF-B8E4-DB1740497A55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20072" y="3212976"/>
                <a:ext cx="2530694" cy="1038682"/>
              </a:xfrm>
              <a:prstGeom prst="rect">
                <a:avLst/>
              </a:prstGeom>
              <a:blipFill>
                <a:blip r:embed="rId11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正方形/長方形 12">
            <a:extLst>
              <a:ext uri="{FF2B5EF4-FFF2-40B4-BE49-F238E27FC236}">
                <a16:creationId xmlns:a16="http://schemas.microsoft.com/office/drawing/2014/main" id="{B95DACDC-4AD2-459F-968F-9ACE22508CAD}"/>
              </a:ext>
            </a:extLst>
          </p:cNvPr>
          <p:cNvSpPr/>
          <p:nvPr/>
        </p:nvSpPr>
        <p:spPr>
          <a:xfrm>
            <a:off x="683568" y="3645024"/>
            <a:ext cx="4076982" cy="1512168"/>
          </a:xfrm>
          <a:prstGeom prst="rect">
            <a:avLst/>
          </a:prstGeom>
          <a:noFill/>
          <a:ln w="158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4" name="正方形/長方形 13">
                <a:extLst>
                  <a:ext uri="{FF2B5EF4-FFF2-40B4-BE49-F238E27FC236}">
                    <a16:creationId xmlns:a16="http://schemas.microsoft.com/office/drawing/2014/main" id="{5E48AF62-13BD-4EDF-8981-32C008D7916A}"/>
                  </a:ext>
                </a:extLst>
              </p:cNvPr>
              <p:cNvSpPr/>
              <p:nvPr/>
            </p:nvSpPr>
            <p:spPr>
              <a:xfrm>
                <a:off x="5436096" y="4005064"/>
                <a:ext cx="3339842" cy="866006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ja-JP" altLang="en-US" sz="1600" b="0" i="0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altLang="ja-JP" sz="160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（</m:t>
                          </m:r>
                          <m:r>
                            <a:rPr lang="en-US" altLang="ja-JP" sz="1600" b="0" i="1">
                              <a:latin typeface="Cambria Math" panose="02040503050406030204" pitchFamily="18" charset="0"/>
                            </a:rPr>
                            <m:t>1−</m:t>
                          </m:r>
                          <m:sSub>
                            <m:sSubPr>
                              <m:ctrlPr>
                                <a:rPr lang="ja-JP" altLang="en-US" sz="16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altLang="ja-JP" sz="1600" b="0" i="1"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e>
                            <m:sub>
                              <m:r>
                                <a:rPr lang="en-US" altLang="ja-JP" sz="1600" b="0" i="1">
                                  <a:latin typeface="Cambria Math" panose="02040503050406030204" pitchFamily="18" charset="0"/>
                                </a:rPr>
                                <m:t>𝑅</m:t>
                              </m:r>
                            </m:sub>
                          </m:sSub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）</m:t>
                          </m:r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𝑅</m:t>
                          </m:r>
                        </m:num>
                        <m:den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（</m:t>
                          </m:r>
                          <m:r>
                            <a:rPr lang="en-US" altLang="ja-JP" sz="1600" b="0" i="1">
                              <a:latin typeface="Cambria Math" panose="02040503050406030204" pitchFamily="18" charset="0"/>
                            </a:rPr>
                            <m:t>1−</m:t>
                          </m:r>
                          <m:sSub>
                            <m:sSubPr>
                              <m:ctrlPr>
                                <a:rPr lang="ja-JP" altLang="en-US" sz="16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altLang="ja-JP" sz="1600" b="0" i="1"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e>
                            <m:sub>
                              <m:r>
                                <a:rPr lang="en-US" altLang="ja-JP" sz="1600" b="0" i="1">
                                  <a:latin typeface="Cambria Math" panose="02040503050406030204" pitchFamily="18" charset="0"/>
                                </a:rPr>
                                <m:t>𝑅</m:t>
                              </m:r>
                            </m:sub>
                          </m:sSub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）（</m:t>
                          </m:r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1</m:t>
                          </m:r>
                          <m:r>
                            <a:rPr lang="ja-JP" altLang="en-US" sz="1600" b="0">
                              <a:latin typeface="Cambria Math" panose="02040503050406030204" pitchFamily="18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ja-JP" altLang="en-US" sz="16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ja-JP" altLang="en-US" sz="1600" b="0" i="1"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e>
                            <m:sub>
                              <m:r>
                                <a:rPr lang="ja-JP" altLang="en-US" sz="1600" b="0" i="1">
                                  <a:latin typeface="Cambria Math" panose="02040503050406030204" pitchFamily="18" charset="0"/>
                                </a:rPr>
                                <m:t>𝐼</m:t>
                              </m:r>
                            </m:sub>
                          </m:sSub>
                          <m:r>
                            <a:rPr lang="ja-JP" altLang="en-US" sz="1600" b="0">
                              <a:latin typeface="Cambria Math" panose="02040503050406030204" pitchFamily="18" charset="0"/>
                            </a:rPr>
                            <m:t>)</m:t>
                          </m:r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𝑖</m:t>
                          </m:r>
                          <m:r>
                            <a:rPr lang="ja-JP" altLang="en-US" sz="1600" b="0">
                              <a:latin typeface="Cambria Math" panose="02040503050406030204" pitchFamily="18" charset="0"/>
                            </a:rPr>
                            <m:t>+</m:t>
                          </m:r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（</m:t>
                          </m:r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1</m:t>
                          </m:r>
                          <m:r>
                            <a:rPr lang="ja-JP" altLang="en-US" sz="1600" b="0">
                              <a:latin typeface="Cambria Math" panose="02040503050406030204" pitchFamily="18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ja-JP" altLang="en-US" sz="16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ja-JP" altLang="en-US" sz="1600" b="0" i="1"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e>
                            <m:sub>
                              <m:r>
                                <a:rPr lang="ja-JP" altLang="en-US" sz="1600" b="0" i="1">
                                  <a:latin typeface="Cambria Math" panose="02040503050406030204" pitchFamily="18" charset="0"/>
                                </a:rPr>
                                <m:t>𝐼</m:t>
                              </m:r>
                            </m:sub>
                          </m:sSub>
                          <m:r>
                            <a:rPr lang="ja-JP" altLang="en-US" sz="1600" b="0">
                              <a:latin typeface="Cambria Math" panose="02040503050406030204" pitchFamily="18" charset="0"/>
                            </a:rPr>
                            <m:t>)</m:t>
                          </m:r>
                          <m:r>
                            <a:rPr lang="ja-JP" altLang="en-US" sz="1600" b="0" i="1" smtClean="0">
                              <a:latin typeface="Cambria Math" panose="02040503050406030204" pitchFamily="18" charset="0"/>
                            </a:rPr>
                            <m:t> </m:t>
                          </m:r>
                          <m:sSub>
                            <m:sSubPr>
                              <m:ctrlPr>
                                <a:rPr lang="ja-JP" altLang="en-US" sz="16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altLang="ja-JP" sz="1600" b="0" i="1"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e>
                            <m:sub>
                              <m:r>
                                <a:rPr lang="en-US" altLang="ja-JP" sz="1600" b="0" i="1">
                                  <a:latin typeface="Cambria Math" panose="02040503050406030204" pitchFamily="18" charset="0"/>
                                </a:rPr>
                                <m:t>𝑅</m:t>
                              </m:r>
                            </m:sub>
                          </m:sSub>
                          <m:r>
                            <a:rPr lang="en-US" altLang="ja-JP" sz="1600" b="0" i="1" smtClean="0">
                              <a:latin typeface="Cambria Math" panose="02040503050406030204" pitchFamily="18" charset="0"/>
                            </a:rPr>
                            <m:t>𝑖</m:t>
                          </m:r>
                        </m:den>
                      </m:f>
                    </m:oMath>
                  </m:oMathPara>
                </a14:m>
                <a:endParaRPr lang="en-US" altLang="ja-JP" sz="1600" dirty="0"/>
              </a:p>
              <a:p>
                <a:r>
                  <a:rPr lang="ja-JP" altLang="en-US" sz="1600" dirty="0"/>
                  <a:t>　　</a:t>
                </a:r>
              </a:p>
            </p:txBody>
          </p:sp>
        </mc:Choice>
        <mc:Fallback>
          <p:sp>
            <p:nvSpPr>
              <p:cNvPr id="14" name="正方形/長方形 13">
                <a:extLst>
                  <a:ext uri="{FF2B5EF4-FFF2-40B4-BE49-F238E27FC236}">
                    <a16:creationId xmlns:a16="http://schemas.microsoft.com/office/drawing/2014/main" id="{5E48AF62-13BD-4EDF-8981-32C008D7916A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436096" y="4005064"/>
                <a:ext cx="3339842" cy="866006"/>
              </a:xfrm>
              <a:prstGeom prst="rect">
                <a:avLst/>
              </a:prstGeom>
              <a:blipFill>
                <a:blip r:embed="rId1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5" name="正方形/長方形 14">
                <a:extLst>
                  <a:ext uri="{FF2B5EF4-FFF2-40B4-BE49-F238E27FC236}">
                    <a16:creationId xmlns:a16="http://schemas.microsoft.com/office/drawing/2014/main" id="{192078FD-64BA-4B95-AA70-E492F6130DE1}"/>
                  </a:ext>
                </a:extLst>
              </p:cNvPr>
              <p:cNvSpPr/>
              <p:nvPr/>
            </p:nvSpPr>
            <p:spPr>
              <a:xfrm>
                <a:off x="6480312" y="5887905"/>
                <a:ext cx="900000" cy="338554"/>
              </a:xfrm>
              <a:prstGeom prst="rect">
                <a:avLst/>
              </a:prstGeom>
              <a:ln w="15875">
                <a:solidFill>
                  <a:schemeClr val="tx2"/>
                </a:solidFill>
              </a:ln>
            </p:spPr>
            <p:txBody>
              <a:bodyPr wrap="square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ja-JP" altLang="en-US" sz="16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ja-JP" altLang="en-US" sz="1600" b="0" i="1">
                            <a:latin typeface="Cambria Math" panose="02040503050406030204" pitchFamily="18" charset="0"/>
                          </a:rPr>
                          <m:t>𝑃</m:t>
                        </m:r>
                      </m:e>
                      <m:sub>
                        <m:r>
                          <a:rPr lang="ja-JP" altLang="en-US" sz="1600" b="0" i="1">
                            <a:latin typeface="Cambria Math" panose="02040503050406030204" pitchFamily="18" charset="0"/>
                          </a:rPr>
                          <m:t>𝑃</m:t>
                        </m:r>
                      </m:sub>
                    </m:sSub>
                    <m:r>
                      <a:rPr lang="ja-JP" altLang="en-US" sz="1600" b="0" i="0" smtClean="0">
                        <a:latin typeface="Cambria Math" panose="02040503050406030204" pitchFamily="18" charset="0"/>
                      </a:rPr>
                      <m:t>=</m:t>
                    </m:r>
                    <m:sSub>
                      <m:sSubPr>
                        <m:ctrlPr>
                          <a:rPr lang="ja-JP" altLang="ja-JP" sz="16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altLang="ja-JP" sz="1600" b="0" i="1">
                            <a:latin typeface="Cambria Math" panose="02040503050406030204" pitchFamily="18" charset="0"/>
                          </a:rPr>
                          <m:t>𝑃</m:t>
                        </m:r>
                      </m:e>
                      <m:sub>
                        <m:r>
                          <a:rPr lang="en-US" altLang="ja-JP" sz="1600" b="0" i="1">
                            <a:latin typeface="Cambria Math" panose="02040503050406030204" pitchFamily="18" charset="0"/>
                          </a:rPr>
                          <m:t>𝑅</m:t>
                        </m:r>
                      </m:sub>
                    </m:sSub>
                  </m:oMath>
                </a14:m>
                <a:r>
                  <a:rPr lang="ja-JP" altLang="en-US" sz="1600" dirty="0"/>
                  <a:t>　</a:t>
                </a:r>
              </a:p>
            </p:txBody>
          </p:sp>
        </mc:Choice>
        <mc:Fallback>
          <p:sp>
            <p:nvSpPr>
              <p:cNvPr id="15" name="正方形/長方形 14">
                <a:extLst>
                  <a:ext uri="{FF2B5EF4-FFF2-40B4-BE49-F238E27FC236}">
                    <a16:creationId xmlns:a16="http://schemas.microsoft.com/office/drawing/2014/main" id="{192078FD-64BA-4B95-AA70-E492F6130DE1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80312" y="5887905"/>
                <a:ext cx="900000" cy="338554"/>
              </a:xfrm>
              <a:prstGeom prst="rect">
                <a:avLst/>
              </a:prstGeom>
              <a:blipFill>
                <a:blip r:embed="rId13"/>
                <a:stretch>
                  <a:fillRect/>
                </a:stretch>
              </a:blipFill>
              <a:ln w="15875">
                <a:solidFill>
                  <a:schemeClr val="tx2"/>
                </a:solidFill>
              </a:ln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矢印: 右 15">
            <a:extLst>
              <a:ext uri="{FF2B5EF4-FFF2-40B4-BE49-F238E27FC236}">
                <a16:creationId xmlns:a16="http://schemas.microsoft.com/office/drawing/2014/main" id="{5699DD9D-42DB-4200-A7E2-5AF6D15863A8}"/>
              </a:ext>
            </a:extLst>
          </p:cNvPr>
          <p:cNvSpPr/>
          <p:nvPr/>
        </p:nvSpPr>
        <p:spPr>
          <a:xfrm>
            <a:off x="5887423" y="5941379"/>
            <a:ext cx="412769" cy="223925"/>
          </a:xfrm>
          <a:prstGeom prst="rightArrow">
            <a:avLst/>
          </a:prstGeom>
          <a:solidFill>
            <a:schemeClr val="tx2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8" name="正方形/長方形 17">
            <a:extLst>
              <a:ext uri="{FF2B5EF4-FFF2-40B4-BE49-F238E27FC236}">
                <a16:creationId xmlns:a16="http://schemas.microsoft.com/office/drawing/2014/main" id="{B82DBBE1-20B7-47F9-B24B-28D75C4741A8}"/>
              </a:ext>
            </a:extLst>
          </p:cNvPr>
          <p:cNvSpPr/>
          <p:nvPr/>
        </p:nvSpPr>
        <p:spPr>
          <a:xfrm>
            <a:off x="5247546" y="3212976"/>
            <a:ext cx="3528392" cy="2140961"/>
          </a:xfrm>
          <a:prstGeom prst="rect">
            <a:avLst/>
          </a:prstGeom>
          <a:noFill/>
          <a:ln w="158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9" name="矢印: 右 18">
            <a:extLst>
              <a:ext uri="{FF2B5EF4-FFF2-40B4-BE49-F238E27FC236}">
                <a16:creationId xmlns:a16="http://schemas.microsoft.com/office/drawing/2014/main" id="{15917F64-02AC-48D8-B119-C709CD8C90C0}"/>
              </a:ext>
            </a:extLst>
          </p:cNvPr>
          <p:cNvSpPr/>
          <p:nvPr/>
        </p:nvSpPr>
        <p:spPr>
          <a:xfrm rot="5400000">
            <a:off x="6709826" y="5518380"/>
            <a:ext cx="412769" cy="223925"/>
          </a:xfrm>
          <a:prstGeom prst="rightArrow">
            <a:avLst/>
          </a:prstGeom>
          <a:solidFill>
            <a:schemeClr val="tx2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17" name="正方形/長方形 16">
                <a:extLst>
                  <a:ext uri="{FF2B5EF4-FFF2-40B4-BE49-F238E27FC236}">
                    <a16:creationId xmlns:a16="http://schemas.microsoft.com/office/drawing/2014/main" id="{61BB30CF-F05C-45AF-88F8-DB0C5B2E6440}"/>
                  </a:ext>
                </a:extLst>
              </p:cNvPr>
              <p:cNvSpPr/>
              <p:nvPr/>
            </p:nvSpPr>
            <p:spPr>
              <a:xfrm>
                <a:off x="5580112" y="4725144"/>
                <a:ext cx="1296144" cy="866006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ja-JP" altLang="en-US" sz="1600" b="0" i="0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altLang="ja-JP" sz="160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（</m:t>
                          </m:r>
                          <m:r>
                            <a:rPr lang="en-US" altLang="ja-JP" sz="1600" b="0" i="1">
                              <a:latin typeface="Cambria Math" panose="02040503050406030204" pitchFamily="18" charset="0"/>
                            </a:rPr>
                            <m:t>1−</m:t>
                          </m:r>
                          <m:sSub>
                            <m:sSubPr>
                              <m:ctrlPr>
                                <a:rPr lang="ja-JP" altLang="en-US" sz="16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altLang="ja-JP" sz="1600" b="0" i="1"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e>
                            <m:sub>
                              <m:r>
                                <a:rPr lang="en-US" altLang="ja-JP" sz="1600" b="0" i="1">
                                  <a:latin typeface="Cambria Math" panose="02040503050406030204" pitchFamily="18" charset="0"/>
                                </a:rPr>
                                <m:t>𝑅</m:t>
                              </m:r>
                            </m:sub>
                          </m:sSub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）</m:t>
                          </m:r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𝑅</m:t>
                          </m:r>
                        </m:num>
                        <m:den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（</m:t>
                          </m:r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1</m:t>
                          </m:r>
                          <m:r>
                            <a:rPr lang="ja-JP" altLang="en-US" sz="1600" b="0">
                              <a:latin typeface="Cambria Math" panose="02040503050406030204" pitchFamily="18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ja-JP" altLang="en-US" sz="16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ja-JP" altLang="en-US" sz="1600" b="0" i="1"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e>
                            <m:sub>
                              <m:r>
                                <a:rPr lang="ja-JP" altLang="en-US" sz="1600" b="0" i="1">
                                  <a:latin typeface="Cambria Math" panose="02040503050406030204" pitchFamily="18" charset="0"/>
                                </a:rPr>
                                <m:t>𝐼</m:t>
                              </m:r>
                            </m:sub>
                          </m:sSub>
                          <m:r>
                            <a:rPr lang="ja-JP" altLang="en-US" sz="1600" b="0">
                              <a:latin typeface="Cambria Math" panose="02040503050406030204" pitchFamily="18" charset="0"/>
                            </a:rPr>
                            <m:t>)</m:t>
                          </m:r>
                          <m:r>
                            <a:rPr lang="ja-JP" altLang="en-US" sz="1600" b="0" i="1">
                              <a:latin typeface="Cambria Math" panose="02040503050406030204" pitchFamily="18" charset="0"/>
                            </a:rPr>
                            <m:t>𝑖</m:t>
                          </m:r>
                        </m:den>
                      </m:f>
                    </m:oMath>
                  </m:oMathPara>
                </a14:m>
                <a:endParaRPr lang="en-US" altLang="ja-JP" sz="1600" dirty="0"/>
              </a:p>
              <a:p>
                <a:r>
                  <a:rPr lang="ja-JP" altLang="en-US" sz="1600" dirty="0"/>
                  <a:t>　　</a:t>
                </a:r>
              </a:p>
            </p:txBody>
          </p:sp>
        </mc:Choice>
        <mc:Fallback>
          <p:sp>
            <p:nvSpPr>
              <p:cNvPr id="17" name="正方形/長方形 16">
                <a:extLst>
                  <a:ext uri="{FF2B5EF4-FFF2-40B4-BE49-F238E27FC236}">
                    <a16:creationId xmlns:a16="http://schemas.microsoft.com/office/drawing/2014/main" id="{61BB30CF-F05C-45AF-88F8-DB0C5B2E6440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580112" y="4725144"/>
                <a:ext cx="1296144" cy="866006"/>
              </a:xfrm>
              <a:prstGeom prst="rect">
                <a:avLst/>
              </a:prstGeom>
              <a:blipFill>
                <a:blip r:embed="rId1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0" name="正方形/長方形 19">
            <a:extLst>
              <a:ext uri="{FF2B5EF4-FFF2-40B4-BE49-F238E27FC236}">
                <a16:creationId xmlns:a16="http://schemas.microsoft.com/office/drawing/2014/main" id="{8843286E-4B21-4B24-8FBE-33B90D8405B9}"/>
              </a:ext>
            </a:extLst>
          </p:cNvPr>
          <p:cNvSpPr/>
          <p:nvPr/>
        </p:nvSpPr>
        <p:spPr>
          <a:xfrm>
            <a:off x="611560" y="663221"/>
            <a:ext cx="7992888" cy="432048"/>
          </a:xfrm>
          <a:prstGeom prst="rect">
            <a:avLst/>
          </a:prstGeom>
          <a:noFill/>
          <a:ln w="9525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</p:spTree>
    <p:extLst>
      <p:ext uri="{BB962C8B-B14F-4D97-AF65-F5344CB8AC3E}">
        <p14:creationId xmlns:p14="http://schemas.microsoft.com/office/powerpoint/2010/main" val="25374966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2" grpId="0"/>
      <p:bldP spid="13" grpId="0" animBg="1"/>
      <p:bldP spid="14" grpId="0"/>
      <p:bldP spid="15" grpId="0" animBg="1"/>
      <p:bldP spid="16" grpId="0" animBg="1"/>
      <p:bldP spid="18" grpId="0" animBg="1"/>
      <p:bldP spid="19" grpId="0" animBg="1"/>
      <p:bldP spid="17" grpId="0"/>
      <p:bldP spid="20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オブジェクト 1">
            <a:extLst>
              <a:ext uri="{FF2B5EF4-FFF2-40B4-BE49-F238E27FC236}">
                <a16:creationId xmlns:a16="http://schemas.microsoft.com/office/drawing/2014/main" id="{5938FD6A-6875-4732-9E08-1C93351DA494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424729292"/>
              </p:ext>
            </p:extLst>
          </p:nvPr>
        </p:nvGraphicFramePr>
        <p:xfrm>
          <a:off x="683568" y="622300"/>
          <a:ext cx="7808912" cy="14811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2032" name="Document" r:id="rId3" imgW="5426081" imgH="1031908" progId="Word.Document.12">
                  <p:embed/>
                </p:oleObj>
              </mc:Choice>
              <mc:Fallback>
                <p:oleObj name="Document" r:id="rId3" imgW="5426081" imgH="1031908" progId="Word.Document.12">
                  <p:embed/>
                  <p:pic>
                    <p:nvPicPr>
                      <p:cNvPr id="2" name="オブジェクト 1">
                        <a:extLst>
                          <a:ext uri="{FF2B5EF4-FFF2-40B4-BE49-F238E27FC236}">
                            <a16:creationId xmlns:a16="http://schemas.microsoft.com/office/drawing/2014/main" id="{9857C697-7BBF-49F4-B5F5-6656C3D3C19A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683568" y="622300"/>
                        <a:ext cx="7808912" cy="14811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607154441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8674" name="Object 2"/>
          <p:cNvGraphicFramePr>
            <a:graphicFrameLocks noChangeAspect="1"/>
          </p:cNvGraphicFramePr>
          <p:nvPr/>
        </p:nvGraphicFramePr>
        <p:xfrm>
          <a:off x="1403350" y="2349500"/>
          <a:ext cx="4016375" cy="64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209" name="Document" r:id="rId3" imgW="2858322" imgH="457265" progId="Word.Document.8">
                  <p:embed/>
                </p:oleObj>
              </mc:Choice>
              <mc:Fallback>
                <p:oleObj name="Document" r:id="rId3" imgW="2858322" imgH="457265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03350" y="2349500"/>
                        <a:ext cx="4016375" cy="641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75" name="Object 3"/>
          <p:cNvGraphicFramePr>
            <a:graphicFrameLocks noChangeAspect="1"/>
          </p:cNvGraphicFramePr>
          <p:nvPr/>
        </p:nvGraphicFramePr>
        <p:xfrm>
          <a:off x="1417638" y="3716338"/>
          <a:ext cx="4638675" cy="64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210" name="Document" r:id="rId5" imgW="3272820" imgH="457265" progId="Word.Document.8">
                  <p:embed/>
                </p:oleObj>
              </mc:Choice>
              <mc:Fallback>
                <p:oleObj name="Document" r:id="rId5" imgW="3272820" imgH="457265" progId="Word.Document.8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17638" y="3716338"/>
                        <a:ext cx="4638675" cy="641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28" name="Object 4"/>
          <p:cNvGraphicFramePr>
            <a:graphicFrameLocks noChangeAspect="1"/>
          </p:cNvGraphicFramePr>
          <p:nvPr/>
        </p:nvGraphicFramePr>
        <p:xfrm>
          <a:off x="609600" y="908050"/>
          <a:ext cx="5121275" cy="808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211" name="Document" r:id="rId7" imgW="2868009" imgH="456546" progId="Word.Document.8">
                  <p:embed/>
                </p:oleObj>
              </mc:Choice>
              <mc:Fallback>
                <p:oleObj name="Document" r:id="rId7" imgW="2868009" imgH="45654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9600" y="908050"/>
                        <a:ext cx="5121275" cy="8080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20169</TotalTime>
  <Words>231</Words>
  <Application>Microsoft Office PowerPoint</Application>
  <PresentationFormat>画面に合わせる (4:3)</PresentationFormat>
  <Paragraphs>62</Paragraphs>
  <Slides>22</Slides>
  <Notes>0</Notes>
  <HiddenSlides>0</HiddenSlides>
  <MMClips>0</MMClips>
  <ScaleCrop>false</ScaleCrop>
  <HeadingPairs>
    <vt:vector size="8" baseType="variant">
      <vt:variant>
        <vt:lpstr>使用されているフォント</vt:lpstr>
      </vt:variant>
      <vt:variant>
        <vt:i4>4</vt:i4>
      </vt:variant>
      <vt:variant>
        <vt:lpstr>テーマ</vt:lpstr>
      </vt:variant>
      <vt:variant>
        <vt:i4>1</vt:i4>
      </vt:variant>
      <vt:variant>
        <vt:lpstr>埋め込まれた OLE サーバー</vt:lpstr>
      </vt:variant>
      <vt:variant>
        <vt:i4>3</vt:i4>
      </vt:variant>
      <vt:variant>
        <vt:lpstr>スライド タイトル</vt:lpstr>
      </vt:variant>
      <vt:variant>
        <vt:i4>22</vt:i4>
      </vt:variant>
    </vt:vector>
  </HeadingPairs>
  <TitlesOfParts>
    <vt:vector size="30" baseType="lpstr">
      <vt:lpstr>Osaka-mono</vt:lpstr>
      <vt:lpstr>Arial</vt:lpstr>
      <vt:lpstr>Calibri</vt:lpstr>
      <vt:lpstr>Cambria Math</vt:lpstr>
      <vt:lpstr>Office テーマ</vt:lpstr>
      <vt:lpstr>Document</vt:lpstr>
      <vt:lpstr>文書</vt:lpstr>
      <vt:lpstr>数式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＜日本の土地税制＞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スライド 1</dc:title>
  <dc:creator>Kiyoshi</dc:creator>
  <cp:lastModifiedBy>三井清</cp:lastModifiedBy>
  <cp:revision>193</cp:revision>
  <dcterms:created xsi:type="dcterms:W3CDTF">2012-11-04T07:10:47Z</dcterms:created>
  <dcterms:modified xsi:type="dcterms:W3CDTF">2019-11-13T03:48:13Z</dcterms:modified>
</cp:coreProperties>
</file>