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6" r:id="rId1"/>
  </p:sldMasterIdLst>
  <p:notesMasterIdLst>
    <p:notesMasterId r:id="rId4"/>
  </p:notesMasterIdLst>
  <p:sldIdLst>
    <p:sldId id="256" r:id="rId2"/>
    <p:sldId id="257" r:id="rId3"/>
  </p:sldIdLst>
  <p:sldSz cx="10693400" cy="7561263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460" y="6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153" cy="340281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 defTabSz="104420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30597" y="0"/>
            <a:ext cx="4307153" cy="340281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 defTabSz="104420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DBAB6D3-5416-42EF-BAF4-2975AFCEB931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67063" y="511175"/>
            <a:ext cx="36052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4570" y="3232667"/>
            <a:ext cx="7950199" cy="3062526"/>
          </a:xfrm>
          <a:prstGeom prst="rect">
            <a:avLst/>
          </a:prstGeom>
        </p:spPr>
        <p:txBody>
          <a:bodyPr vert="horz" lIns="91541" tIns="45770" rIns="91541" bIns="4577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463743"/>
            <a:ext cx="4307153" cy="340281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 defTabSz="104420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30597" y="6463743"/>
            <a:ext cx="4307153" cy="340281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 defTabSz="104420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D180014-ABE3-40FD-8D4C-AE184D4256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4195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135" fontAlgn="base">
              <a:spcBef>
                <a:spcPct val="0"/>
              </a:spcBef>
              <a:spcAft>
                <a:spcPct val="0"/>
              </a:spcAft>
            </a:pPr>
            <a:fld id="{62D931DC-008F-48BD-A4AB-5E2086DC381F}" type="slidenum">
              <a:rPr lang="ja-JP" altLang="en-US"/>
              <a:pPr defTabSz="1044135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8705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135" fontAlgn="base">
              <a:spcBef>
                <a:spcPct val="0"/>
              </a:spcBef>
              <a:spcAft>
                <a:spcPct val="0"/>
              </a:spcAft>
            </a:pPr>
            <a:fld id="{41023DED-DE86-4445-84AF-EB0C0FFFC83D}" type="slidenum">
              <a:rPr lang="ja-JP" altLang="en-US"/>
              <a:pPr defTabSz="1044135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437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069464" y="1289903"/>
            <a:ext cx="5630682" cy="5505898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782" y="588099"/>
            <a:ext cx="7197595" cy="3444576"/>
          </a:xfrm>
        </p:spPr>
        <p:txBody>
          <a:bodyPr anchor="b">
            <a:normAutofit/>
          </a:bodyPr>
          <a:lstStyle>
            <a:lvl1pPr algn="l">
              <a:defRPr sz="485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782" y="4238043"/>
            <a:ext cx="5793720" cy="2109685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00843A-452D-4082-B9FF-2944FC2BB340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696-EFEF-49EE-8876-51F79716171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765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4956828"/>
            <a:ext cx="7665553" cy="16802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23782" y="588098"/>
            <a:ext cx="9445837" cy="3444575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063" indent="0">
              <a:buNone/>
              <a:defRPr sz="1764"/>
            </a:lvl2pPr>
            <a:lvl3pPr marL="1008126" indent="0">
              <a:buNone/>
              <a:defRPr sz="1764"/>
            </a:lvl3pPr>
            <a:lvl4pPr marL="1512189" indent="0">
              <a:buNone/>
              <a:defRPr sz="1764"/>
            </a:lvl4pPr>
            <a:lvl5pPr marL="2016252" indent="0">
              <a:buNone/>
              <a:defRPr sz="1764"/>
            </a:lvl5pPr>
            <a:lvl6pPr marL="2520315" indent="0">
              <a:buNone/>
              <a:defRPr sz="1764"/>
            </a:lvl6pPr>
            <a:lvl7pPr marL="3024378" indent="0">
              <a:buNone/>
              <a:defRPr sz="1764"/>
            </a:lvl7pPr>
            <a:lvl8pPr marL="3528441" indent="0">
              <a:buNone/>
              <a:defRPr sz="1764"/>
            </a:lvl8pPr>
            <a:lvl9pPr marL="4032504" indent="0">
              <a:buNone/>
              <a:defRPr sz="176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91119" y="4238042"/>
            <a:ext cx="8515113" cy="504084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64C6A-513A-4D3E-9082-46C11893D7AF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58309-DEE2-4827-9F07-539B6A98ACB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224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588098"/>
            <a:ext cx="9445837" cy="3192533"/>
          </a:xfrm>
        </p:spPr>
        <p:txBody>
          <a:bodyPr anchor="ctr">
            <a:normAutofit/>
          </a:bodyPr>
          <a:lstStyle>
            <a:lvl1pPr algn="l">
              <a:defRPr sz="3087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4536758"/>
            <a:ext cx="7465209" cy="2100351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64C6A-513A-4D3E-9082-46C11893D7AF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58309-DEE2-4827-9F07-539B6A98ACB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1136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376" y="588098"/>
            <a:ext cx="8022140" cy="3192533"/>
          </a:xfrm>
        </p:spPr>
        <p:txBody>
          <a:bodyPr anchor="ctr">
            <a:normAutofit/>
          </a:bodyPr>
          <a:lstStyle>
            <a:lvl1pPr algn="l">
              <a:defRPr sz="3087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47564" y="3780631"/>
            <a:ext cx="7487329" cy="532089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4742129"/>
            <a:ext cx="7463817" cy="1894980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64C6A-513A-4D3E-9082-46C11893D7AF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58309-DEE2-4827-9F07-539B6A98ACB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67336" y="783496"/>
            <a:ext cx="534809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00279" y="3052511"/>
            <a:ext cx="534809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 algn="r"/>
            <a:r>
              <a:rPr lang="en-US" sz="882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5247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3780632"/>
            <a:ext cx="7463817" cy="1871462"/>
          </a:xfrm>
        </p:spPr>
        <p:txBody>
          <a:bodyPr anchor="b">
            <a:normAutofit/>
          </a:bodyPr>
          <a:lstStyle>
            <a:lvl1pPr algn="l">
              <a:defRPr sz="3087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5659349"/>
            <a:ext cx="7465209" cy="977759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64C6A-513A-4D3E-9082-46C11893D7AF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58309-DEE2-4827-9F07-539B6A98ACB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6925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376" y="588098"/>
            <a:ext cx="8022139" cy="3192533"/>
          </a:xfrm>
        </p:spPr>
        <p:txBody>
          <a:bodyPr anchor="ctr">
            <a:normAutofit/>
          </a:bodyPr>
          <a:lstStyle>
            <a:lvl1pPr algn="l">
              <a:defRPr sz="3087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3782" y="4284716"/>
            <a:ext cx="7463817" cy="115752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5460912"/>
            <a:ext cx="7463815" cy="1176196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64C6A-513A-4D3E-9082-46C11893D7AF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58309-DEE2-4827-9F07-539B6A98ACB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67336" y="783496"/>
            <a:ext cx="534809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00279" y="3052511"/>
            <a:ext cx="534809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 algn="r"/>
            <a:r>
              <a:rPr lang="en-US" sz="882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4103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588098"/>
            <a:ext cx="8800839" cy="31925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087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3782" y="4331391"/>
            <a:ext cx="7463817" cy="9241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5255547"/>
            <a:ext cx="7463815" cy="1381562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64C6A-513A-4D3E-9082-46C11893D7AF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58309-DEE2-4827-9F07-539B6A98ACB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1635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4956828"/>
            <a:ext cx="7665553" cy="1680281"/>
          </a:xfrm>
        </p:spPr>
        <p:txBody>
          <a:bodyPr>
            <a:normAutofit/>
          </a:bodyPr>
          <a:lstStyle>
            <a:lvl1pPr algn="l">
              <a:defRPr sz="308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3782" y="588099"/>
            <a:ext cx="7665553" cy="4154031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0EC4DD-39EF-42BA-A9A6-E4B67BD0313C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C7151-C608-4FC8-8EBC-F09D5B7CE8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2194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9047" y="588098"/>
            <a:ext cx="2390571" cy="4872814"/>
          </a:xfrm>
        </p:spPr>
        <p:txBody>
          <a:bodyPr vert="eaVert">
            <a:normAutofit/>
          </a:bodyPr>
          <a:lstStyle>
            <a:lvl1pPr>
              <a:defRPr sz="308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3782" y="588098"/>
            <a:ext cx="6841264" cy="604901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6AD701-CDF7-4875-BE08-E5ACD0269AD8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EE5A9-8C25-48A9-A7CD-5A49D6A1EFB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218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4956828"/>
            <a:ext cx="7665553" cy="16802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82" y="588098"/>
            <a:ext cx="7665553" cy="4154031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4E422E-A8E0-49DB-91C5-C61F816CDBDA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F6992-35C4-4812-B05A-435C9A50DAB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538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1" y="2184364"/>
            <a:ext cx="7487331" cy="2557761"/>
          </a:xfrm>
        </p:spPr>
        <p:txBody>
          <a:bodyPr anchor="b">
            <a:normAutofit/>
          </a:bodyPr>
          <a:lstStyle>
            <a:lvl1pPr algn="l">
              <a:defRPr sz="3528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4947493"/>
            <a:ext cx="7487329" cy="1689616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054AA5-14D0-4088-A465-16332B1232BF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B6C93-CA8E-4A45-B9FB-7BD381E1A55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778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4956828"/>
            <a:ext cx="7665553" cy="1680281"/>
          </a:xfrm>
        </p:spPr>
        <p:txBody>
          <a:bodyPr>
            <a:normAutofit/>
          </a:bodyPr>
          <a:lstStyle>
            <a:lvl1pPr>
              <a:defRPr sz="35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23782" y="588099"/>
            <a:ext cx="4619267" cy="4154028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452373" y="588098"/>
            <a:ext cx="4617245" cy="4144692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64C6A-513A-4D3E-9082-46C11893D7AF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58309-DEE2-4827-9F07-539B6A98ACB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387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4956828"/>
            <a:ext cx="7665553" cy="1680281"/>
          </a:xfrm>
        </p:spPr>
        <p:txBody>
          <a:bodyPr>
            <a:normAutofit/>
          </a:bodyPr>
          <a:lstStyle>
            <a:lvl1pPr>
              <a:defRPr sz="35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8" y="588098"/>
            <a:ext cx="4346668" cy="672112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781" y="1260211"/>
            <a:ext cx="4614004" cy="3481915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672" y="624855"/>
            <a:ext cx="4401849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374" y="1260211"/>
            <a:ext cx="4627147" cy="3472580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E527E9-3435-4342-9606-C955089DE78E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45C4D-7416-4A75-AFD2-7A3A4CD9D33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61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4956828"/>
            <a:ext cx="7665553" cy="1680281"/>
          </a:xfrm>
        </p:spPr>
        <p:txBody>
          <a:bodyPr>
            <a:normAutofit/>
          </a:bodyPr>
          <a:lstStyle>
            <a:lvl1pPr>
              <a:defRPr sz="35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58A02-052B-4977-B7CE-CDBEABC1B9B0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ED680-C377-4E46-8CA2-324AAFA17BD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413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5F795-B536-47BB-84C0-6509CEF3E25A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78DF2-25A8-4728-B1BC-0B2F1DDE984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62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6830" y="588098"/>
            <a:ext cx="3742690" cy="1680281"/>
          </a:xfrm>
        </p:spPr>
        <p:txBody>
          <a:bodyPr anchor="b">
            <a:normAutofit/>
          </a:bodyPr>
          <a:lstStyle>
            <a:lvl1pPr algn="l">
              <a:defRPr sz="2205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81" y="588098"/>
            <a:ext cx="5190877" cy="604901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6830" y="2436410"/>
            <a:ext cx="3742690" cy="2305719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4063" indent="0">
              <a:buNone/>
              <a:defRPr sz="1323"/>
            </a:lvl2pPr>
            <a:lvl3pPr marL="1008126" indent="0">
              <a:buNone/>
              <a:defRPr sz="1103"/>
            </a:lvl3pPr>
            <a:lvl4pPr marL="1512189" indent="0">
              <a:buNone/>
              <a:defRPr sz="992"/>
            </a:lvl4pPr>
            <a:lvl5pPr marL="2016252" indent="0">
              <a:buNone/>
              <a:defRPr sz="992"/>
            </a:lvl5pPr>
            <a:lvl6pPr marL="2520315" indent="0">
              <a:buNone/>
              <a:defRPr sz="992"/>
            </a:lvl6pPr>
            <a:lvl7pPr marL="3024378" indent="0">
              <a:buNone/>
              <a:defRPr sz="992"/>
            </a:lvl7pPr>
            <a:lvl8pPr marL="3528441" indent="0">
              <a:buNone/>
              <a:defRPr sz="992"/>
            </a:lvl8pPr>
            <a:lvl9pPr marL="4032504" indent="0">
              <a:buNone/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A285CA-0535-4626-B0E9-EB49F5AA6B92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5F6F6-969E-4FDB-8626-ABCE2C32238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317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588" y="1596266"/>
            <a:ext cx="4167032" cy="1260211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91117" y="1008168"/>
            <a:ext cx="3836917" cy="5292884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063" indent="0">
              <a:buNone/>
              <a:defRPr sz="1764"/>
            </a:lvl2pPr>
            <a:lvl3pPr marL="1008126" indent="0">
              <a:buNone/>
              <a:defRPr sz="1764"/>
            </a:lvl3pPr>
            <a:lvl4pPr marL="1512189" indent="0">
              <a:buNone/>
              <a:defRPr sz="1764"/>
            </a:lvl4pPr>
            <a:lvl5pPr marL="2016252" indent="0">
              <a:buNone/>
              <a:defRPr sz="1764"/>
            </a:lvl5pPr>
            <a:lvl6pPr marL="2520315" indent="0">
              <a:buNone/>
              <a:defRPr sz="1764"/>
            </a:lvl6pPr>
            <a:lvl7pPr marL="3024378" indent="0">
              <a:buNone/>
              <a:defRPr sz="1764"/>
            </a:lvl7pPr>
            <a:lvl8pPr marL="3528441" indent="0">
              <a:buNone/>
              <a:defRPr sz="1764"/>
            </a:lvl8pPr>
            <a:lvl9pPr marL="4032504" indent="0">
              <a:buNone/>
              <a:defRPr sz="176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4" y="3024505"/>
            <a:ext cx="4168161" cy="2296384"/>
          </a:xfrm>
        </p:spPr>
        <p:txBody>
          <a:bodyPr anchor="t">
            <a:normAutofit/>
          </a:bodyPr>
          <a:lstStyle>
            <a:lvl1pPr marL="0" indent="0">
              <a:buNone/>
              <a:defRPr sz="1985"/>
            </a:lvl1pPr>
            <a:lvl2pPr marL="504063" indent="0">
              <a:buNone/>
              <a:defRPr sz="1323"/>
            </a:lvl2pPr>
            <a:lvl3pPr marL="1008126" indent="0">
              <a:buNone/>
              <a:defRPr sz="1103"/>
            </a:lvl3pPr>
            <a:lvl4pPr marL="1512189" indent="0">
              <a:buNone/>
              <a:defRPr sz="992"/>
            </a:lvl4pPr>
            <a:lvl5pPr marL="2016252" indent="0">
              <a:buNone/>
              <a:defRPr sz="992"/>
            </a:lvl5pPr>
            <a:lvl6pPr marL="2520315" indent="0">
              <a:buNone/>
              <a:defRPr sz="992"/>
            </a:lvl6pPr>
            <a:lvl7pPr marL="3024378" indent="0">
              <a:buNone/>
              <a:defRPr sz="992"/>
            </a:lvl7pPr>
            <a:lvl8pPr marL="3528441" indent="0">
              <a:buNone/>
              <a:defRPr sz="992"/>
            </a:lvl8pPr>
            <a:lvl9pPr marL="4032504" indent="0">
              <a:buNone/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64C6A-513A-4D3E-9082-46C11893D7AF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3782" y="6805137"/>
            <a:ext cx="6796488" cy="402567"/>
          </a:xfrm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58309-DEE2-4827-9F07-539B6A98ACB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639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800984" y="4294051"/>
            <a:ext cx="2889061" cy="2931156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782" y="4956828"/>
            <a:ext cx="7665553" cy="168028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588099"/>
            <a:ext cx="7665553" cy="4154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9259" y="6805141"/>
            <a:ext cx="1403875" cy="4025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5464C6A-513A-4D3E-9082-46C11893D7AF}" type="datetimeFigureOut">
              <a:rPr lang="ja-JP" altLang="en-US" smtClean="0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782" y="6805137"/>
            <a:ext cx="6796488" cy="4025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91760" y="6150531"/>
            <a:ext cx="1002105" cy="7386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087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D858309-DEE2-4827-9F07-539B6A98ACB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6109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</p:sldLayoutIdLst>
  <p:txStyles>
    <p:titleStyle>
      <a:lvl1pPr algn="l" defTabSz="504063" rtl="0" eaLnBrk="1" latinLnBrk="0" hangingPunct="1">
        <a:spcBef>
          <a:spcPct val="0"/>
        </a:spcBef>
        <a:buNone/>
        <a:defRPr kumimoji="1" sz="3528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15039" indent="-315039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9102" indent="-315039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98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3165" indent="-315039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1213" indent="-189024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5276" indent="-189024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2347" indent="-252032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6410" indent="-252032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80473" indent="-252032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4536" indent="-252032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63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504063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504063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504063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504063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504063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504063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504063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504063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71871" y="468264"/>
            <a:ext cx="4824536" cy="863650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3600" dirty="0">
                <a:ln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武蔵</a:t>
            </a:r>
            <a:r>
              <a:rPr lang="ja-JP" altLang="en-US" sz="3600" dirty="0" smtClean="0">
                <a:ln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ea"/>
                <a:ea typeface="+mj-ea"/>
              </a:rPr>
              <a:t>大学 </a:t>
            </a:r>
            <a:r>
              <a:rPr lang="en-US" altLang="ja-JP" sz="3600" dirty="0" smtClean="0">
                <a:ln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ea"/>
                <a:ea typeface="+mj-ea"/>
              </a:rPr>
              <a:t> </a:t>
            </a:r>
            <a:r>
              <a:rPr lang="ja-JP" altLang="en-US" sz="3600" dirty="0" smtClean="0">
                <a:ln>
                  <a:noFill/>
                  <a:prstDash val="solid"/>
                </a:ln>
                <a:solidFill>
                  <a:srgbClr val="002060"/>
                </a:solidFill>
                <a:effectLst/>
                <a:latin typeface="+mj-ea"/>
                <a:ea typeface="+mj-ea"/>
              </a:rPr>
              <a:t>学習院大学</a:t>
            </a:r>
            <a:r>
              <a:rPr lang="en-US" altLang="ja-JP" sz="3600" dirty="0" smtClean="0">
                <a:ln>
                  <a:noFill/>
                  <a:prstDash val="solid"/>
                </a:ln>
                <a:solidFill>
                  <a:srgbClr val="002060"/>
                </a:solidFill>
                <a:effectLst/>
                <a:latin typeface="+mj-ea"/>
                <a:ea typeface="+mj-ea"/>
              </a:rPr>
              <a:t/>
            </a:r>
            <a:br>
              <a:rPr lang="en-US" altLang="ja-JP" sz="3600" dirty="0" smtClean="0">
                <a:ln>
                  <a:noFill/>
                  <a:prstDash val="solid"/>
                </a:ln>
                <a:solidFill>
                  <a:srgbClr val="002060"/>
                </a:solidFill>
                <a:effectLst/>
                <a:latin typeface="+mj-ea"/>
                <a:ea typeface="+mj-ea"/>
              </a:rPr>
            </a:br>
            <a:r>
              <a:rPr lang="ja-JP" altLang="en-US" sz="3600" dirty="0">
                <a:ln>
                  <a:noFill/>
                  <a:prstDash val="solid"/>
                </a:ln>
                <a:solidFill>
                  <a:srgbClr val="FFFF00"/>
                </a:solidFill>
                <a:effectLst/>
                <a:latin typeface="+mj-ea"/>
                <a:ea typeface="+mj-ea"/>
              </a:rPr>
              <a:t>～</a:t>
            </a:r>
            <a:r>
              <a:rPr lang="ja-JP" altLang="en-US" sz="3600" dirty="0" smtClean="0">
                <a:ln>
                  <a:noFill/>
                  <a:prstDash val="solid"/>
                </a:ln>
                <a:solidFill>
                  <a:srgbClr val="FFFF00"/>
                </a:solidFill>
                <a:effectLst/>
                <a:latin typeface="+mj-ea"/>
                <a:ea typeface="+mj-ea"/>
              </a:rPr>
              <a:t>インゼミ２０１９～</a:t>
            </a:r>
            <a:endParaRPr lang="ja-JP" altLang="en-US" sz="3600" dirty="0">
              <a:ln>
                <a:noFill/>
                <a:prstDash val="solid"/>
              </a:ln>
              <a:solidFill>
                <a:srgbClr val="FFFF00"/>
              </a:solidFill>
              <a:effectLst/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5346700" y="1588"/>
            <a:ext cx="0" cy="75596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454994" y="5137953"/>
            <a:ext cx="331407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rgbClr val="002060"/>
                </a:solidFill>
              </a:rPr>
              <a:t>2019</a:t>
            </a:r>
            <a:r>
              <a:rPr lang="ja-JP" altLang="en-US" dirty="0" smtClean="0">
                <a:solidFill>
                  <a:srgbClr val="002060"/>
                </a:solidFill>
              </a:rPr>
              <a:t>年 </a:t>
            </a:r>
            <a:r>
              <a:rPr lang="en-US" altLang="ja-JP" dirty="0" smtClean="0">
                <a:solidFill>
                  <a:srgbClr val="002060"/>
                </a:solidFill>
              </a:rPr>
              <a:t>12</a:t>
            </a:r>
            <a:r>
              <a:rPr lang="ja-JP" altLang="en-US" dirty="0" smtClean="0">
                <a:solidFill>
                  <a:srgbClr val="002060"/>
                </a:solidFill>
              </a:rPr>
              <a:t>月</a:t>
            </a:r>
            <a:r>
              <a:rPr lang="en-US" altLang="ja-JP" dirty="0" smtClean="0">
                <a:solidFill>
                  <a:srgbClr val="002060"/>
                </a:solidFill>
              </a:rPr>
              <a:t>7</a:t>
            </a:r>
            <a:r>
              <a:rPr lang="ja-JP" altLang="en-US" dirty="0" smtClean="0">
                <a:solidFill>
                  <a:srgbClr val="002060"/>
                </a:solidFill>
              </a:rPr>
              <a:t>日 </a:t>
            </a:r>
            <a:r>
              <a:rPr lang="en-US" altLang="ja-JP" dirty="0">
                <a:solidFill>
                  <a:srgbClr val="002060"/>
                </a:solidFill>
              </a:rPr>
              <a:t>12:30</a:t>
            </a:r>
            <a:r>
              <a:rPr lang="ja-JP" altLang="en-US" dirty="0">
                <a:solidFill>
                  <a:srgbClr val="002060"/>
                </a:solidFill>
              </a:rPr>
              <a:t>～</a:t>
            </a:r>
            <a:endParaRPr lang="en-US" altLang="ja-JP" dirty="0">
              <a:solidFill>
                <a:srgbClr val="002060"/>
              </a:solidFill>
            </a:endParaRPr>
          </a:p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2060"/>
                </a:solidFill>
              </a:rPr>
              <a:t>学習院大学 中央</a:t>
            </a:r>
            <a:r>
              <a:rPr lang="en-US" altLang="ja-JP" dirty="0">
                <a:solidFill>
                  <a:srgbClr val="002060"/>
                </a:solidFill>
              </a:rPr>
              <a:t>302</a:t>
            </a:r>
            <a:r>
              <a:rPr lang="ja-JP" altLang="en-US" dirty="0">
                <a:solidFill>
                  <a:srgbClr val="002060"/>
                </a:solidFill>
              </a:rPr>
              <a:t>教室</a:t>
            </a:r>
          </a:p>
        </p:txBody>
      </p:sp>
      <p:sp>
        <p:nvSpPr>
          <p:cNvPr id="14340" name="テキスト ボックス 12"/>
          <p:cNvSpPr txBox="1">
            <a:spLocks noChangeArrowheads="1"/>
          </p:cNvSpPr>
          <p:nvPr/>
        </p:nvSpPr>
        <p:spPr bwMode="auto">
          <a:xfrm>
            <a:off x="6012099" y="6351617"/>
            <a:ext cx="42148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1400">
                <a:latin typeface="Century Schoolbook"/>
                <a:ea typeface="標楷體"/>
                <a:cs typeface="標楷體"/>
              </a:rPr>
              <a:t>学習院大学</a:t>
            </a:r>
            <a:br>
              <a:rPr lang="zh-TW" altLang="en-US" sz="1400">
                <a:latin typeface="Century Schoolbook"/>
                <a:ea typeface="標楷體"/>
                <a:cs typeface="標楷體"/>
              </a:rPr>
            </a:br>
            <a:r>
              <a:rPr lang="zh-TW" altLang="en-US" sz="1400">
                <a:latin typeface="Century Schoolbook"/>
                <a:ea typeface="標楷體"/>
                <a:cs typeface="標楷體"/>
              </a:rPr>
              <a:t>〒</a:t>
            </a:r>
            <a:r>
              <a:rPr lang="en-US" altLang="zh-TW" sz="1400">
                <a:latin typeface="Century Schoolbook"/>
                <a:ea typeface="標楷體"/>
                <a:cs typeface="標楷體"/>
              </a:rPr>
              <a:t>171-8588 </a:t>
            </a:r>
            <a:r>
              <a:rPr lang="zh-TW" altLang="en-US" sz="1400">
                <a:latin typeface="Century Schoolbook"/>
                <a:ea typeface="標楷體"/>
                <a:cs typeface="標楷體"/>
              </a:rPr>
              <a:t>東京都豊島区目白</a:t>
            </a:r>
            <a:r>
              <a:rPr lang="en-US" altLang="zh-TW" sz="1400">
                <a:latin typeface="Century Schoolbook"/>
                <a:ea typeface="標楷體"/>
                <a:cs typeface="標楷體"/>
              </a:rPr>
              <a:t>1-5-1</a:t>
            </a:r>
            <a:br>
              <a:rPr lang="en-US" altLang="zh-TW" sz="1400">
                <a:latin typeface="Century Schoolbook"/>
                <a:ea typeface="標楷體"/>
                <a:cs typeface="標楷體"/>
              </a:rPr>
            </a:br>
            <a:endParaRPr lang="ja-JP" altLang="en-US" sz="1400">
              <a:latin typeface="Century Schoolbook"/>
              <a:ea typeface="ＭＳ Ｐ明朝" pitchFamily="18" charset="-128"/>
            </a:endParaRPr>
          </a:p>
        </p:txBody>
      </p:sp>
      <p:pic>
        <p:nvPicPr>
          <p:cNvPr id="14341" name="Picture 2" descr="http://img.pics.livedoor.com/012/5/b/5b1573fb9b847dcf5fe7-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0705" y="2289175"/>
            <a:ext cx="365760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1382912" y="324247"/>
            <a:ext cx="285752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校内案内</a:t>
            </a:r>
            <a:endParaRPr lang="en-US" altLang="ja-JP" sz="3200" dirty="0">
              <a:ln w="17780" cmpd="sng">
                <a:solidFill>
                  <a:srgbClr val="FFC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1434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3725" y="1331913"/>
            <a:ext cx="4364038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839850" y="4730683"/>
            <a:ext cx="44639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P明朝E"/>
                <a:ea typeface="HGP明朝E"/>
                <a:cs typeface="HGP明朝E"/>
              </a:rPr>
              <a:t>○会場：中央教室（中央教育棟</a:t>
            </a:r>
            <a:r>
              <a:rPr lang="ja-JP" altLang="en-US" sz="2000" dirty="0" smtClean="0">
                <a:latin typeface="HGP明朝E"/>
                <a:ea typeface="HGP明朝E"/>
                <a:cs typeface="HGP明朝E"/>
              </a:rPr>
              <a:t>）</a:t>
            </a:r>
            <a:endParaRPr lang="en-US" altLang="ja-JP" sz="2000" dirty="0">
              <a:latin typeface="HGP明朝E"/>
              <a:ea typeface="HGP明朝E"/>
              <a:cs typeface="HGP明朝E"/>
            </a:endParaRPr>
          </a:p>
          <a:p>
            <a:r>
              <a:rPr lang="ja-JP" altLang="en-US" sz="2000" dirty="0">
                <a:latin typeface="HGP明朝E"/>
                <a:ea typeface="HGP明朝E"/>
                <a:cs typeface="HGP明朝E"/>
              </a:rPr>
              <a:t>　　　　～１</a:t>
            </a:r>
            <a:r>
              <a:rPr lang="en-US" altLang="ja-JP" sz="2000" dirty="0">
                <a:latin typeface="HGP明朝E"/>
                <a:ea typeface="HGP明朝E"/>
                <a:cs typeface="HGP明朝E"/>
              </a:rPr>
              <a:t>F</a:t>
            </a:r>
            <a:r>
              <a:rPr lang="ja-JP" altLang="en-US" sz="2000" dirty="0">
                <a:latin typeface="HGP明朝E"/>
                <a:ea typeface="HGP明朝E"/>
                <a:cs typeface="HGP明朝E"/>
              </a:rPr>
              <a:t>にサブウェイあり～</a:t>
            </a:r>
            <a:endParaRPr lang="en-US" altLang="ja-JP" sz="2000" dirty="0">
              <a:latin typeface="HGP明朝E"/>
              <a:ea typeface="HGP明朝E"/>
              <a:cs typeface="HGP明朝E"/>
            </a:endParaRPr>
          </a:p>
          <a:p>
            <a:endParaRPr lang="en-US" altLang="ja-JP" sz="2000" dirty="0">
              <a:latin typeface="Century Schoolbook"/>
              <a:ea typeface="ＭＳ Ｐ明朝" pitchFamily="18" charset="-128"/>
            </a:endParaRPr>
          </a:p>
          <a:p>
            <a:r>
              <a:rPr lang="ja-JP" altLang="en-US" sz="2000" dirty="0">
                <a:latin typeface="HGP明朝E"/>
                <a:ea typeface="HGP明朝E"/>
                <a:cs typeface="HGP明朝E"/>
              </a:rPr>
              <a:t>△セブンイレブン：輔仁会館２</a:t>
            </a:r>
            <a:r>
              <a:rPr lang="en-US" altLang="ja-JP" sz="2000" dirty="0">
                <a:latin typeface="HGP明朝E"/>
                <a:ea typeface="HGP明朝E"/>
                <a:cs typeface="HGP明朝E"/>
              </a:rPr>
              <a:t>F</a:t>
            </a:r>
          </a:p>
          <a:p>
            <a:endParaRPr lang="en-US" altLang="ja-JP" sz="2000" dirty="0">
              <a:latin typeface="HGP明朝E"/>
              <a:ea typeface="HGP明朝E"/>
              <a:cs typeface="HGP明朝E"/>
            </a:endParaRPr>
          </a:p>
          <a:p>
            <a:r>
              <a:rPr lang="ja-JP" altLang="en-US" sz="2000" dirty="0">
                <a:latin typeface="HGP明朝E"/>
                <a:ea typeface="HGP明朝E"/>
                <a:cs typeface="HGP明朝E"/>
              </a:rPr>
              <a:t>□購買：西５号館１</a:t>
            </a:r>
            <a:r>
              <a:rPr lang="en-US" altLang="ja-JP" sz="2000" dirty="0" smtClean="0">
                <a:latin typeface="HGP明朝E"/>
                <a:ea typeface="HGP明朝E"/>
                <a:cs typeface="HGP明朝E"/>
              </a:rPr>
              <a:t>F(</a:t>
            </a:r>
            <a:r>
              <a:rPr lang="ja-JP" altLang="en-US" sz="2000" dirty="0" smtClean="0">
                <a:latin typeface="HGP明朝E"/>
                <a:ea typeface="HGP明朝E"/>
                <a:cs typeface="HGP明朝E"/>
              </a:rPr>
              <a:t>セブンの方が良い</a:t>
            </a:r>
            <a:r>
              <a:rPr lang="en-US" altLang="ja-JP" sz="2000" dirty="0" smtClean="0">
                <a:latin typeface="HGP明朝E"/>
                <a:ea typeface="HGP明朝E"/>
                <a:cs typeface="HGP明朝E"/>
              </a:rPr>
              <a:t>)</a:t>
            </a:r>
            <a:r>
              <a:rPr lang="ja-JP" altLang="en-US" sz="2000" dirty="0">
                <a:latin typeface="HGP明朝E"/>
                <a:ea typeface="HGP明朝E"/>
                <a:cs typeface="HGP明朝E"/>
              </a:rPr>
              <a:t>　</a:t>
            </a:r>
            <a:endParaRPr lang="en-US" altLang="ja-JP" sz="2000" dirty="0">
              <a:latin typeface="Century Schoolbook"/>
              <a:ea typeface="ＭＳ Ｐ明朝" pitchFamily="18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530350" y="1487488"/>
            <a:ext cx="720725" cy="647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下矢印 15"/>
          <p:cNvSpPr/>
          <p:nvPr/>
        </p:nvSpPr>
        <p:spPr>
          <a:xfrm rot="9964139">
            <a:off x="3330575" y="2941638"/>
            <a:ext cx="187325" cy="2333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3260725" y="2025650"/>
            <a:ext cx="647700" cy="527050"/>
          </a:xfrm>
          <a:prstGeom prst="triangl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下矢印 20"/>
          <p:cNvSpPr/>
          <p:nvPr/>
        </p:nvSpPr>
        <p:spPr>
          <a:xfrm rot="7073150">
            <a:off x="2282826" y="1962150"/>
            <a:ext cx="195262" cy="2428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下矢印 21"/>
          <p:cNvSpPr/>
          <p:nvPr/>
        </p:nvSpPr>
        <p:spPr>
          <a:xfrm rot="6737718">
            <a:off x="2975769" y="2097881"/>
            <a:ext cx="192088" cy="2381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下矢印 22"/>
          <p:cNvSpPr/>
          <p:nvPr/>
        </p:nvSpPr>
        <p:spPr>
          <a:xfrm rot="8706061">
            <a:off x="3648075" y="3673475"/>
            <a:ext cx="173038" cy="2159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下矢印 23"/>
          <p:cNvSpPr/>
          <p:nvPr/>
        </p:nvSpPr>
        <p:spPr>
          <a:xfrm rot="7492752">
            <a:off x="4303713" y="4003675"/>
            <a:ext cx="198438" cy="24923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471738" y="2289175"/>
            <a:ext cx="685800" cy="3381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877" y="1317701"/>
            <a:ext cx="988217" cy="87393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1879" y="1363777"/>
            <a:ext cx="1214528" cy="859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5346700" y="0"/>
            <a:ext cx="0" cy="75596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786860" y="131507"/>
            <a:ext cx="285752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+mj-ea"/>
                <a:ea typeface="+mj-ea"/>
              </a:rPr>
              <a:t>スケジュール</a:t>
            </a:r>
          </a:p>
        </p:txBody>
      </p:sp>
      <p:sp>
        <p:nvSpPr>
          <p:cNvPr id="16387" name="テキスト ボックス 13"/>
          <p:cNvSpPr txBox="1">
            <a:spLocks noChangeArrowheads="1"/>
          </p:cNvSpPr>
          <p:nvPr/>
        </p:nvSpPr>
        <p:spPr bwMode="auto">
          <a:xfrm>
            <a:off x="5636130" y="663575"/>
            <a:ext cx="5183178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発表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時間 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20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分</a:t>
            </a:r>
            <a:r>
              <a:rPr lang="ja-JP" altLang="en-US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　質疑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応答 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15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分　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休憩 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5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分</a:t>
            </a:r>
            <a:endParaRPr lang="en-US" altLang="ja-JP" sz="16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endParaRPr lang="en-US" altLang="ja-JP" sz="16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12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：</a:t>
            </a:r>
            <a:r>
              <a:rPr lang="en-US" altLang="ja-JP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3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0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～</a:t>
            </a:r>
            <a:r>
              <a:rPr lang="ja-JP" altLang="en-US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　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開会式 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(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挨拶：清水ゼミゼミ長）</a:t>
            </a:r>
            <a:endParaRPr lang="en-US" altLang="ja-JP" sz="16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endParaRPr lang="en-US" altLang="ja-JP" sz="11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12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：</a:t>
            </a:r>
            <a:r>
              <a:rPr lang="en-US" altLang="ja-JP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4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0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～</a:t>
            </a:r>
            <a:r>
              <a:rPr lang="ja-JP" altLang="en-US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　武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『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年金問題と女性問題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』</a:t>
            </a:r>
          </a:p>
          <a:p>
            <a:endParaRPr lang="en-US" altLang="ja-JP" sz="11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r>
              <a:rPr lang="en-US" altLang="ja-JP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13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：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20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～</a:t>
            </a:r>
            <a:r>
              <a:rPr lang="ja-JP" altLang="en-US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　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武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『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外国人看護師の受け入れ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』</a:t>
            </a:r>
            <a:endParaRPr lang="en-US" altLang="ja-JP" sz="16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endParaRPr lang="en-US" altLang="ja-JP" sz="11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r>
              <a:rPr lang="en-US" altLang="ja-JP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14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：</a:t>
            </a:r>
            <a:r>
              <a:rPr lang="en-US" altLang="ja-JP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0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0</a:t>
            </a:r>
            <a:r>
              <a:rPr lang="ja-JP" altLang="en-US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～　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武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『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電力と貧国の関係性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』</a:t>
            </a:r>
          </a:p>
          <a:p>
            <a:endParaRPr lang="en-US" altLang="ja-JP" sz="11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14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：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35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～</a:t>
            </a:r>
            <a:r>
              <a:rPr lang="ja-JP" altLang="en-US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　休憩</a:t>
            </a:r>
            <a:endParaRPr lang="en-US" altLang="ja-JP" sz="16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endParaRPr lang="en-US" altLang="ja-JP" sz="11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14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：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55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～</a:t>
            </a:r>
            <a:r>
              <a:rPr lang="ja-JP" altLang="en-US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　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学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『Is Japan cool?』</a:t>
            </a:r>
            <a:endParaRPr lang="en-US" altLang="ja-JP" sz="16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endParaRPr lang="en-US" altLang="ja-JP" sz="11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15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：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3</a:t>
            </a:r>
            <a:r>
              <a:rPr lang="en-US" altLang="ja-JP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5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～</a:t>
            </a:r>
            <a:r>
              <a:rPr lang="ja-JP" altLang="en-US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　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学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『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普及へトライ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??』</a:t>
            </a:r>
            <a:endParaRPr lang="en-US" altLang="ja-JP" sz="1600" dirty="0" smtClean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endParaRPr lang="en-US" altLang="ja-JP" sz="1600" dirty="0" smtClean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16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：</a:t>
            </a:r>
            <a:r>
              <a:rPr lang="en-US" altLang="ja-JP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0</a:t>
            </a:r>
            <a:r>
              <a:rPr lang="ja-JP" altLang="en-US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～　休憩</a:t>
            </a:r>
            <a:endParaRPr lang="en-US" altLang="ja-JP" sz="16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endParaRPr lang="en-US" altLang="ja-JP" sz="11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16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：</a:t>
            </a:r>
            <a:r>
              <a:rPr lang="en-US" altLang="ja-JP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3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0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～</a:t>
            </a:r>
            <a:r>
              <a:rPr lang="ja-JP" altLang="en-US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　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学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『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タクシー革命　～効率配送～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』</a:t>
            </a:r>
            <a:endParaRPr lang="en-US" altLang="ja-JP" sz="16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endParaRPr lang="en-US" altLang="ja-JP" sz="11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17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：</a:t>
            </a:r>
            <a:r>
              <a:rPr lang="en-US" altLang="ja-JP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0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～</a:t>
            </a:r>
            <a:r>
              <a:rPr lang="ja-JP" altLang="en-US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　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学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『CP』</a:t>
            </a:r>
            <a:endParaRPr lang="en-US" altLang="ja-JP" sz="1600" dirty="0" smtClean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endParaRPr lang="en-US" altLang="ja-JP" sz="1600" dirty="0" smtClean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発表後：　集計・表彰式・まとめの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一言</a:t>
            </a:r>
            <a:endParaRPr lang="en-US" altLang="ja-JP" sz="1600" dirty="0" smtClean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		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（二階堂ゼミゼミ長）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/>
            </a:r>
            <a:b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</a:b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		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→移動</a:t>
            </a:r>
            <a:endParaRPr lang="en-US" altLang="ja-JP" sz="16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endParaRPr lang="en-US" altLang="ja-JP" sz="11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  <a:p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19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：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00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～</a:t>
            </a:r>
            <a:r>
              <a:rPr lang="ja-JP" altLang="en-US" sz="1600" dirty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　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懇親会　→　</a:t>
            </a:r>
            <a:r>
              <a:rPr lang="en-US" altLang="ja-JP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21</a:t>
            </a:r>
            <a:r>
              <a:rPr lang="ja-JP" altLang="en-US" sz="1600" dirty="0" smtClean="0">
                <a:latin typeface="HGS教科書体" panose="02020600000000000000" pitchFamily="18" charset="-128"/>
                <a:ea typeface="HGS教科書体" panose="02020600000000000000" pitchFamily="18" charset="-128"/>
                <a:cs typeface="HGP教科書体"/>
              </a:rPr>
              <a:t>時ごろ閉会</a:t>
            </a:r>
            <a:endParaRPr lang="en-US" altLang="ja-JP" sz="1600" dirty="0">
              <a:latin typeface="HGS教科書体" panose="02020600000000000000" pitchFamily="18" charset="-128"/>
              <a:ea typeface="HGS教科書体" panose="02020600000000000000" pitchFamily="18" charset="-128"/>
              <a:cs typeface="HGP教科書体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53321" y="180598"/>
            <a:ext cx="285752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懇親</a:t>
            </a:r>
            <a:r>
              <a:rPr lang="ja-JP" altLang="en-US" sz="2800" dirty="0" smtClean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会場</a:t>
            </a:r>
            <a:r>
              <a:rPr lang="ja-JP" altLang="en-US" sz="2800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案内</a:t>
            </a:r>
            <a:endParaRPr lang="en-US" altLang="ja-JP" sz="2800" dirty="0">
              <a:ln w="17780" cmpd="sng">
                <a:solidFill>
                  <a:srgbClr val="FFC000"/>
                </a:solidFill>
                <a:prstDash val="solid"/>
                <a:miter lim="800000"/>
              </a:ln>
              <a:solidFill>
                <a:srgbClr val="FFC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389" name="テキスト ボックス 28"/>
          <p:cNvSpPr txBox="1">
            <a:spLocks noChangeArrowheads="1"/>
          </p:cNvSpPr>
          <p:nvPr/>
        </p:nvSpPr>
        <p:spPr bwMode="auto">
          <a:xfrm>
            <a:off x="593724" y="5767613"/>
            <a:ext cx="4176713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海峡</a:t>
            </a:r>
            <a:r>
              <a:rPr lang="ja-JP" altLang="en-US" sz="1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高田馬場駅前店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Tel </a:t>
            </a:r>
            <a:r>
              <a:rPr lang="en-US" altLang="ja-JP" sz="1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050-5815-2116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東京都</a:t>
            </a:r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新宿区高田</a:t>
            </a:r>
            <a:r>
              <a:rPr lang="ja-JP" altLang="en-US" sz="1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馬場　　</a:t>
            </a:r>
            <a:r>
              <a:rPr lang="en-US" altLang="ja-JP" sz="1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1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en-US" altLang="ja-JP" sz="1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4-8-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7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	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花川ビル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4F</a:t>
            </a:r>
            <a:endParaRPr lang="en-US" altLang="ja-JP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AutoShape 2" descr="「武蔵大学 ロゴ」の画像検索結果"/>
          <p:cNvSpPr>
            <a:spLocks noChangeAspect="1" noChangeArrowheads="1"/>
          </p:cNvSpPr>
          <p:nvPr/>
        </p:nvSpPr>
        <p:spPr bwMode="auto">
          <a:xfrm>
            <a:off x="155575" y="-144463"/>
            <a:ext cx="1332802" cy="133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424" y="1105885"/>
            <a:ext cx="5033389" cy="3754866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455803" y="3996655"/>
            <a:ext cx="1357075" cy="36933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高田馬場駅</a:t>
            </a:r>
            <a:endParaRPr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4374" y="3719656"/>
            <a:ext cx="1512168" cy="646331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海峡：</a:t>
            </a:r>
            <a:endParaRPr lang="en-US" altLang="ja-JP" dirty="0" smtClean="0"/>
          </a:p>
          <a:p>
            <a:r>
              <a:rPr lang="ja-JP" altLang="en-US" dirty="0" smtClean="0"/>
              <a:t>花川ビル</a:t>
            </a:r>
            <a:r>
              <a:rPr lang="en-US" altLang="ja-JP" dirty="0" smtClean="0"/>
              <a:t>4</a:t>
            </a:r>
            <a:r>
              <a:rPr lang="ja-JP" altLang="en-US" dirty="0" smtClean="0"/>
              <a:t>階</a:t>
            </a:r>
            <a:endParaRPr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60463" y="2969668"/>
            <a:ext cx="1357075" cy="3693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新目白通り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52</Words>
  <Application>Microsoft Office PowerPoint</Application>
  <PresentationFormat>ユーザー設定</PresentationFormat>
  <Paragraphs>48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標楷體</vt:lpstr>
      <vt:lpstr>HGP教科書体</vt:lpstr>
      <vt:lpstr>HGP明朝E</vt:lpstr>
      <vt:lpstr>HGS教科書体</vt:lpstr>
      <vt:lpstr>ＭＳ Ｐゴシック</vt:lpstr>
      <vt:lpstr>ＭＳ Ｐ明朝</vt:lpstr>
      <vt:lpstr>メイリオ</vt:lpstr>
      <vt:lpstr>Calibri</vt:lpstr>
      <vt:lpstr>Century Gothic</vt:lpstr>
      <vt:lpstr>Century Schoolbook</vt:lpstr>
      <vt:lpstr>Wingdings 3</vt:lpstr>
      <vt:lpstr>スライス</vt:lpstr>
      <vt:lpstr>武蔵大学  学習院大学 ～インゼミ２０１９～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/>
  <cp:revision>2</cp:revision>
  <dcterms:created xsi:type="dcterms:W3CDTF">2010-12-08T03:57:55Z</dcterms:created>
  <dcterms:modified xsi:type="dcterms:W3CDTF">2019-12-03T07:04:07Z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TC102862579990</vt:lpwstr>
  </property>
</Properties>
</file>