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460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defTabSz="10442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30597" y="0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defTabSz="10442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DBAB6D3-5416-42EF-BAF4-2975AFCEB931}" type="datetimeFigureOut">
              <a:rPr lang="ja-JP" altLang="en-US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167063" y="511175"/>
            <a:ext cx="36052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570" y="3232667"/>
            <a:ext cx="7950199" cy="3062526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63743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defTabSz="10442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30597" y="6463743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defTabSz="10442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D180014-ABE3-40FD-8D4C-AE184D4256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195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4135" fontAlgn="base">
              <a:spcBef>
                <a:spcPct val="0"/>
              </a:spcBef>
              <a:spcAft>
                <a:spcPct val="0"/>
              </a:spcAft>
            </a:pPr>
            <a:fld id="{62D931DC-008F-48BD-A4AB-5E2086DC381F}" type="slidenum">
              <a:rPr lang="ja-JP" altLang="en-US"/>
              <a:pPr defTabSz="104413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870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4135" fontAlgn="base">
              <a:spcBef>
                <a:spcPct val="0"/>
              </a:spcBef>
              <a:spcAft>
                <a:spcPct val="0"/>
              </a:spcAft>
            </a:pPr>
            <a:fld id="{41023DED-DE86-4445-84AF-EB0C0FFFC83D}" type="slidenum">
              <a:rPr lang="ja-JP" altLang="en-US"/>
              <a:pPr defTabSz="104413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437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69464" y="1289903"/>
            <a:ext cx="5630682" cy="5505898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82" y="588099"/>
            <a:ext cx="7197595" cy="3444576"/>
          </a:xfrm>
        </p:spPr>
        <p:txBody>
          <a:bodyPr anchor="b">
            <a:normAutofit/>
          </a:bodyPr>
          <a:lstStyle>
            <a:lvl1pPr algn="l">
              <a:defRPr sz="485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82" y="4238043"/>
            <a:ext cx="5793720" cy="2109685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0843A-452D-4082-B9FF-2944FC2BB340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F6696-EFEF-49EE-8876-51F79716171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765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3782" y="588098"/>
            <a:ext cx="9445837" cy="344457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1119" y="4238042"/>
            <a:ext cx="8515113" cy="50408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224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588098"/>
            <a:ext cx="9445837" cy="3192533"/>
          </a:xfrm>
        </p:spPr>
        <p:txBody>
          <a:bodyPr anchor="ctr">
            <a:normAutofit/>
          </a:bodyPr>
          <a:lstStyle>
            <a:lvl1pPr algn="l">
              <a:defRPr sz="3087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536758"/>
            <a:ext cx="7465209" cy="2100351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113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76" y="588098"/>
            <a:ext cx="8022140" cy="3192533"/>
          </a:xfrm>
        </p:spPr>
        <p:txBody>
          <a:bodyPr anchor="ctr">
            <a:normAutofit/>
          </a:bodyPr>
          <a:lstStyle>
            <a:lvl1pPr algn="l">
              <a:defRPr sz="3087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564" y="3780631"/>
            <a:ext cx="7487329" cy="532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742129"/>
            <a:ext cx="7463817" cy="189498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7336" y="783496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0279" y="3052511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 algn="r"/>
            <a:r>
              <a:rPr lang="en-US" sz="882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24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3780632"/>
            <a:ext cx="7463817" cy="1871462"/>
          </a:xfrm>
        </p:spPr>
        <p:txBody>
          <a:bodyPr anchor="b">
            <a:normAutofit/>
          </a:bodyPr>
          <a:lstStyle>
            <a:lvl1pPr algn="l">
              <a:defRPr sz="3087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659349"/>
            <a:ext cx="7465209" cy="97775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692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76" y="588098"/>
            <a:ext cx="8022139" cy="3192533"/>
          </a:xfrm>
        </p:spPr>
        <p:txBody>
          <a:bodyPr anchor="ctr">
            <a:normAutofit/>
          </a:bodyPr>
          <a:lstStyle>
            <a:lvl1pPr algn="l">
              <a:defRPr sz="3087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782" y="4284716"/>
            <a:ext cx="7463817" cy="11575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460912"/>
            <a:ext cx="7463815" cy="1176196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7336" y="783496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0279" y="3052511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 algn="r"/>
            <a:r>
              <a:rPr lang="en-US" sz="882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10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588098"/>
            <a:ext cx="8800839" cy="319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7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782" y="4331391"/>
            <a:ext cx="7463817" cy="9241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255547"/>
            <a:ext cx="7463815" cy="1381562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63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</p:spPr>
        <p:txBody>
          <a:bodyPr>
            <a:normAutofit/>
          </a:bodyPr>
          <a:lstStyle>
            <a:lvl1pPr algn="l">
              <a:defRPr sz="308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588099"/>
            <a:ext cx="7665553" cy="415403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EC4DD-39EF-42BA-A9A6-E4B67BD0313C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C7151-C608-4FC8-8EBC-F09D5B7CE80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219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9047" y="588098"/>
            <a:ext cx="2390571" cy="4872814"/>
          </a:xfrm>
        </p:spPr>
        <p:txBody>
          <a:bodyPr vert="eaVert">
            <a:normAutofit/>
          </a:bodyPr>
          <a:lstStyle>
            <a:lvl1pPr>
              <a:defRPr sz="308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588098"/>
            <a:ext cx="6841264" cy="604901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AD701-CDF7-4875-BE08-E5ACD0269AD8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EE5A9-8C25-48A9-A7CD-5A49D6A1EFB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21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2" y="588098"/>
            <a:ext cx="7665553" cy="4154031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E422E-A8E0-49DB-91C5-C61F816CDBDA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F6992-35C4-4812-B05A-435C9A50DAB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53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1" y="2184364"/>
            <a:ext cx="7487331" cy="2557761"/>
          </a:xfrm>
        </p:spPr>
        <p:txBody>
          <a:bodyPr anchor="b">
            <a:normAutofit/>
          </a:bodyPr>
          <a:lstStyle>
            <a:lvl1pPr algn="l">
              <a:defRPr sz="3528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947493"/>
            <a:ext cx="7487329" cy="1689616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54AA5-14D0-4088-A465-16332B1232B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B6C93-CA8E-4A45-B9FB-7BD381E1A55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78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</p:spPr>
        <p:txBody>
          <a:bodyPr>
            <a:normAutofit/>
          </a:bodyPr>
          <a:lstStyle>
            <a:lvl1pPr>
              <a:defRPr sz="352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3782" y="588099"/>
            <a:ext cx="4619267" cy="4154028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52373" y="588098"/>
            <a:ext cx="4617245" cy="4144692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38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</p:spPr>
        <p:txBody>
          <a:bodyPr>
            <a:normAutofit/>
          </a:bodyPr>
          <a:lstStyle>
            <a:lvl1pPr>
              <a:defRPr sz="352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8" y="588098"/>
            <a:ext cx="4346668" cy="67211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" y="1260211"/>
            <a:ext cx="4614004" cy="348191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672" y="624855"/>
            <a:ext cx="4401849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374" y="1260211"/>
            <a:ext cx="4627147" cy="347258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527E9-3435-4342-9606-C955089DE78E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45C4D-7416-4A75-AFD2-7A3A4CD9D33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661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</p:spPr>
        <p:txBody>
          <a:bodyPr>
            <a:normAutofit/>
          </a:bodyPr>
          <a:lstStyle>
            <a:lvl1pPr>
              <a:defRPr sz="352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58A02-052B-4977-B7CE-CDBEABC1B9B0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ED680-C377-4E46-8CA2-324AAFA17BD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41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5F795-B536-47BB-84C0-6509CEF3E25A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78DF2-25A8-4728-B1BC-0B2F1DDE98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621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830" y="588098"/>
            <a:ext cx="3742690" cy="1680281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1" y="588098"/>
            <a:ext cx="5190877" cy="604901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830" y="2436410"/>
            <a:ext cx="3742690" cy="2305719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285CA-0535-4626-B0E9-EB49F5AA6B92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5F6F6-969E-4FDB-8626-ABCE2C32238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31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588" y="1596266"/>
            <a:ext cx="4167032" cy="1260211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91117" y="1008168"/>
            <a:ext cx="3836917" cy="529288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54" y="3024505"/>
            <a:ext cx="4168161" cy="2296384"/>
          </a:xfrm>
        </p:spPr>
        <p:txBody>
          <a:bodyPr anchor="t">
            <a:normAutofit/>
          </a:bodyPr>
          <a:lstStyle>
            <a:lvl1pPr marL="0" indent="0">
              <a:buNone/>
              <a:defRPr sz="1985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782" y="6805137"/>
            <a:ext cx="6796488" cy="402567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63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00984" y="4294051"/>
            <a:ext cx="2889061" cy="293115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782" y="4956828"/>
            <a:ext cx="7665553" cy="1680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88099"/>
            <a:ext cx="7665553" cy="4154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9259" y="6805141"/>
            <a:ext cx="1403875" cy="4025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5464C6A-513A-4D3E-9082-46C11893D7AF}" type="datetimeFigureOut">
              <a:rPr lang="ja-JP" altLang="en-US" smtClean="0"/>
              <a:pPr>
                <a:defRPr/>
              </a:pPr>
              <a:t>2019/12/19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782" y="6805137"/>
            <a:ext cx="6796488" cy="4025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1760" y="6150531"/>
            <a:ext cx="1002105" cy="738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D858309-DEE2-4827-9F07-539B6A98AC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6109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504063" rtl="0" eaLnBrk="1" latinLnBrk="0" hangingPunct="1">
        <a:spcBef>
          <a:spcPct val="0"/>
        </a:spcBef>
        <a:buNone/>
        <a:defRPr kumimoji="1" sz="3528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5039" indent="-315039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20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9102" indent="-315039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98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3165" indent="-315039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1213" indent="-189024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5276" indent="-189024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2347" indent="-252032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6410" indent="-252032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80473" indent="-252032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4536" indent="-252032" algn="l" defTabSz="504063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504063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71871" y="468264"/>
            <a:ext cx="4824536" cy="86365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210858"/>
                </a:solidFill>
                <a:latin typeface="+mj-ea"/>
                <a:ea typeface="+mj-ea"/>
              </a:rPr>
              <a:t>関西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210858"/>
                </a:solidFill>
                <a:effectLst/>
                <a:latin typeface="+mj-ea"/>
                <a:ea typeface="+mj-ea"/>
              </a:rPr>
              <a:t>大学 </a:t>
            </a:r>
            <a:r>
              <a:rPr lang="en-US" altLang="ja-JP" sz="3600" dirty="0" smtClean="0">
                <a:ln>
                  <a:noFill/>
                  <a:prstDash val="solid"/>
                </a:ln>
                <a:solidFill>
                  <a:srgbClr val="210858"/>
                </a:solidFill>
                <a:effectLst/>
                <a:latin typeface="+mj-ea"/>
                <a:ea typeface="+mj-ea"/>
              </a:rPr>
              <a:t> 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  <a:ea typeface="+mj-ea"/>
              </a:rPr>
              <a:t>学習院大学</a:t>
            </a:r>
            <a:r>
              <a:rPr lang="en-US" altLang="ja-JP" sz="3600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  <a:ea typeface="+mj-ea"/>
              </a:rPr>
              <a:t/>
            </a:r>
            <a:br>
              <a:rPr lang="en-US" altLang="ja-JP" sz="3600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  <a:ea typeface="+mj-ea"/>
              </a:rPr>
            </a:br>
            <a:r>
              <a:rPr lang="ja-JP" altLang="en-US" sz="3600" dirty="0">
                <a:ln>
                  <a:noFill/>
                  <a:prstDash val="solid"/>
                </a:ln>
                <a:solidFill>
                  <a:srgbClr val="FFFF00"/>
                </a:solidFill>
                <a:effectLst/>
                <a:latin typeface="+mj-ea"/>
                <a:ea typeface="+mj-ea"/>
              </a:rPr>
              <a:t>～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FFFF00"/>
                </a:solidFill>
                <a:effectLst/>
                <a:latin typeface="+mj-ea"/>
                <a:ea typeface="+mj-ea"/>
              </a:rPr>
              <a:t>インゼミ２０１９～</a:t>
            </a:r>
            <a:endParaRPr lang="ja-JP" altLang="en-US" sz="3600" dirty="0">
              <a:ln>
                <a:noFill/>
                <a:prstDash val="solid"/>
              </a:ln>
              <a:solidFill>
                <a:srgbClr val="FFFF00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346700" y="1588"/>
            <a:ext cx="0" cy="75596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54994" y="5137953"/>
            <a:ext cx="3314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2060"/>
                </a:solidFill>
              </a:rPr>
              <a:t>2019</a:t>
            </a:r>
            <a:r>
              <a:rPr lang="ja-JP" altLang="en-US" dirty="0" smtClean="0">
                <a:solidFill>
                  <a:srgbClr val="002060"/>
                </a:solidFill>
              </a:rPr>
              <a:t>年 </a:t>
            </a:r>
            <a:r>
              <a:rPr lang="en-US" altLang="ja-JP" dirty="0" smtClean="0">
                <a:solidFill>
                  <a:srgbClr val="002060"/>
                </a:solidFill>
              </a:rPr>
              <a:t>12</a:t>
            </a:r>
            <a:r>
              <a:rPr lang="ja-JP" altLang="en-US" dirty="0" smtClean="0">
                <a:solidFill>
                  <a:srgbClr val="002060"/>
                </a:solidFill>
              </a:rPr>
              <a:t>月</a:t>
            </a:r>
            <a:r>
              <a:rPr lang="en-US" altLang="ja-JP" dirty="0" smtClean="0">
                <a:solidFill>
                  <a:srgbClr val="002060"/>
                </a:solidFill>
              </a:rPr>
              <a:t>21</a:t>
            </a:r>
            <a:r>
              <a:rPr lang="ja-JP" altLang="en-US" dirty="0" smtClean="0">
                <a:solidFill>
                  <a:srgbClr val="002060"/>
                </a:solidFill>
              </a:rPr>
              <a:t>日 </a:t>
            </a:r>
            <a:r>
              <a:rPr lang="en-US" altLang="ja-JP" dirty="0" smtClean="0">
                <a:solidFill>
                  <a:srgbClr val="002060"/>
                </a:solidFill>
              </a:rPr>
              <a:t>12:30</a:t>
            </a:r>
            <a:r>
              <a:rPr lang="ja-JP" altLang="en-US" dirty="0" smtClean="0">
                <a:solidFill>
                  <a:srgbClr val="002060"/>
                </a:solidFill>
              </a:rPr>
              <a:t>～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2060"/>
                </a:solidFill>
              </a:rPr>
              <a:t>学習院大学 中央</a:t>
            </a:r>
            <a:r>
              <a:rPr lang="en-US" altLang="ja-JP" dirty="0" smtClean="0">
                <a:solidFill>
                  <a:srgbClr val="002060"/>
                </a:solidFill>
              </a:rPr>
              <a:t>302</a:t>
            </a:r>
            <a:r>
              <a:rPr lang="ja-JP" altLang="en-US" dirty="0" smtClean="0">
                <a:solidFill>
                  <a:srgbClr val="002060"/>
                </a:solidFill>
              </a:rPr>
              <a:t>教室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4340" name="テキスト ボックス 12"/>
          <p:cNvSpPr txBox="1">
            <a:spLocks noChangeArrowheads="1"/>
          </p:cNvSpPr>
          <p:nvPr/>
        </p:nvSpPr>
        <p:spPr bwMode="auto">
          <a:xfrm>
            <a:off x="6012099" y="6351617"/>
            <a:ext cx="42148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TW" altLang="en-US" sz="1400" dirty="0">
                <a:latin typeface="Century Schoolbook"/>
                <a:ea typeface="標楷體"/>
                <a:cs typeface="標楷體"/>
              </a:rPr>
              <a:t>学習院大学</a:t>
            </a:r>
            <a:br>
              <a:rPr lang="zh-TW" altLang="en-US" sz="1400" dirty="0">
                <a:latin typeface="Century Schoolbook"/>
                <a:ea typeface="標楷體"/>
                <a:cs typeface="標楷體"/>
              </a:rPr>
            </a:br>
            <a:r>
              <a:rPr lang="zh-TW" altLang="en-US" sz="1400" dirty="0">
                <a:latin typeface="Century Schoolbook"/>
                <a:ea typeface="標楷體"/>
                <a:cs typeface="標楷體"/>
              </a:rPr>
              <a:t>〒</a:t>
            </a:r>
            <a:r>
              <a:rPr lang="en-US" altLang="zh-TW" sz="1400" dirty="0">
                <a:latin typeface="Century Schoolbook"/>
                <a:ea typeface="標楷體"/>
                <a:cs typeface="標楷體"/>
              </a:rPr>
              <a:t>171-8588 </a:t>
            </a:r>
            <a:r>
              <a:rPr lang="zh-TW" altLang="en-US" sz="1400" dirty="0">
                <a:latin typeface="Century Schoolbook"/>
                <a:ea typeface="標楷體"/>
                <a:cs typeface="標楷體"/>
              </a:rPr>
              <a:t>東京都豊島区目白</a:t>
            </a:r>
            <a:r>
              <a:rPr lang="en-US" altLang="zh-TW" sz="1400" dirty="0">
                <a:latin typeface="Century Schoolbook"/>
                <a:ea typeface="標楷體"/>
                <a:cs typeface="標楷體"/>
              </a:rPr>
              <a:t>1-5-1</a:t>
            </a:r>
            <a:br>
              <a:rPr lang="en-US" altLang="zh-TW" sz="1400" dirty="0">
                <a:latin typeface="Century Schoolbook"/>
                <a:ea typeface="標楷體"/>
                <a:cs typeface="標楷體"/>
              </a:rPr>
            </a:br>
            <a:endParaRPr lang="ja-JP" altLang="en-US" sz="1400" dirty="0">
              <a:latin typeface="Century Schoolbook"/>
              <a:ea typeface="ＭＳ Ｐ明朝" pitchFamily="18" charset="-128"/>
            </a:endParaRPr>
          </a:p>
        </p:txBody>
      </p:sp>
      <p:pic>
        <p:nvPicPr>
          <p:cNvPr id="14341" name="Picture 2" descr="http://img.pics.livedoor.com/012/5/b/5b1573fb9b847dcf5fe7-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0705" y="2289175"/>
            <a:ext cx="36576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382912" y="324247"/>
            <a:ext cx="28575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校内案内</a:t>
            </a:r>
            <a:endParaRPr lang="en-US" altLang="ja-JP" sz="320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434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1331913"/>
            <a:ext cx="43640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839850" y="4730683"/>
            <a:ext cx="44639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明朝E"/>
                <a:ea typeface="HGP明朝E"/>
                <a:cs typeface="HGP明朝E"/>
              </a:rPr>
              <a:t>○会場：中央教室（中央教育棟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）</a:t>
            </a:r>
            <a:endParaRPr lang="en-US" altLang="ja-JP" sz="2000" dirty="0">
              <a:latin typeface="HGP明朝E"/>
              <a:ea typeface="HGP明朝E"/>
              <a:cs typeface="HGP明朝E"/>
            </a:endParaRPr>
          </a:p>
          <a:p>
            <a:r>
              <a:rPr lang="ja-JP" altLang="en-US" sz="2000" dirty="0">
                <a:latin typeface="HGP明朝E"/>
                <a:ea typeface="HGP明朝E"/>
                <a:cs typeface="HGP明朝E"/>
              </a:rPr>
              <a:t>　　　　～１</a:t>
            </a:r>
            <a:r>
              <a:rPr lang="en-US" altLang="ja-JP" sz="2000" dirty="0">
                <a:latin typeface="HGP明朝E"/>
                <a:ea typeface="HGP明朝E"/>
                <a:cs typeface="HGP明朝E"/>
              </a:rPr>
              <a:t>F</a:t>
            </a:r>
            <a:r>
              <a:rPr lang="ja-JP" altLang="en-US" sz="2000" dirty="0">
                <a:latin typeface="HGP明朝E"/>
                <a:ea typeface="HGP明朝E"/>
                <a:cs typeface="HGP明朝E"/>
              </a:rPr>
              <a:t>にサブウェイあり～</a:t>
            </a:r>
            <a:endParaRPr lang="en-US" altLang="ja-JP" sz="2000" dirty="0">
              <a:latin typeface="HGP明朝E"/>
              <a:ea typeface="HGP明朝E"/>
              <a:cs typeface="HGP明朝E"/>
            </a:endParaRPr>
          </a:p>
          <a:p>
            <a:endParaRPr lang="en-US" altLang="ja-JP" sz="2000" dirty="0">
              <a:latin typeface="Century Schoolbook"/>
              <a:ea typeface="ＭＳ Ｐ明朝" pitchFamily="18" charset="-128"/>
            </a:endParaRPr>
          </a:p>
          <a:p>
            <a:r>
              <a:rPr lang="ja-JP" altLang="en-US" sz="2000" dirty="0">
                <a:latin typeface="HGP明朝E"/>
                <a:ea typeface="HGP明朝E"/>
                <a:cs typeface="HGP明朝E"/>
              </a:rPr>
              <a:t>△セブンイレブン：輔仁会館２</a:t>
            </a:r>
            <a:r>
              <a:rPr lang="en-US" altLang="ja-JP" sz="2000" dirty="0">
                <a:latin typeface="HGP明朝E"/>
                <a:ea typeface="HGP明朝E"/>
                <a:cs typeface="HGP明朝E"/>
              </a:rPr>
              <a:t>F</a:t>
            </a:r>
          </a:p>
          <a:p>
            <a:endParaRPr lang="en-US" altLang="ja-JP" sz="2000" dirty="0">
              <a:latin typeface="HGP明朝E"/>
              <a:ea typeface="HGP明朝E"/>
              <a:cs typeface="HGP明朝E"/>
            </a:endParaRPr>
          </a:p>
          <a:p>
            <a:r>
              <a:rPr lang="ja-JP" altLang="en-US" sz="2000" dirty="0">
                <a:latin typeface="HGP明朝E"/>
                <a:ea typeface="HGP明朝E"/>
                <a:cs typeface="HGP明朝E"/>
              </a:rPr>
              <a:t>□購買：西５号館１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F(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セブンの方が良い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)</a:t>
            </a:r>
            <a:r>
              <a:rPr lang="ja-JP" altLang="en-US" sz="2000" dirty="0">
                <a:latin typeface="HGP明朝E"/>
                <a:ea typeface="HGP明朝E"/>
                <a:cs typeface="HGP明朝E"/>
              </a:rPr>
              <a:t>　</a:t>
            </a:r>
            <a:endParaRPr lang="en-US" altLang="ja-JP" sz="2000" dirty="0">
              <a:latin typeface="Century Schoolbook"/>
              <a:ea typeface="ＭＳ Ｐ明朝" pitchFamily="18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530350" y="1487488"/>
            <a:ext cx="720725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下矢印 15"/>
          <p:cNvSpPr/>
          <p:nvPr/>
        </p:nvSpPr>
        <p:spPr>
          <a:xfrm rot="9964139">
            <a:off x="3330575" y="2941638"/>
            <a:ext cx="187325" cy="233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二等辺三角形 17"/>
          <p:cNvSpPr/>
          <p:nvPr/>
        </p:nvSpPr>
        <p:spPr>
          <a:xfrm>
            <a:off x="3260725" y="2025650"/>
            <a:ext cx="647700" cy="527050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下矢印 20"/>
          <p:cNvSpPr/>
          <p:nvPr/>
        </p:nvSpPr>
        <p:spPr>
          <a:xfrm rot="7073150">
            <a:off x="2282826" y="1962150"/>
            <a:ext cx="195262" cy="242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下矢印 21"/>
          <p:cNvSpPr/>
          <p:nvPr/>
        </p:nvSpPr>
        <p:spPr>
          <a:xfrm rot="6737718">
            <a:off x="2975769" y="2097881"/>
            <a:ext cx="192088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下矢印 22"/>
          <p:cNvSpPr/>
          <p:nvPr/>
        </p:nvSpPr>
        <p:spPr>
          <a:xfrm rot="8706061">
            <a:off x="3648075" y="3673475"/>
            <a:ext cx="173038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下矢印 23"/>
          <p:cNvSpPr/>
          <p:nvPr/>
        </p:nvSpPr>
        <p:spPr>
          <a:xfrm rot="7492752">
            <a:off x="4303713" y="4003675"/>
            <a:ext cx="198438" cy="249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471738" y="2289175"/>
            <a:ext cx="685800" cy="338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879" y="1363777"/>
            <a:ext cx="1214528" cy="859722"/>
          </a:xfrm>
          <a:prstGeom prst="rect">
            <a:avLst/>
          </a:prstGeom>
        </p:spPr>
      </p:pic>
      <p:pic>
        <p:nvPicPr>
          <p:cNvPr id="1026" name="Picture 2" descr="https://pbs.twimg.com/profile_images/953580716419203072/fnw0G43N_400x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40" y="1331914"/>
            <a:ext cx="891586" cy="8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7" y="1018526"/>
            <a:ext cx="3877346" cy="3895957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346700" y="0"/>
            <a:ext cx="0" cy="75596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786860" y="131507"/>
            <a:ext cx="28575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+mj-ea"/>
                <a:ea typeface="+mj-ea"/>
              </a:rPr>
              <a:t>スケジュール</a:t>
            </a:r>
          </a:p>
        </p:txBody>
      </p:sp>
      <p:sp>
        <p:nvSpPr>
          <p:cNvPr id="16387" name="テキスト ボックス 13"/>
          <p:cNvSpPr txBox="1">
            <a:spLocks noChangeArrowheads="1"/>
          </p:cNvSpPr>
          <p:nvPr/>
        </p:nvSpPr>
        <p:spPr bwMode="auto">
          <a:xfrm>
            <a:off x="5684364" y="972750"/>
            <a:ext cx="5183178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発表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時間 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20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分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質疑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応答 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分　休憩 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分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12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3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開会式 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(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挨拶：清水ゼミゼミ長）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12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4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関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訪日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観光客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』</a:t>
            </a:r>
            <a:endParaRPr lang="en-US" altLang="ja-JP" sz="1600" dirty="0" smtClean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13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20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学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DWL ZERO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』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13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50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休憩</a:t>
            </a:r>
            <a:endParaRPr lang="en-US" altLang="ja-JP" sz="1600" dirty="0" smtClean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14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関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自尊感情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』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14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50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学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普及へトライ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??』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15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3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関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待機児童問題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』</a:t>
            </a:r>
          </a:p>
          <a:p>
            <a:endParaRPr lang="en-US" altLang="ja-JP" sz="1600" dirty="0" smtClean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16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　休憩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16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2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学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『CC』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17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関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『CSR』</a:t>
            </a:r>
            <a:endParaRPr lang="en-US" altLang="ja-JP" sz="1600" dirty="0" smtClean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600" dirty="0" smtClean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発表後：　集計・表彰式・まとめの一言</a:t>
            </a:r>
            <a:endParaRPr lang="en-US" altLang="ja-JP" sz="1600" dirty="0" smtClean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		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（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石井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ゼミゼミ長）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/>
            </a:r>
            <a:b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</a:b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		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→移動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endParaRPr lang="en-US" altLang="ja-JP" sz="11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  <a:p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19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：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00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～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　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懇親会　→　</a:t>
            </a:r>
            <a:r>
              <a:rPr lang="en-US" altLang="ja-JP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21</a:t>
            </a:r>
            <a:r>
              <a:rPr lang="ja-JP" altLang="en-US" sz="1600" dirty="0" smtClean="0">
                <a:latin typeface="HGS教科書体" panose="02020600000000000000" pitchFamily="18" charset="-128"/>
                <a:ea typeface="HGS教科書体" panose="02020600000000000000" pitchFamily="18" charset="-128"/>
                <a:cs typeface="HGP教科書体"/>
              </a:rPr>
              <a:t>時ごろ閉会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  <a:cs typeface="HGP教科書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3321" y="180598"/>
            <a:ext cx="28575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懇親</a:t>
            </a:r>
            <a:r>
              <a:rPr lang="ja-JP" altLang="en-US" sz="280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会場</a:t>
            </a:r>
            <a:r>
              <a:rPr lang="ja-JP" altLang="en-US" sz="280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案内</a:t>
            </a:r>
            <a:endParaRPr lang="en-US" altLang="ja-JP" sz="280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6389" name="テキスト ボックス 28"/>
          <p:cNvSpPr txBox="1">
            <a:spLocks noChangeArrowheads="1"/>
          </p:cNvSpPr>
          <p:nvPr/>
        </p:nvSpPr>
        <p:spPr bwMode="auto">
          <a:xfrm>
            <a:off x="593724" y="5767613"/>
            <a:ext cx="4176713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プロント　高田馬場店</a:t>
            </a:r>
            <a:endParaRPr lang="en-US" altLang="ja-JP" sz="1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Tel </a:t>
            </a:r>
            <a:r>
              <a:rPr lang="en-US" altLang="ja-JP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03-3232-6767</a:t>
            </a:r>
            <a:endParaRPr lang="en-US" altLang="ja-JP" sz="1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東京都</a:t>
            </a:r>
            <a:r>
              <a:rPr lang="ja-JP" altLang="en-US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新宿区高田</a:t>
            </a:r>
            <a:r>
              <a:rPr lang="ja-JP" altLang="en-US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馬場　　</a:t>
            </a:r>
            <a:r>
              <a:rPr lang="en-US" altLang="ja-JP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/>
            </a:r>
            <a:br>
              <a:rPr lang="en-US" altLang="ja-JP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lang="en-US" altLang="ja-JP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1-33-13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千年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ビル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B1F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AutoShape 2" descr="「武蔵大学 ロゴ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1332802" cy="13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3974" y="3154812"/>
            <a:ext cx="1453799" cy="646331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高田馬場駅</a:t>
            </a:r>
            <a:endParaRPr lang="en-US" altLang="ja-JP" dirty="0" smtClean="0"/>
          </a:p>
          <a:p>
            <a:pPr algn="ctr"/>
            <a:r>
              <a:rPr lang="ja-JP" altLang="en-US" dirty="0"/>
              <a:t>戸</a:t>
            </a:r>
            <a:r>
              <a:rPr lang="ja-JP" altLang="en-US" dirty="0" smtClean="0"/>
              <a:t>山口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06063" y="4604265"/>
            <a:ext cx="1739395" cy="646331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プロント：</a:t>
            </a:r>
            <a:endParaRPr lang="en-US" altLang="ja-JP" dirty="0" smtClean="0"/>
          </a:p>
          <a:p>
            <a:r>
              <a:rPr lang="ja-JP" altLang="en-US" dirty="0" smtClean="0"/>
              <a:t>千年ビル</a:t>
            </a:r>
            <a:r>
              <a:rPr lang="en-US" altLang="ja-JP" dirty="0" smtClean="0"/>
              <a:t>B1</a:t>
            </a:r>
            <a:r>
              <a:rPr lang="ja-JP" altLang="en-US" dirty="0" smtClean="0"/>
              <a:t>階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2324" y="2268463"/>
            <a:ext cx="1131544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BIG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54</Words>
  <Application>Microsoft Office PowerPoint</Application>
  <PresentationFormat>ユーザー設定</PresentationFormat>
  <Paragraphs>49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標楷體</vt:lpstr>
      <vt:lpstr>HGP教科書体</vt:lpstr>
      <vt:lpstr>HGP明朝E</vt:lpstr>
      <vt:lpstr>HGS教科書体</vt:lpstr>
      <vt:lpstr>ＭＳ Ｐゴシック</vt:lpstr>
      <vt:lpstr>ＭＳ Ｐ明朝</vt:lpstr>
      <vt:lpstr>メイリオ</vt:lpstr>
      <vt:lpstr>Calibri</vt:lpstr>
      <vt:lpstr>Century Gothic</vt:lpstr>
      <vt:lpstr>Century Schoolbook</vt:lpstr>
      <vt:lpstr>Wingdings 3</vt:lpstr>
      <vt:lpstr>スライス</vt:lpstr>
      <vt:lpstr>関西大学  学習院大学 ～インゼミ２０１９～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/>
  <cp:revision>2</cp:revision>
  <dcterms:created xsi:type="dcterms:W3CDTF">2010-12-08T03:57:55Z</dcterms:created>
  <dcterms:modified xsi:type="dcterms:W3CDTF">2019-12-19T04:54:04Z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TC102862579990</vt:lpwstr>
  </property>
</Properties>
</file>