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0693400" cy="7561263"/>
  <p:notesSz cx="9931400" cy="6794500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26" y="-546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26070" y="0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DC09D-4729-43AF-89D9-1204B233D9DE}" type="datetimeFigureOut">
              <a:rPr kumimoji="1" lang="ja-JP" altLang="en-US" smtClean="0"/>
              <a:pPr/>
              <a:t>2010/12/18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163888" y="509588"/>
            <a:ext cx="3603625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3140" y="3227388"/>
            <a:ext cx="7945120" cy="3057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6453203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26070" y="6453203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F91A8-A6DE-4DB6-851F-92F36F9800E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F91A8-A6DE-4DB6-851F-92F36F9800EE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F91A8-A6DE-4DB6-851F-92F36F9800EE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71C-4CCB-4F53-A906-139C7A3CFE9F}" type="datetimeFigureOut">
              <a:rPr kumimoji="1" lang="ja-JP" altLang="en-US" smtClean="0"/>
              <a:pPr/>
              <a:t>2010/12/18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4A88-F7EB-4AB5-BCA1-ADD55BA4F5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71C-4CCB-4F53-A906-139C7A3CFE9F}" type="datetimeFigureOut">
              <a:rPr kumimoji="1" lang="ja-JP" altLang="en-US" smtClean="0"/>
              <a:pPr/>
              <a:t>2010/12/18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4A88-F7EB-4AB5-BCA1-ADD55BA4F5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71C-4CCB-4F53-A906-139C7A3CFE9F}" type="datetimeFigureOut">
              <a:rPr kumimoji="1" lang="ja-JP" altLang="en-US" smtClean="0"/>
              <a:pPr/>
              <a:t>2010/12/18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4A88-F7EB-4AB5-BCA1-ADD55BA4F5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71C-4CCB-4F53-A906-139C7A3CFE9F}" type="datetimeFigureOut">
              <a:rPr kumimoji="1" lang="ja-JP" altLang="en-US" smtClean="0"/>
              <a:pPr/>
              <a:t>2010/12/18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4A88-F7EB-4AB5-BCA1-ADD55BA4F5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71C-4CCB-4F53-A906-139C7A3CFE9F}" type="datetimeFigureOut">
              <a:rPr kumimoji="1" lang="ja-JP" altLang="en-US" smtClean="0"/>
              <a:pPr/>
              <a:t>2010/12/18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4A88-F7EB-4AB5-BCA1-ADD55BA4F5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71C-4CCB-4F53-A906-139C7A3CFE9F}" type="datetimeFigureOut">
              <a:rPr kumimoji="1" lang="ja-JP" altLang="en-US" smtClean="0"/>
              <a:pPr/>
              <a:t>2010/12/18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4A88-F7EB-4AB5-BCA1-ADD55BA4F5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71C-4CCB-4F53-A906-139C7A3CFE9F}" type="datetimeFigureOut">
              <a:rPr kumimoji="1" lang="ja-JP" altLang="en-US" smtClean="0"/>
              <a:pPr/>
              <a:t>2010/12/18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4A88-F7EB-4AB5-BCA1-ADD55BA4F5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71C-4CCB-4F53-A906-139C7A3CFE9F}" type="datetimeFigureOut">
              <a:rPr kumimoji="1" lang="ja-JP" altLang="en-US" smtClean="0"/>
              <a:pPr/>
              <a:t>2010/12/18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4A88-F7EB-4AB5-BCA1-ADD55BA4F5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71C-4CCB-4F53-A906-139C7A3CFE9F}" type="datetimeFigureOut">
              <a:rPr kumimoji="1" lang="ja-JP" altLang="en-US" smtClean="0"/>
              <a:pPr/>
              <a:t>2010/12/18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4A88-F7EB-4AB5-BCA1-ADD55BA4F5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71C-4CCB-4F53-A906-139C7A3CFE9F}" type="datetimeFigureOut">
              <a:rPr kumimoji="1" lang="ja-JP" altLang="en-US" smtClean="0"/>
              <a:pPr/>
              <a:t>2010/12/18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4A88-F7EB-4AB5-BCA1-ADD55BA4F5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71C-4CCB-4F53-A906-139C7A3CFE9F}" type="datetimeFigureOut">
              <a:rPr kumimoji="1" lang="ja-JP" altLang="en-US" smtClean="0"/>
              <a:pPr/>
              <a:t>2010/12/18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C4A88-F7EB-4AB5-BCA1-ADD55BA4F5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6471C-4CCB-4F53-A906-139C7A3CFE9F}" type="datetimeFigureOut">
              <a:rPr kumimoji="1" lang="ja-JP" altLang="en-US" smtClean="0"/>
              <a:pPr/>
              <a:t>2010/12/18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C4A88-F7EB-4AB5-BCA1-ADD55BA4F5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0" y="948784"/>
            <a:ext cx="5346700" cy="1260211"/>
          </a:xfr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kumimoji="1" lang="ja-JP" altLang="en-US" sz="3600" dirty="0" smtClean="0">
                <a:ln>
                  <a:noFill/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/>
                <a:latin typeface="+mj-ea"/>
                <a:ea typeface="+mj-ea"/>
              </a:rPr>
              <a:t>武蔵大学＆学習院大学</a:t>
            </a:r>
            <a:r>
              <a:rPr kumimoji="1" lang="en-US" altLang="ja-JP" sz="3600" dirty="0" smtClean="0">
                <a:ln>
                  <a:noFill/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/>
                <a:latin typeface="+mj-ea"/>
                <a:ea typeface="+mj-ea"/>
              </a:rPr>
              <a:t/>
            </a:r>
            <a:br>
              <a:rPr kumimoji="1" lang="en-US" altLang="ja-JP" sz="3600" dirty="0" smtClean="0">
                <a:ln>
                  <a:noFill/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/>
                <a:latin typeface="+mj-ea"/>
                <a:ea typeface="+mj-ea"/>
              </a:rPr>
            </a:br>
            <a:r>
              <a:rPr lang="ja-JP" altLang="en-US" sz="3600" dirty="0" smtClean="0">
                <a:ln>
                  <a:noFill/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+mj-ea"/>
                <a:ea typeface="+mj-ea"/>
              </a:rPr>
              <a:t>インゼミ</a:t>
            </a:r>
            <a:endParaRPr kumimoji="1" lang="ja-JP" altLang="en-US" sz="3600" dirty="0">
              <a:ln>
                <a:noFill/>
                <a:prstDash val="solid"/>
              </a:ln>
              <a:solidFill>
                <a:schemeClr val="accent3">
                  <a:lumMod val="75000"/>
                </a:schemeClr>
              </a:solidFill>
              <a:effectLst/>
              <a:latin typeface="+mj-ea"/>
              <a:ea typeface="+mj-ea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5346000" y="0"/>
            <a:ext cx="0" cy="75600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5561014" y="5137953"/>
            <a:ext cx="48577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2010</a:t>
            </a:r>
            <a:r>
              <a:rPr kumimoji="1" lang="ja-JP" altLang="en-US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年 </a:t>
            </a:r>
            <a:r>
              <a:rPr kumimoji="1" lang="en-US" altLang="ja-JP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12</a:t>
            </a:r>
            <a:r>
              <a:rPr kumimoji="1" lang="ja-JP" altLang="en-US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月</a:t>
            </a:r>
            <a:r>
              <a:rPr kumimoji="1" lang="en-US" altLang="ja-JP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18</a:t>
            </a:r>
            <a:r>
              <a:rPr kumimoji="1" lang="ja-JP" altLang="en-US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日 </a:t>
            </a:r>
            <a:r>
              <a:rPr kumimoji="1" lang="en-US" altLang="ja-JP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10</a:t>
            </a:r>
            <a:r>
              <a:rPr kumimoji="1" lang="ja-JP" altLang="en-US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：</a:t>
            </a:r>
            <a:r>
              <a:rPr kumimoji="1" lang="en-US" altLang="ja-JP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40</a:t>
            </a:r>
            <a:r>
              <a:rPr kumimoji="1" lang="ja-JP" altLang="en-US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～</a:t>
            </a:r>
            <a:endParaRPr kumimoji="1" lang="en-US" altLang="ja-JP" dirty="0" smtClean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kumimoji="1" lang="ja-JP" altLang="en-US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学習院大学 中央</a:t>
            </a:r>
            <a:r>
              <a:rPr kumimoji="1" lang="en-US" altLang="ja-JP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302</a:t>
            </a:r>
            <a:r>
              <a:rPr kumimoji="1" lang="ja-JP" altLang="en-US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教室</a:t>
            </a:r>
            <a:endParaRPr kumimoji="1" lang="ja-JP" altLang="en-US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138788" y="6372919"/>
            <a:ext cx="42148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400" dirty="0" smtClean="0"/>
              <a:t>学習院大学</a:t>
            </a:r>
            <a:br>
              <a:rPr lang="zh-TW" altLang="en-US" sz="1400" dirty="0" smtClean="0"/>
            </a:br>
            <a:r>
              <a:rPr lang="zh-TW" altLang="en-US" sz="1400" dirty="0" smtClean="0"/>
              <a:t>〒</a:t>
            </a:r>
            <a:r>
              <a:rPr lang="en-US" altLang="zh-TW" sz="1400" dirty="0" smtClean="0"/>
              <a:t>171-8588 </a:t>
            </a:r>
            <a:r>
              <a:rPr lang="zh-TW" altLang="en-US" sz="1400" dirty="0" smtClean="0"/>
              <a:t>東京都豊島区目白</a:t>
            </a:r>
            <a:r>
              <a:rPr lang="en-US" altLang="zh-TW" sz="1400" dirty="0" smtClean="0"/>
              <a:t>1-5-1</a:t>
            </a:r>
            <a:br>
              <a:rPr lang="en-US" altLang="zh-TW" sz="1400" dirty="0" smtClean="0"/>
            </a:br>
            <a:endParaRPr kumimoji="1" lang="ja-JP" altLang="en-US" sz="1400" dirty="0"/>
          </a:p>
        </p:txBody>
      </p:sp>
      <p:pic>
        <p:nvPicPr>
          <p:cNvPr id="4098" name="Picture 2" descr="http://img.pics.livedoor.com/012/5/b/5b1573fb9b847dcf5fe7-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8828" y="2556495"/>
            <a:ext cx="3026290" cy="2268463"/>
          </a:xfrm>
          <a:prstGeom prst="rect">
            <a:avLst/>
          </a:prstGeom>
          <a:noFill/>
        </p:spPr>
      </p:pic>
      <p:sp>
        <p:nvSpPr>
          <p:cNvPr id="8" name="テキスト ボックス 7"/>
          <p:cNvSpPr txBox="1"/>
          <p:nvPr/>
        </p:nvSpPr>
        <p:spPr>
          <a:xfrm>
            <a:off x="1386260" y="324247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ea"/>
                <a:ea typeface="+mj-ea"/>
              </a:rPr>
              <a:t>校内</a:t>
            </a:r>
            <a:r>
              <a:rPr lang="ja-JP" altLang="en-US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ea"/>
                <a:ea typeface="+mj-ea"/>
              </a:rPr>
              <a:t>案内</a:t>
            </a:r>
            <a:endParaRPr lang="en-US" altLang="ja-JP" sz="2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j-ea"/>
              <a:ea typeface="+mj-ea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172" y="1332359"/>
            <a:ext cx="4362995" cy="3028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テキスト ボックス 9"/>
          <p:cNvSpPr txBox="1"/>
          <p:nvPr/>
        </p:nvSpPr>
        <p:spPr>
          <a:xfrm>
            <a:off x="666180" y="4860751"/>
            <a:ext cx="41764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現在地・・・中央教室</a:t>
            </a:r>
            <a:endParaRPr kumimoji="1" lang="en-US" altLang="ja-JP" sz="1600" dirty="0" smtClean="0"/>
          </a:p>
          <a:p>
            <a:endParaRPr kumimoji="1" lang="en-US" altLang="ja-JP" sz="1600" dirty="0" smtClean="0"/>
          </a:p>
          <a:p>
            <a:r>
              <a:rPr lang="ja-JP" altLang="en-US" sz="1600" dirty="0" smtClean="0"/>
              <a:t>学食、セブンイレブン・・・輔仁会館</a:t>
            </a:r>
            <a:endParaRPr lang="en-US" altLang="ja-JP" sz="1600" dirty="0" smtClean="0"/>
          </a:p>
          <a:p>
            <a:r>
              <a:rPr kumimoji="1" lang="ja-JP" altLang="en-US" sz="1600" dirty="0" smtClean="0"/>
              <a:t>サブウェイ・・・中央教室</a:t>
            </a:r>
            <a:endParaRPr kumimoji="1" lang="en-US" altLang="ja-JP" sz="1600" dirty="0" smtClean="0"/>
          </a:p>
          <a:p>
            <a:endParaRPr lang="en-US" altLang="ja-JP" sz="1200" b="1" dirty="0" smtClean="0"/>
          </a:p>
          <a:p>
            <a:endParaRPr kumimoji="1" lang="en-US" altLang="ja-JP" sz="1200" b="1" dirty="0" smtClean="0"/>
          </a:p>
          <a:p>
            <a:endParaRPr lang="en-US" altLang="ja-JP" sz="1200" b="1" dirty="0" smtClean="0"/>
          </a:p>
          <a:p>
            <a:endParaRPr kumimoji="1" lang="ja-JP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2804" y="468263"/>
            <a:ext cx="3214710" cy="60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直線コネクタ 4"/>
          <p:cNvCxnSpPr/>
          <p:nvPr/>
        </p:nvCxnSpPr>
        <p:spPr>
          <a:xfrm>
            <a:off x="5346000" y="0"/>
            <a:ext cx="0" cy="75600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6498828" y="468263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ea"/>
                <a:ea typeface="+mj-ea"/>
              </a:rPr>
              <a:t>スケジュール</a:t>
            </a:r>
            <a:endParaRPr kumimoji="1" lang="ja-JP" altLang="en-US" sz="2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06740" y="1260351"/>
            <a:ext cx="4392488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発表時間</a:t>
            </a:r>
            <a:r>
              <a:rPr lang="en-US" altLang="ja-JP" sz="1400" dirty="0" smtClean="0"/>
              <a:t>20</a:t>
            </a:r>
            <a:r>
              <a:rPr lang="ja-JP" altLang="en-US" sz="1400" dirty="0" smtClean="0"/>
              <a:t>分　質疑応答含め</a:t>
            </a:r>
            <a:r>
              <a:rPr lang="en-US" altLang="ja-JP" sz="1400" dirty="0" smtClean="0"/>
              <a:t>35</a:t>
            </a:r>
            <a:r>
              <a:rPr lang="ja-JP" altLang="en-US" sz="1400" dirty="0" smtClean="0"/>
              <a:t>分</a:t>
            </a:r>
            <a:endParaRPr kumimoji="1" lang="en-US" altLang="ja-JP" sz="1400" dirty="0" smtClean="0"/>
          </a:p>
          <a:p>
            <a:endParaRPr kumimoji="1" lang="en-US" altLang="ja-JP" sz="1400" dirty="0" smtClean="0"/>
          </a:p>
          <a:p>
            <a:r>
              <a:rPr kumimoji="1" lang="en-US" altLang="ja-JP" sz="1400" dirty="0" smtClean="0"/>
              <a:t>10</a:t>
            </a:r>
            <a:r>
              <a:rPr kumimoji="1" lang="ja-JP" altLang="en-US" sz="1400" dirty="0" smtClean="0"/>
              <a:t>：</a:t>
            </a:r>
            <a:r>
              <a:rPr kumimoji="1" lang="en-US" altLang="ja-JP" sz="1400" dirty="0" smtClean="0"/>
              <a:t>40</a:t>
            </a:r>
            <a:r>
              <a:rPr kumimoji="1" lang="ja-JP" altLang="en-US" sz="1400" dirty="0" smtClean="0"/>
              <a:t>　</a:t>
            </a:r>
            <a:r>
              <a:rPr lang="en-US" altLang="ja-JP" sz="1400" dirty="0" smtClean="0"/>
              <a:t>    </a:t>
            </a:r>
            <a:r>
              <a:rPr kumimoji="1" lang="ja-JP" altLang="en-US" sz="1400" dirty="0" smtClean="0"/>
              <a:t>開会のことば</a:t>
            </a:r>
            <a:endParaRPr kumimoji="1" lang="en-US" altLang="ja-JP" sz="1400" dirty="0" smtClean="0"/>
          </a:p>
          <a:p>
            <a:endParaRPr lang="en-US" altLang="ja-JP" sz="1400" dirty="0" smtClean="0"/>
          </a:p>
          <a:p>
            <a:r>
              <a:rPr lang="en-US" altLang="ja-JP" sz="1400" dirty="0" smtClean="0"/>
              <a:t>10</a:t>
            </a:r>
            <a:r>
              <a:rPr lang="ja-JP" altLang="en-US" sz="1400" dirty="0" smtClean="0"/>
              <a:t>：</a:t>
            </a:r>
            <a:r>
              <a:rPr lang="en-US" altLang="ja-JP" sz="1400" dirty="0" smtClean="0"/>
              <a:t>50</a:t>
            </a:r>
            <a:r>
              <a:rPr lang="ja-JP" altLang="en-US" sz="1400" dirty="0" smtClean="0"/>
              <a:t>～　学習院「電力自由化がもたらす</a:t>
            </a:r>
            <a:r>
              <a:rPr lang="ja-JP" altLang="en-US" sz="1400" dirty="0" smtClean="0"/>
              <a:t>未来</a:t>
            </a:r>
            <a:r>
              <a:rPr lang="en-US" altLang="ja-JP" sz="1400" dirty="0" smtClean="0"/>
              <a:t>	</a:t>
            </a:r>
            <a:r>
              <a:rPr lang="ja-JP" altLang="en-US" sz="1400" dirty="0" smtClean="0"/>
              <a:t>～</a:t>
            </a:r>
            <a:r>
              <a:rPr lang="ja-JP" altLang="en-US" sz="1400" dirty="0" smtClean="0"/>
              <a:t>でん</a:t>
            </a:r>
            <a:r>
              <a:rPr lang="ja-JP" altLang="en-US" sz="1400" dirty="0" err="1" smtClean="0"/>
              <a:t>こちゃんの</a:t>
            </a:r>
            <a:r>
              <a:rPr lang="ja-JP" altLang="en-US" sz="1400" dirty="0" smtClean="0"/>
              <a:t>冒険</a:t>
            </a:r>
            <a:r>
              <a:rPr lang="en-US" altLang="ja-JP" sz="1400" dirty="0" smtClean="0"/>
              <a:t>: </a:t>
            </a:r>
          </a:p>
          <a:p>
            <a:r>
              <a:rPr lang="ja-JP" altLang="en-US" sz="1400" dirty="0" smtClean="0"/>
              <a:t>　　　　　　</a:t>
            </a:r>
            <a:r>
              <a:rPr lang="ja-JP" altLang="en-US" sz="1400" dirty="0" smtClean="0"/>
              <a:t>スマートコミュニティーに</a:t>
            </a:r>
            <a:r>
              <a:rPr lang="ja-JP" altLang="en-US" sz="1400" dirty="0" smtClean="0"/>
              <a:t>向けて～ 」</a:t>
            </a:r>
            <a:endParaRPr lang="en-US" altLang="ja-JP" sz="1400" dirty="0" smtClean="0"/>
          </a:p>
          <a:p>
            <a:r>
              <a:rPr kumimoji="1" lang="en-US" altLang="ja-JP" sz="1400" dirty="0" smtClean="0"/>
              <a:t>11</a:t>
            </a:r>
            <a:r>
              <a:rPr kumimoji="1" lang="ja-JP" altLang="en-US" sz="1400" dirty="0" smtClean="0"/>
              <a:t>：</a:t>
            </a:r>
            <a:r>
              <a:rPr lang="en-US" altLang="ja-JP" sz="1400" dirty="0" smtClean="0"/>
              <a:t>30</a:t>
            </a:r>
            <a:r>
              <a:rPr kumimoji="1" lang="ja-JP" altLang="en-US" sz="1400" dirty="0" smtClean="0"/>
              <a:t>～　武蔵</a:t>
            </a:r>
            <a:r>
              <a:rPr kumimoji="1" lang="en-US" altLang="ja-JP" sz="1400" dirty="0" smtClean="0"/>
              <a:t>B</a:t>
            </a:r>
            <a:r>
              <a:rPr kumimoji="1" lang="ja-JP" altLang="en-US" sz="1400" dirty="0" smtClean="0"/>
              <a:t>「</a:t>
            </a:r>
            <a:r>
              <a:rPr lang="en-US" altLang="ja-JP" sz="1400" dirty="0" smtClean="0"/>
              <a:t>SIM</a:t>
            </a:r>
            <a:r>
              <a:rPr lang="ja-JP" altLang="en-US" sz="1400" dirty="0" smtClean="0"/>
              <a:t>ロック解除でどうなる</a:t>
            </a:r>
            <a:r>
              <a:rPr kumimoji="1" lang="ja-JP" altLang="en-US" sz="1400" dirty="0" smtClean="0"/>
              <a:t>」</a:t>
            </a:r>
            <a:endParaRPr kumimoji="1" lang="en-US" altLang="ja-JP" sz="1400" dirty="0" smtClean="0"/>
          </a:p>
          <a:p>
            <a:endParaRPr lang="en-US" altLang="ja-JP" sz="1400" dirty="0" smtClean="0"/>
          </a:p>
          <a:p>
            <a:r>
              <a:rPr kumimoji="1" lang="en-US" altLang="ja-JP" sz="1400" dirty="0" smtClean="0"/>
              <a:t>12</a:t>
            </a:r>
            <a:r>
              <a:rPr kumimoji="1" lang="ja-JP" altLang="en-US" sz="1400" dirty="0" smtClean="0"/>
              <a:t>：</a:t>
            </a:r>
            <a:r>
              <a:rPr lang="en-US" altLang="ja-JP" sz="1400" dirty="0" smtClean="0"/>
              <a:t>05</a:t>
            </a:r>
            <a:r>
              <a:rPr kumimoji="1" lang="ja-JP" altLang="en-US" sz="1400" dirty="0" smtClean="0"/>
              <a:t>～　昼食</a:t>
            </a:r>
            <a:endParaRPr kumimoji="1" lang="en-US" altLang="ja-JP" sz="1400" dirty="0" smtClean="0"/>
          </a:p>
          <a:p>
            <a:endParaRPr lang="en-US" altLang="ja-JP" sz="1400" dirty="0" smtClean="0"/>
          </a:p>
          <a:p>
            <a:r>
              <a:rPr kumimoji="1" lang="en-US" altLang="ja-JP" sz="1400" dirty="0" smtClean="0"/>
              <a:t>13</a:t>
            </a:r>
            <a:r>
              <a:rPr kumimoji="1" lang="ja-JP" altLang="en-US" sz="1400" dirty="0" smtClean="0"/>
              <a:t>：</a:t>
            </a:r>
            <a:r>
              <a:rPr lang="en-US" altLang="ja-JP" sz="1400" dirty="0" smtClean="0"/>
              <a:t>2</a:t>
            </a:r>
            <a:r>
              <a:rPr kumimoji="1" lang="en-US" altLang="ja-JP" sz="1400" dirty="0" smtClean="0"/>
              <a:t>0</a:t>
            </a:r>
            <a:r>
              <a:rPr kumimoji="1" lang="ja-JP" altLang="en-US" sz="1400" dirty="0" smtClean="0"/>
              <a:t>～　武蔵</a:t>
            </a:r>
            <a:r>
              <a:rPr lang="en-US" altLang="ja-JP" sz="1400" dirty="0" smtClean="0"/>
              <a:t>A</a:t>
            </a:r>
            <a:r>
              <a:rPr kumimoji="1" lang="ja-JP" altLang="en-US" sz="1400" dirty="0" smtClean="0"/>
              <a:t>「</a:t>
            </a:r>
            <a:r>
              <a:rPr lang="ja-JP" altLang="en-US" sz="1400" dirty="0" smtClean="0"/>
              <a:t>日本アニメンピックを開こう</a:t>
            </a:r>
            <a:r>
              <a:rPr lang="en-US" altLang="ja-JP" sz="1400" dirty="0" smtClean="0"/>
              <a:t>―</a:t>
            </a:r>
            <a:r>
              <a:rPr lang="ja-JP" altLang="en-US" sz="1400" dirty="0" smtClean="0"/>
              <a:t>　　</a:t>
            </a:r>
            <a:r>
              <a:rPr lang="en-US" altLang="ja-JP" sz="1400" dirty="0" smtClean="0"/>
              <a:t>	</a:t>
            </a:r>
            <a:r>
              <a:rPr lang="ja-JP" altLang="en-US" sz="1400" dirty="0" smtClean="0"/>
              <a:t>日本アニメの輸出拡大戦略</a:t>
            </a:r>
            <a:r>
              <a:rPr lang="en-US" altLang="ja-JP" sz="1400" dirty="0" smtClean="0"/>
              <a:t>―</a:t>
            </a:r>
            <a:r>
              <a:rPr kumimoji="1" lang="ja-JP" altLang="en-US" sz="1400" dirty="0" smtClean="0"/>
              <a:t>」</a:t>
            </a:r>
            <a:endParaRPr kumimoji="1" lang="en-US" altLang="ja-JP" sz="1400" dirty="0" smtClean="0"/>
          </a:p>
          <a:p>
            <a:r>
              <a:rPr lang="en-US" altLang="ja-JP" sz="1400" dirty="0" smtClean="0"/>
              <a:t>14</a:t>
            </a:r>
            <a:r>
              <a:rPr lang="ja-JP" altLang="en-US" sz="1400" dirty="0" smtClean="0"/>
              <a:t>：</a:t>
            </a:r>
            <a:r>
              <a:rPr lang="en-US" altLang="ja-JP" sz="1400" dirty="0" smtClean="0"/>
              <a:t>00</a:t>
            </a:r>
            <a:r>
              <a:rPr lang="ja-JP" altLang="en-US" sz="1400" dirty="0" smtClean="0"/>
              <a:t>～　学習院「観空の</a:t>
            </a:r>
            <a:r>
              <a:rPr lang="ja-JP" altLang="en-US" sz="1400" dirty="0" err="1" smtClean="0"/>
              <a:t>すゝめ</a:t>
            </a:r>
            <a:r>
              <a:rPr lang="ja-JP" altLang="en-US" sz="1400" dirty="0" smtClean="0"/>
              <a:t>」</a:t>
            </a:r>
            <a:endParaRPr lang="en-US" altLang="ja-JP" sz="1400" dirty="0" smtClean="0"/>
          </a:p>
          <a:p>
            <a:endParaRPr kumimoji="1" lang="en-US" altLang="ja-JP" sz="1400" dirty="0" smtClean="0"/>
          </a:p>
          <a:p>
            <a:r>
              <a:rPr kumimoji="1" lang="en-US" altLang="ja-JP" sz="1400" dirty="0" smtClean="0"/>
              <a:t>14</a:t>
            </a:r>
            <a:r>
              <a:rPr kumimoji="1" lang="ja-JP" altLang="en-US" sz="1400" dirty="0" smtClean="0"/>
              <a:t>：</a:t>
            </a:r>
            <a:r>
              <a:rPr lang="en-US" altLang="ja-JP" sz="1400" dirty="0" smtClean="0"/>
              <a:t>4</a:t>
            </a:r>
            <a:r>
              <a:rPr kumimoji="1" lang="en-US" altLang="ja-JP" sz="1400" dirty="0" smtClean="0"/>
              <a:t>0</a:t>
            </a:r>
            <a:r>
              <a:rPr kumimoji="1" lang="ja-JP" altLang="en-US" sz="1400" dirty="0" smtClean="0"/>
              <a:t>～　武蔵</a:t>
            </a:r>
            <a:r>
              <a:rPr kumimoji="1" lang="en-US" altLang="ja-JP" sz="1400" dirty="0" smtClean="0"/>
              <a:t>B</a:t>
            </a:r>
            <a:r>
              <a:rPr kumimoji="1" lang="ja-JP" altLang="en-US" sz="1400" dirty="0" smtClean="0"/>
              <a:t>「</a:t>
            </a:r>
            <a:r>
              <a:rPr lang="ja-JP" altLang="en-US" sz="1400" dirty="0" smtClean="0"/>
              <a:t>新種ビールの実態</a:t>
            </a:r>
            <a:r>
              <a:rPr kumimoji="1" lang="ja-JP" altLang="en-US" sz="1400" dirty="0" smtClean="0"/>
              <a:t>」</a:t>
            </a:r>
            <a:endParaRPr kumimoji="1" lang="en-US" altLang="ja-JP" sz="1400" dirty="0" smtClean="0"/>
          </a:p>
          <a:p>
            <a:endParaRPr lang="en-US" altLang="ja-JP" sz="1400" dirty="0" smtClean="0"/>
          </a:p>
          <a:p>
            <a:r>
              <a:rPr kumimoji="1" lang="en-US" altLang="ja-JP" sz="1400" dirty="0" smtClean="0"/>
              <a:t>15</a:t>
            </a:r>
            <a:r>
              <a:rPr kumimoji="1" lang="ja-JP" altLang="en-US" sz="1400" dirty="0" smtClean="0"/>
              <a:t>：</a:t>
            </a:r>
            <a:r>
              <a:rPr lang="en-US" altLang="ja-JP" sz="1400" dirty="0" smtClean="0"/>
              <a:t>1</a:t>
            </a:r>
            <a:r>
              <a:rPr kumimoji="1" lang="en-US" altLang="ja-JP" sz="1400" dirty="0" smtClean="0"/>
              <a:t>5</a:t>
            </a:r>
            <a:r>
              <a:rPr kumimoji="1" lang="ja-JP" altLang="en-US" sz="1400" dirty="0" smtClean="0"/>
              <a:t>～　休憩</a:t>
            </a:r>
            <a:endParaRPr kumimoji="1" lang="en-US" altLang="ja-JP" sz="1400" dirty="0" smtClean="0"/>
          </a:p>
          <a:p>
            <a:endParaRPr lang="en-US" altLang="ja-JP" sz="1400" dirty="0" smtClean="0"/>
          </a:p>
          <a:p>
            <a:r>
              <a:rPr kumimoji="1" lang="en-US" altLang="ja-JP" sz="1400" dirty="0" smtClean="0"/>
              <a:t>15</a:t>
            </a:r>
            <a:r>
              <a:rPr kumimoji="1" lang="ja-JP" altLang="en-US" sz="1400" dirty="0" smtClean="0"/>
              <a:t>：</a:t>
            </a:r>
            <a:r>
              <a:rPr lang="en-US" altLang="ja-JP" sz="1400" dirty="0" smtClean="0"/>
              <a:t>35</a:t>
            </a:r>
            <a:r>
              <a:rPr kumimoji="1" lang="ja-JP" altLang="en-US" sz="1400" dirty="0" smtClean="0"/>
              <a:t>～　武蔵</a:t>
            </a:r>
            <a:r>
              <a:rPr kumimoji="1" lang="en-US" altLang="ja-JP" sz="1400" dirty="0" smtClean="0"/>
              <a:t>A</a:t>
            </a:r>
            <a:r>
              <a:rPr kumimoji="1" lang="ja-JP" altLang="en-US" sz="1400" dirty="0" smtClean="0"/>
              <a:t>「</a:t>
            </a:r>
            <a:r>
              <a:rPr lang="ja-JP" altLang="en-US" sz="1400" dirty="0" smtClean="0"/>
              <a:t>萌えがうみだすあらたな</a:t>
            </a:r>
            <a:endParaRPr lang="en-US" altLang="ja-JP" sz="1400" dirty="0" smtClean="0"/>
          </a:p>
          <a:p>
            <a:r>
              <a:rPr lang="en-US" altLang="ja-JP" sz="1400" dirty="0" smtClean="0"/>
              <a:t>	</a:t>
            </a:r>
            <a:r>
              <a:rPr lang="ja-JP" altLang="en-US" sz="1400" dirty="0" smtClean="0"/>
              <a:t>商品付加価値</a:t>
            </a:r>
            <a:r>
              <a:rPr kumimoji="1" lang="ja-JP" altLang="en-US" sz="1400" dirty="0" smtClean="0"/>
              <a:t>」</a:t>
            </a:r>
            <a:endParaRPr kumimoji="1" lang="en-US" altLang="ja-JP" sz="1400" dirty="0" smtClean="0"/>
          </a:p>
          <a:p>
            <a:r>
              <a:rPr lang="en-US" altLang="ja-JP" sz="1400" dirty="0" smtClean="0"/>
              <a:t>16</a:t>
            </a:r>
            <a:r>
              <a:rPr lang="ja-JP" altLang="en-US" sz="1400" dirty="0" smtClean="0"/>
              <a:t>：</a:t>
            </a:r>
            <a:r>
              <a:rPr lang="en-US" altLang="ja-JP" sz="1400" dirty="0" smtClean="0"/>
              <a:t>20</a:t>
            </a:r>
            <a:r>
              <a:rPr lang="ja-JP" altLang="en-US" sz="1400" dirty="0" smtClean="0"/>
              <a:t>～　学習院「電波</a:t>
            </a:r>
            <a:r>
              <a:rPr lang="ja-JP" altLang="en-US" sz="1400" dirty="0" smtClean="0"/>
              <a:t>オークション」</a:t>
            </a:r>
            <a:endParaRPr lang="en-US" altLang="ja-JP" sz="1400" smtClean="0"/>
          </a:p>
          <a:p>
            <a:endParaRPr lang="en-US" altLang="ja-JP" sz="1400" dirty="0" smtClean="0"/>
          </a:p>
          <a:p>
            <a:r>
              <a:rPr lang="en-US" altLang="ja-JP" sz="1400" dirty="0" smtClean="0"/>
              <a:t>17</a:t>
            </a:r>
            <a:r>
              <a:rPr lang="ja-JP" altLang="en-US" sz="1400" dirty="0" smtClean="0"/>
              <a:t>：</a:t>
            </a:r>
            <a:r>
              <a:rPr lang="en-US" altLang="ja-JP" sz="1400" dirty="0" smtClean="0"/>
              <a:t>15</a:t>
            </a:r>
            <a:r>
              <a:rPr lang="ja-JP" altLang="en-US" sz="1400" dirty="0" smtClean="0"/>
              <a:t>～　表彰＆閉会のことば</a:t>
            </a:r>
            <a:endParaRPr lang="en-US" altLang="ja-JP" sz="1400" dirty="0" smtClean="0"/>
          </a:p>
          <a:p>
            <a:endParaRPr kumimoji="1" lang="en-US" altLang="ja-JP" sz="1400" dirty="0" smtClean="0"/>
          </a:p>
          <a:p>
            <a:r>
              <a:rPr lang="en-US" altLang="ja-JP" sz="1400" dirty="0" smtClean="0"/>
              <a:t>18</a:t>
            </a:r>
            <a:r>
              <a:rPr lang="ja-JP" altLang="en-US" sz="1400" dirty="0" smtClean="0"/>
              <a:t>：</a:t>
            </a:r>
            <a:r>
              <a:rPr lang="en-US" altLang="ja-JP" sz="1400" dirty="0" smtClean="0"/>
              <a:t>00</a:t>
            </a:r>
            <a:r>
              <a:rPr lang="ja-JP" altLang="en-US" sz="1400" dirty="0" smtClean="0"/>
              <a:t>～　食事会</a:t>
            </a:r>
            <a:endParaRPr kumimoji="1" lang="en-US" altLang="ja-JP" sz="1400" dirty="0" smtClean="0"/>
          </a:p>
          <a:p>
            <a:endParaRPr lang="en-US" altLang="ja-JP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98228" y="396255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ea"/>
                <a:ea typeface="+mj-ea"/>
              </a:rPr>
              <a:t>食事会会場案内</a:t>
            </a:r>
            <a:endParaRPr lang="en-US" altLang="ja-JP" sz="2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j-ea"/>
              <a:ea typeface="+mj-ea"/>
            </a:endParaRPr>
          </a:p>
        </p:txBody>
      </p:sp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172" y="1260351"/>
            <a:ext cx="4232299" cy="3793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テキスト ボックス 28"/>
          <p:cNvSpPr txBox="1"/>
          <p:nvPr/>
        </p:nvSpPr>
        <p:spPr>
          <a:xfrm>
            <a:off x="594172" y="5220791"/>
            <a:ext cx="41764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和民　池袋サントロ</a:t>
            </a:r>
            <a:r>
              <a:rPr lang="ja-JP" altLang="en-US" sz="1400" dirty="0" err="1" smtClean="0"/>
              <a:t>ぺ</a:t>
            </a:r>
            <a:r>
              <a:rPr lang="ja-JP" altLang="en-US" sz="1400" dirty="0" smtClean="0"/>
              <a:t>店</a:t>
            </a:r>
            <a:endParaRPr lang="en-US" altLang="ja-JP" sz="1400" dirty="0" smtClean="0"/>
          </a:p>
          <a:p>
            <a:r>
              <a:rPr lang="en-US" altLang="ja-JP" sz="1400" dirty="0" smtClean="0"/>
              <a:t>Tel 03-5956-1357</a:t>
            </a:r>
          </a:p>
          <a:p>
            <a:r>
              <a:rPr lang="ja-JP" altLang="en-US" sz="1400" dirty="0" smtClean="0"/>
              <a:t>東京都豊島区東池袋</a:t>
            </a:r>
            <a:r>
              <a:rPr lang="en-US" altLang="ja-JP" sz="1400" dirty="0" smtClean="0"/>
              <a:t>1-29-1 </a:t>
            </a:r>
            <a:r>
              <a:rPr lang="ja-JP" altLang="en-US" sz="1400" dirty="0" smtClean="0"/>
              <a:t>サントロペビル池袋</a:t>
            </a:r>
            <a:r>
              <a:rPr lang="en-US" altLang="ja-JP" sz="1400" dirty="0" smtClean="0"/>
              <a:t>8F</a:t>
            </a:r>
          </a:p>
          <a:p>
            <a:endParaRPr kumimoji="1" lang="en-US" altLang="ja-JP" sz="1400" dirty="0" smtClean="0"/>
          </a:p>
          <a:p>
            <a:r>
              <a:rPr lang="ja-JP" altLang="en-US" sz="1400" dirty="0" smtClean="0"/>
              <a:t>サンシャイン</a:t>
            </a:r>
            <a:r>
              <a:rPr lang="en-US" altLang="ja-JP" sz="1400" dirty="0" smtClean="0"/>
              <a:t>60</a:t>
            </a:r>
            <a:r>
              <a:rPr lang="ja-JP" altLang="en-US" sz="1400" dirty="0" smtClean="0"/>
              <a:t>通り、東急ハンズビルの向かい</a:t>
            </a:r>
            <a:r>
              <a:rPr lang="en-US" altLang="ja-JP" sz="1400" dirty="0" smtClean="0"/>
              <a:t>8F</a:t>
            </a:r>
            <a:r>
              <a:rPr lang="ja-JP" altLang="en-US" sz="1400" dirty="0" smtClean="0"/>
              <a:t>です。</a:t>
            </a:r>
            <a:endParaRPr lang="en-US" altLang="ja-JP" sz="1400" dirty="0" smtClean="0"/>
          </a:p>
          <a:p>
            <a:endParaRPr kumimoji="1" lang="en-US" altLang="ja-JP" sz="1400" dirty="0" smtClean="0"/>
          </a:p>
          <a:p>
            <a:endParaRPr lang="en-US" altLang="ja-JP" sz="1100" dirty="0" smtClean="0"/>
          </a:p>
          <a:p>
            <a:r>
              <a:rPr lang="ja-JP" altLang="en-US" sz="1100" dirty="0" smtClean="0"/>
              <a:t>学習院大学清水ゼミ・インゼミ係　丹羽亮介　</a:t>
            </a:r>
            <a:r>
              <a:rPr lang="en-US" altLang="ja-JP" sz="1100" dirty="0" smtClean="0"/>
              <a:t>090-4085-8447</a:t>
            </a:r>
            <a:endParaRPr kumimoji="1" lang="ja-JP" alt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86257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ユーザー定義 2">
      <a:majorFont>
        <a:latin typeface="Calibri"/>
        <a:ea typeface="HGP創英角ﾎﾟｯﾌﾟ体"/>
        <a:cs typeface=""/>
      </a:majorFont>
      <a:minorFont>
        <a:latin typeface="Calibri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28" ma:contentTypeDescription="Create a new document." ma:contentTypeScope="" ma:versionID="a6ef4ed32b9e2f717850d72af07647b5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B53B7C6A-611E-4F86-82D5-A6ADA4952EDA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F01E70C5-6FD4-4095-8D14-151157A5C5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5D7BE1-BACD-4B02-B75A-FA98376A753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TS010286257</Template>
  <TotalTime>0</TotalTime>
  <Words>56</Words>
  <Application>Microsoft Office PowerPoint</Application>
  <PresentationFormat>ユーザー設定</PresentationFormat>
  <Paragraphs>47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TS010286257</vt:lpstr>
      <vt:lpstr>武蔵大学＆学習院大学 インゼミ</vt:lpstr>
      <vt:lpstr>スライド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2010-12-08T03:57:55Z</dcterms:created>
  <dcterms:modified xsi:type="dcterms:W3CDTF">2010-12-18T01:31:13Z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TC102862579990</vt:lpwstr>
  </property>
</Properties>
</file>